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29"/>
  </p:notesMasterIdLst>
  <p:sldIdLst>
    <p:sldId id="308" r:id="rId3"/>
    <p:sldId id="260" r:id="rId4"/>
    <p:sldId id="320" r:id="rId5"/>
    <p:sldId id="313" r:id="rId6"/>
    <p:sldId id="315" r:id="rId7"/>
    <p:sldId id="318" r:id="rId8"/>
    <p:sldId id="319" r:id="rId9"/>
    <p:sldId id="321" r:id="rId10"/>
    <p:sldId id="258" r:id="rId11"/>
    <p:sldId id="322" r:id="rId12"/>
    <p:sldId id="323" r:id="rId13"/>
    <p:sldId id="325" r:id="rId14"/>
    <p:sldId id="256" r:id="rId15"/>
    <p:sldId id="327" r:id="rId16"/>
    <p:sldId id="328" r:id="rId17"/>
    <p:sldId id="261" r:id="rId18"/>
    <p:sldId id="262" r:id="rId19"/>
    <p:sldId id="263" r:id="rId20"/>
    <p:sldId id="268" r:id="rId21"/>
    <p:sldId id="269" r:id="rId22"/>
    <p:sldId id="330" r:id="rId23"/>
    <p:sldId id="332" r:id="rId24"/>
    <p:sldId id="333" r:id="rId25"/>
    <p:sldId id="329" r:id="rId26"/>
    <p:sldId id="326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C"/>
    <a:srgbClr val="FFFFFF"/>
    <a:srgbClr val="F5F5F5"/>
    <a:srgbClr val="FFD399"/>
    <a:srgbClr val="F9BF4E"/>
    <a:srgbClr val="455683"/>
    <a:srgbClr val="854E98"/>
    <a:srgbClr val="C19DCD"/>
    <a:srgbClr val="E8A0BF"/>
    <a:srgbClr val="D63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372" autoAdjust="0"/>
  </p:normalViewPr>
  <p:slideViewPr>
    <p:cSldViewPr snapToGrid="0" showGuides="1">
      <p:cViewPr>
        <p:scale>
          <a:sx n="75" d="100"/>
          <a:sy n="75" d="100"/>
        </p:scale>
        <p:origin x="1146" y="672"/>
      </p:cViewPr>
      <p:guideLst>
        <p:guide orient="horz" pos="2251"/>
        <p:guide pos="384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dang 4 BKPP Kota Semarang" userId="a23d7cba51d8438a" providerId="LiveId" clId="{BD3870D1-E0DA-4899-B853-7595A00EF392}"/>
    <pc:docChg chg="delSld modSld">
      <pc:chgData name="Bidang 4 BKPP Kota Semarang" userId="a23d7cba51d8438a" providerId="LiveId" clId="{BD3870D1-E0DA-4899-B853-7595A00EF392}" dt="2023-12-15T07:15:16.596" v="5" actId="20577"/>
      <pc:docMkLst>
        <pc:docMk/>
      </pc:docMkLst>
      <pc:sldChg chg="modSp mod">
        <pc:chgData name="Bidang 4 BKPP Kota Semarang" userId="a23d7cba51d8438a" providerId="LiveId" clId="{BD3870D1-E0DA-4899-B853-7595A00EF392}" dt="2023-12-15T07:15:16.596" v="5" actId="20577"/>
        <pc:sldMkLst>
          <pc:docMk/>
          <pc:sldMk cId="1461095710" sldId="260"/>
        </pc:sldMkLst>
        <pc:spChg chg="mod">
          <ac:chgData name="Bidang 4 BKPP Kota Semarang" userId="a23d7cba51d8438a" providerId="LiveId" clId="{BD3870D1-E0DA-4899-B853-7595A00EF392}" dt="2023-12-15T07:15:16.596" v="5" actId="20577"/>
          <ac:spMkLst>
            <pc:docMk/>
            <pc:sldMk cId="1461095710" sldId="260"/>
            <ac:spMk id="226" creationId="{00000000-0000-0000-0000-000000000000}"/>
          </ac:spMkLst>
        </pc:spChg>
      </pc:sldChg>
      <pc:sldChg chg="del">
        <pc:chgData name="Bidang 4 BKPP Kota Semarang" userId="a23d7cba51d8438a" providerId="LiveId" clId="{BD3870D1-E0DA-4899-B853-7595A00EF392}" dt="2023-12-15T07:14:57.350" v="1" actId="47"/>
        <pc:sldMkLst>
          <pc:docMk/>
          <pc:sldMk cId="3107263254" sldId="326"/>
        </pc:sldMkLst>
      </pc:sldChg>
      <pc:sldChg chg="del">
        <pc:chgData name="Bidang 4 BKPP Kota Semarang" userId="a23d7cba51d8438a" providerId="LiveId" clId="{BD3870D1-E0DA-4899-B853-7595A00EF392}" dt="2023-12-15T07:14:57.350" v="1" actId="47"/>
        <pc:sldMkLst>
          <pc:docMk/>
          <pc:sldMk cId="1082478586" sldId="327"/>
        </pc:sldMkLst>
      </pc:sldChg>
      <pc:sldChg chg="del">
        <pc:chgData name="Bidang 4 BKPP Kota Semarang" userId="a23d7cba51d8438a" providerId="LiveId" clId="{BD3870D1-E0DA-4899-B853-7595A00EF392}" dt="2023-12-15T07:14:57.350" v="1" actId="47"/>
        <pc:sldMkLst>
          <pc:docMk/>
          <pc:sldMk cId="3381247820" sldId="328"/>
        </pc:sldMkLst>
      </pc:sldChg>
      <pc:sldChg chg="del">
        <pc:chgData name="Bidang 4 BKPP Kota Semarang" userId="a23d7cba51d8438a" providerId="LiveId" clId="{BD3870D1-E0DA-4899-B853-7595A00EF392}" dt="2023-12-15T07:14:57.350" v="1" actId="47"/>
        <pc:sldMkLst>
          <pc:docMk/>
          <pc:sldMk cId="3663370493" sldId="329"/>
        </pc:sldMkLst>
      </pc:sldChg>
      <pc:sldChg chg="del">
        <pc:chgData name="Bidang 4 BKPP Kota Semarang" userId="a23d7cba51d8438a" providerId="LiveId" clId="{BD3870D1-E0DA-4899-B853-7595A00EF392}" dt="2023-12-15T07:14:51.438" v="0" actId="47"/>
        <pc:sldMkLst>
          <pc:docMk/>
          <pc:sldMk cId="3168461551" sldId="330"/>
        </pc:sldMkLst>
      </pc:sldChg>
      <pc:sldChg chg="del">
        <pc:chgData name="Bidang 4 BKPP Kota Semarang" userId="a23d7cba51d8438a" providerId="LiveId" clId="{BD3870D1-E0DA-4899-B853-7595A00EF392}" dt="2023-12-15T07:14:51.438" v="0" actId="47"/>
        <pc:sldMkLst>
          <pc:docMk/>
          <pc:sldMk cId="4152984936" sldId="331"/>
        </pc:sldMkLst>
      </pc:sldChg>
      <pc:sldChg chg="del">
        <pc:chgData name="Bidang 4 BKPP Kota Semarang" userId="a23d7cba51d8438a" providerId="LiveId" clId="{BD3870D1-E0DA-4899-B853-7595A00EF392}" dt="2023-12-15T07:14:51.438" v="0" actId="47"/>
        <pc:sldMkLst>
          <pc:docMk/>
          <pc:sldMk cId="3770184526" sldId="332"/>
        </pc:sldMkLst>
      </pc:sldChg>
      <pc:sldChg chg="del">
        <pc:chgData name="Bidang 4 BKPP Kota Semarang" userId="a23d7cba51d8438a" providerId="LiveId" clId="{BD3870D1-E0DA-4899-B853-7595A00EF392}" dt="2023-12-15T07:14:51.438" v="0" actId="47"/>
        <pc:sldMkLst>
          <pc:docMk/>
          <pc:sldMk cId="2051353498" sldId="334"/>
        </pc:sldMkLst>
      </pc:sldChg>
    </pc:docChg>
  </pc:docChgLst>
  <pc:docChgLst>
    <pc:chgData name="Bidang 4 BKPP Kota Semarang" userId="a23d7cba51d8438a" providerId="LiveId" clId="{10E97F3F-1C69-409C-9ADF-489DE826545C}"/>
    <pc:docChg chg="modSld">
      <pc:chgData name="Bidang 4 BKPP Kota Semarang" userId="a23d7cba51d8438a" providerId="LiveId" clId="{10E97F3F-1C69-409C-9ADF-489DE826545C}" dt="2024-06-10T02:20:26.460" v="48" actId="20577"/>
      <pc:docMkLst>
        <pc:docMk/>
      </pc:docMkLst>
      <pc:sldChg chg="modSp mod">
        <pc:chgData name="Bidang 4 BKPP Kota Semarang" userId="a23d7cba51d8438a" providerId="LiveId" clId="{10E97F3F-1C69-409C-9ADF-489DE826545C}" dt="2024-06-10T02:20:26.460" v="48" actId="20577"/>
        <pc:sldMkLst>
          <pc:docMk/>
          <pc:sldMk cId="3506485307" sldId="319"/>
        </pc:sldMkLst>
        <pc:spChg chg="mod">
          <ac:chgData name="Bidang 4 BKPP Kota Semarang" userId="a23d7cba51d8438a" providerId="LiveId" clId="{10E97F3F-1C69-409C-9ADF-489DE826545C}" dt="2024-06-10T02:20:26.460" v="48" actId="20577"/>
          <ac:spMkLst>
            <pc:docMk/>
            <pc:sldMk cId="3506485307" sldId="319"/>
            <ac:spMk id="7" creationId="{00000000-0000-0000-0000-000000000000}"/>
          </ac:spMkLst>
        </pc:spChg>
        <pc:spChg chg="mod">
          <ac:chgData name="Bidang 4 BKPP Kota Semarang" userId="a23d7cba51d8438a" providerId="LiveId" clId="{10E97F3F-1C69-409C-9ADF-489DE826545C}" dt="2024-06-10T02:19:57.858" v="1" actId="1076"/>
          <ac:spMkLst>
            <pc:docMk/>
            <pc:sldMk cId="3506485307" sldId="319"/>
            <ac:spMk id="79" creationId="{00000000-0000-0000-0000-000000000000}"/>
          </ac:spMkLst>
        </pc:spChg>
      </pc:sldChg>
    </pc:docChg>
  </pc:docChgLst>
  <pc:docChgLst>
    <pc:chgData name="Bidang 4 BKPP Kota Semarang" userId="a23d7cba51d8438a" providerId="LiveId" clId="{83849659-B1A2-45F0-85C4-3122329CE3B0}"/>
    <pc:docChg chg="undo redo custSel addSld delSld modSld sldOrd">
      <pc:chgData name="Bidang 4 BKPP Kota Semarang" userId="a23d7cba51d8438a" providerId="LiveId" clId="{83849659-B1A2-45F0-85C4-3122329CE3B0}" dt="2024-06-13T03:52:32.902" v="1441" actId="20577"/>
      <pc:docMkLst>
        <pc:docMk/>
      </pc:docMkLst>
      <pc:sldChg chg="addSp delSp modSp add del mod">
        <pc:chgData name="Bidang 4 BKPP Kota Semarang" userId="a23d7cba51d8438a" providerId="LiveId" clId="{83849659-B1A2-45F0-85C4-3122329CE3B0}" dt="2024-06-13T03:44:25.440" v="1414" actId="20577"/>
        <pc:sldMkLst>
          <pc:docMk/>
          <pc:sldMk cId="0" sldId="256"/>
        </pc:sldMkLst>
        <pc:spChg chg="del">
          <ac:chgData name="Bidang 4 BKPP Kota Semarang" userId="a23d7cba51d8438a" providerId="LiveId" clId="{83849659-B1A2-45F0-85C4-3122329CE3B0}" dt="2024-06-13T03:44:08.171" v="1389" actId="478"/>
          <ac:spMkLst>
            <pc:docMk/>
            <pc:sldMk cId="0" sldId="256"/>
            <ac:spMk id="3" creationId="{00000000-0000-0000-0000-000000000000}"/>
          </ac:spMkLst>
        </pc:spChg>
        <pc:spChg chg="mod ord">
          <ac:chgData name="Bidang 4 BKPP Kota Semarang" userId="a23d7cba51d8438a" providerId="LiveId" clId="{83849659-B1A2-45F0-85C4-3122329CE3B0}" dt="2024-06-13T03:44:25.440" v="1414" actId="20577"/>
          <ac:spMkLst>
            <pc:docMk/>
            <pc:sldMk cId="0" sldId="256"/>
            <ac:spMk id="6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01:36.606" v="171" actId="478"/>
          <ac:spMkLst>
            <pc:docMk/>
            <pc:sldMk cId="0" sldId="256"/>
            <ac:spMk id="7" creationId="{00000000-0000-0000-0000-000000000000}"/>
          </ac:spMkLst>
        </pc:spChg>
        <pc:picChg chg="mod modCrop">
          <ac:chgData name="Bidang 4 BKPP Kota Semarang" userId="a23d7cba51d8438a" providerId="LiveId" clId="{83849659-B1A2-45F0-85C4-3122329CE3B0}" dt="2024-06-13T03:01:25.631" v="170" actId="732"/>
          <ac:picMkLst>
            <pc:docMk/>
            <pc:sldMk cId="0" sldId="256"/>
            <ac:picMk id="2" creationId="{00000000-0000-0000-0000-000000000000}"/>
          </ac:picMkLst>
        </pc:picChg>
        <pc:picChg chg="mod">
          <ac:chgData name="Bidang 4 BKPP Kota Semarang" userId="a23d7cba51d8438a" providerId="LiveId" clId="{83849659-B1A2-45F0-85C4-3122329CE3B0}" dt="2024-06-13T03:05:09.118" v="208" actId="14100"/>
          <ac:picMkLst>
            <pc:docMk/>
            <pc:sldMk cId="0" sldId="256"/>
            <ac:picMk id="4" creationId="{00000000-0000-0000-0000-000000000000}"/>
          </ac:picMkLst>
        </pc:picChg>
        <pc:picChg chg="del">
          <ac:chgData name="Bidang 4 BKPP Kota Semarang" userId="a23d7cba51d8438a" providerId="LiveId" clId="{83849659-B1A2-45F0-85C4-3122329CE3B0}" dt="2024-06-13T03:04:17.196" v="200" actId="478"/>
          <ac:picMkLst>
            <pc:docMk/>
            <pc:sldMk cId="0" sldId="256"/>
            <ac:picMk id="8" creationId="{00000000-0000-0000-0000-000000000000}"/>
          </ac:picMkLst>
        </pc:picChg>
        <pc:picChg chg="add mod">
          <ac:chgData name="Bidang 4 BKPP Kota Semarang" userId="a23d7cba51d8438a" providerId="LiveId" clId="{83849659-B1A2-45F0-85C4-3122329CE3B0}" dt="2024-06-13T03:05:13.217" v="209" actId="1076"/>
          <ac:picMkLst>
            <pc:docMk/>
            <pc:sldMk cId="0" sldId="256"/>
            <ac:picMk id="13" creationId="{CF71BE4A-C9D1-5B0F-9A45-58E93E4B7949}"/>
          </ac:picMkLst>
        </pc:picChg>
        <pc:picChg chg="add mod">
          <ac:chgData name="Bidang 4 BKPP Kota Semarang" userId="a23d7cba51d8438a" providerId="LiveId" clId="{83849659-B1A2-45F0-85C4-3122329CE3B0}" dt="2024-06-13T03:04:38.955" v="202" actId="14861"/>
          <ac:picMkLst>
            <pc:docMk/>
            <pc:sldMk cId="0" sldId="256"/>
            <ac:picMk id="1026" creationId="{971D62CA-449C-A24F-9B8B-5964099A8763}"/>
          </ac:picMkLst>
        </pc:picChg>
      </pc:sldChg>
      <pc:sldChg chg="addSp modSp add del mod">
        <pc:chgData name="Bidang 4 BKPP Kota Semarang" userId="a23d7cba51d8438a" providerId="LiveId" clId="{83849659-B1A2-45F0-85C4-3122329CE3B0}" dt="2024-06-13T03:09:40.353" v="254" actId="47"/>
        <pc:sldMkLst>
          <pc:docMk/>
          <pc:sldMk cId="0" sldId="257"/>
        </pc:sldMkLst>
        <pc:spChg chg="mod">
          <ac:chgData name="Bidang 4 BKPP Kota Semarang" userId="a23d7cba51d8438a" providerId="LiveId" clId="{83849659-B1A2-45F0-85C4-3122329CE3B0}" dt="2024-06-13T03:07:55.149" v="253" actId="1038"/>
          <ac:spMkLst>
            <pc:docMk/>
            <pc:sldMk cId="0" sldId="257"/>
            <ac:spMk id="12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3:07:50.240" v="226" actId="1076"/>
          <ac:spMkLst>
            <pc:docMk/>
            <pc:sldMk cId="0" sldId="257"/>
            <ac:spMk id="94" creationId="{00000000-0000-0000-0000-000000000000}"/>
          </ac:spMkLst>
        </pc:spChg>
        <pc:spChg chg="add mod">
          <ac:chgData name="Bidang 4 BKPP Kota Semarang" userId="a23d7cba51d8438a" providerId="LiveId" clId="{83849659-B1A2-45F0-85C4-3122329CE3B0}" dt="2024-06-13T03:07:47.729" v="225" actId="1076"/>
          <ac:spMkLst>
            <pc:docMk/>
            <pc:sldMk cId="0" sldId="257"/>
            <ac:spMk id="110" creationId="{0104F42A-172E-DE41-06B4-8A3F72FE279D}"/>
          </ac:spMkLst>
        </pc:spChg>
      </pc:sldChg>
      <pc:sldChg chg="modSp mod">
        <pc:chgData name="Bidang 4 BKPP Kota Semarang" userId="a23d7cba51d8438a" providerId="LiveId" clId="{83849659-B1A2-45F0-85C4-3122329CE3B0}" dt="2024-06-13T02:39:52.347" v="89" actId="732"/>
        <pc:sldMkLst>
          <pc:docMk/>
          <pc:sldMk cId="803498478" sldId="258"/>
        </pc:sldMkLst>
        <pc:picChg chg="mod modCrop">
          <ac:chgData name="Bidang 4 BKPP Kota Semarang" userId="a23d7cba51d8438a" providerId="LiveId" clId="{83849659-B1A2-45F0-85C4-3122329CE3B0}" dt="2024-06-13T02:39:52.347" v="89" actId="732"/>
          <ac:picMkLst>
            <pc:docMk/>
            <pc:sldMk cId="803498478" sldId="258"/>
            <ac:picMk id="9" creationId="{00000000-0000-0000-0000-000000000000}"/>
          </ac:picMkLst>
        </pc:picChg>
      </pc:sldChg>
      <pc:sldChg chg="add del">
        <pc:chgData name="Bidang 4 BKPP Kota Semarang" userId="a23d7cba51d8438a" providerId="LiveId" clId="{83849659-B1A2-45F0-85C4-3122329CE3B0}" dt="2024-06-13T03:10:25.125" v="256" actId="47"/>
        <pc:sldMkLst>
          <pc:docMk/>
          <pc:sldMk cId="0" sldId="259"/>
        </pc:sldMkLst>
      </pc:sldChg>
      <pc:sldChg chg="addSp modSp mod">
        <pc:chgData name="Bidang 4 BKPP Kota Semarang" userId="a23d7cba51d8438a" providerId="LiveId" clId="{83849659-B1A2-45F0-85C4-3122329CE3B0}" dt="2024-06-13T02:40:57.466" v="97" actId="732"/>
        <pc:sldMkLst>
          <pc:docMk/>
          <pc:sldMk cId="1461095710" sldId="260"/>
        </pc:sldMkLst>
        <pc:spChg chg="add mod ord">
          <ac:chgData name="Bidang 4 BKPP Kota Semarang" userId="a23d7cba51d8438a" providerId="LiveId" clId="{83849659-B1A2-45F0-85C4-3122329CE3B0}" dt="2024-06-13T02:39:10.446" v="84" actId="1076"/>
          <ac:spMkLst>
            <pc:docMk/>
            <pc:sldMk cId="1461095710" sldId="260"/>
            <ac:spMk id="3" creationId="{A7906D73-B8DF-AE29-5B23-A833B3B53251}"/>
          </ac:spMkLst>
        </pc:spChg>
        <pc:spChg chg="add mod">
          <ac:chgData name="Bidang 4 BKPP Kota Semarang" userId="a23d7cba51d8438a" providerId="LiveId" clId="{83849659-B1A2-45F0-85C4-3122329CE3B0}" dt="2024-06-13T02:38:45.664" v="73" actId="2085"/>
          <ac:spMkLst>
            <pc:docMk/>
            <pc:sldMk cId="1461095710" sldId="260"/>
            <ac:spMk id="4" creationId="{098C6373-C7CA-3C9D-638D-2FE29A2CC454}"/>
          </ac:spMkLst>
        </pc:spChg>
        <pc:picChg chg="mod modCrop">
          <ac:chgData name="Bidang 4 BKPP Kota Semarang" userId="a23d7cba51d8438a" providerId="LiveId" clId="{83849659-B1A2-45F0-85C4-3122329CE3B0}" dt="2024-06-13T02:40:57.466" v="97" actId="732"/>
          <ac:picMkLst>
            <pc:docMk/>
            <pc:sldMk cId="1461095710" sldId="260"/>
            <ac:picMk id="30" creationId="{00000000-0000-0000-0000-000000000000}"/>
          </ac:picMkLst>
        </pc:picChg>
      </pc:sldChg>
      <pc:sldChg chg="delSp modSp add del mod">
        <pc:chgData name="Bidang 4 BKPP Kota Semarang" userId="a23d7cba51d8438a" providerId="LiveId" clId="{83849659-B1A2-45F0-85C4-3122329CE3B0}" dt="2024-06-13T03:50:47.858" v="1438" actId="1076"/>
        <pc:sldMkLst>
          <pc:docMk/>
          <pc:sldMk cId="0" sldId="261"/>
        </pc:sldMkLst>
        <pc:spChg chg="mod">
          <ac:chgData name="Bidang 4 BKPP Kota Semarang" userId="a23d7cba51d8438a" providerId="LiveId" clId="{83849659-B1A2-45F0-85C4-3122329CE3B0}" dt="2024-06-13T03:12:28.339" v="338" actId="1038"/>
          <ac:spMkLst>
            <pc:docMk/>
            <pc:sldMk cId="0" sldId="261"/>
            <ac:spMk id="2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1:44.389" v="285" actId="478"/>
          <ac:spMkLst>
            <pc:docMk/>
            <pc:sldMk cId="0" sldId="261"/>
            <ac:spMk id="4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3:50:47.858" v="1438" actId="1076"/>
          <ac:spMkLst>
            <pc:docMk/>
            <pc:sldMk cId="0" sldId="261"/>
            <ac:spMk id="60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3:50:47.858" v="1438" actId="1076"/>
          <ac:spMkLst>
            <pc:docMk/>
            <pc:sldMk cId="0" sldId="261"/>
            <ac:spMk id="64" creationId="{00000000-0000-0000-0000-000000000000}"/>
          </ac:spMkLst>
        </pc:spChg>
        <pc:spChg chg="del mod">
          <ac:chgData name="Bidang 4 BKPP Kota Semarang" userId="a23d7cba51d8438a" providerId="LiveId" clId="{83849659-B1A2-45F0-85C4-3122329CE3B0}" dt="2024-06-13T03:50:40.853" v="1435" actId="478"/>
          <ac:spMkLst>
            <pc:docMk/>
            <pc:sldMk cId="0" sldId="261"/>
            <ac:spMk id="65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3:11:34.368" v="264" actId="1076"/>
          <ac:spMkLst>
            <pc:docMk/>
            <pc:sldMk cId="0" sldId="261"/>
            <ac:spMk id="66" creationId="{00000000-0000-0000-0000-000000000000}"/>
          </ac:spMkLst>
        </pc:spChg>
        <pc:spChg chg="del mod">
          <ac:chgData name="Bidang 4 BKPP Kota Semarang" userId="a23d7cba51d8438a" providerId="LiveId" clId="{83849659-B1A2-45F0-85C4-3122329CE3B0}" dt="2024-06-13T03:50:42.537" v="1436" actId="478"/>
          <ac:spMkLst>
            <pc:docMk/>
            <pc:sldMk cId="0" sldId="261"/>
            <ac:spMk id="67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3:50:47.858" v="1438" actId="1076"/>
          <ac:spMkLst>
            <pc:docMk/>
            <pc:sldMk cId="0" sldId="261"/>
            <ac:spMk id="71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3:50:47.858" v="1438" actId="1076"/>
          <ac:spMkLst>
            <pc:docMk/>
            <pc:sldMk cId="0" sldId="261"/>
            <ac:spMk id="72" creationId="{00000000-0000-0000-0000-000000000000}"/>
          </ac:spMkLst>
        </pc:spChg>
        <pc:grpChg chg="mod">
          <ac:chgData name="Bidang 4 BKPP Kota Semarang" userId="a23d7cba51d8438a" providerId="LiveId" clId="{83849659-B1A2-45F0-85C4-3122329CE3B0}" dt="2024-06-13T03:12:28.339" v="338" actId="1038"/>
          <ac:grpSpMkLst>
            <pc:docMk/>
            <pc:sldMk cId="0" sldId="261"/>
            <ac:grpSpMk id="5" creationId="{00000000-0000-0000-0000-000000000000}"/>
          </ac:grpSpMkLst>
        </pc:grpChg>
        <pc:grpChg chg="mod">
          <ac:chgData name="Bidang 4 BKPP Kota Semarang" userId="a23d7cba51d8438a" providerId="LiveId" clId="{83849659-B1A2-45F0-85C4-3122329CE3B0}" dt="2024-06-13T03:12:28.339" v="338" actId="1038"/>
          <ac:grpSpMkLst>
            <pc:docMk/>
            <pc:sldMk cId="0" sldId="261"/>
            <ac:grpSpMk id="21" creationId="{00000000-0000-0000-0000-000000000000}"/>
          </ac:grpSpMkLst>
        </pc:grpChg>
        <pc:grpChg chg="mod">
          <ac:chgData name="Bidang 4 BKPP Kota Semarang" userId="a23d7cba51d8438a" providerId="LiveId" clId="{83849659-B1A2-45F0-85C4-3122329CE3B0}" dt="2024-06-13T03:12:28.339" v="338" actId="1038"/>
          <ac:grpSpMkLst>
            <pc:docMk/>
            <pc:sldMk cId="0" sldId="261"/>
            <ac:grpSpMk id="32" creationId="{00000000-0000-0000-0000-000000000000}"/>
          </ac:grpSpMkLst>
        </pc:grpChg>
        <pc:grpChg chg="mod">
          <ac:chgData name="Bidang 4 BKPP Kota Semarang" userId="a23d7cba51d8438a" providerId="LiveId" clId="{83849659-B1A2-45F0-85C4-3122329CE3B0}" dt="2024-06-13T03:12:28.339" v="338" actId="1038"/>
          <ac:grpSpMkLst>
            <pc:docMk/>
            <pc:sldMk cId="0" sldId="261"/>
            <ac:grpSpMk id="51" creationId="{00000000-0000-0000-0000-000000000000}"/>
          </ac:grpSpMkLst>
        </pc:grpChg>
        <pc:grpChg chg="del mod">
          <ac:chgData name="Bidang 4 BKPP Kota Semarang" userId="a23d7cba51d8438a" providerId="LiveId" clId="{83849659-B1A2-45F0-85C4-3122329CE3B0}" dt="2024-06-13T03:50:43.097" v="1437" actId="478"/>
          <ac:grpSpMkLst>
            <pc:docMk/>
            <pc:sldMk cId="0" sldId="261"/>
            <ac:grpSpMk id="61" creationId="{00000000-0000-0000-0000-000000000000}"/>
          </ac:grpSpMkLst>
        </pc:grpChg>
        <pc:grpChg chg="mod">
          <ac:chgData name="Bidang 4 BKPP Kota Semarang" userId="a23d7cba51d8438a" providerId="LiveId" clId="{83849659-B1A2-45F0-85C4-3122329CE3B0}" dt="2024-06-13T03:50:47.858" v="1438" actId="1076"/>
          <ac:grpSpMkLst>
            <pc:docMk/>
            <pc:sldMk cId="0" sldId="261"/>
            <ac:grpSpMk id="68" creationId="{00000000-0000-0000-0000-000000000000}"/>
          </ac:grpSpMkLst>
        </pc:grpChg>
      </pc:sldChg>
      <pc:sldChg chg="add del">
        <pc:chgData name="Bidang 4 BKPP Kota Semarang" userId="a23d7cba51d8438a" providerId="LiveId" clId="{83849659-B1A2-45F0-85C4-3122329CE3B0}" dt="2024-06-13T03:01:11.041" v="167"/>
        <pc:sldMkLst>
          <pc:docMk/>
          <pc:sldMk cId="0" sldId="262"/>
        </pc:sldMkLst>
      </pc:sldChg>
      <pc:sldChg chg="add del">
        <pc:chgData name="Bidang 4 BKPP Kota Semarang" userId="a23d7cba51d8438a" providerId="LiveId" clId="{83849659-B1A2-45F0-85C4-3122329CE3B0}" dt="2024-06-13T03:01:11.041" v="167"/>
        <pc:sldMkLst>
          <pc:docMk/>
          <pc:sldMk cId="0" sldId="263"/>
        </pc:sldMkLst>
      </pc:sldChg>
      <pc:sldChg chg="modSp add del mod">
        <pc:chgData name="Bidang 4 BKPP Kota Semarang" userId="a23d7cba51d8438a" providerId="LiveId" clId="{83849659-B1A2-45F0-85C4-3122329CE3B0}" dt="2024-06-13T03:50:57.556" v="1439" actId="47"/>
        <pc:sldMkLst>
          <pc:docMk/>
          <pc:sldMk cId="0" sldId="264"/>
        </pc:sldMkLst>
        <pc:graphicFrameChg chg="modGraphic">
          <ac:chgData name="Bidang 4 BKPP Kota Semarang" userId="a23d7cba51d8438a" providerId="LiveId" clId="{83849659-B1A2-45F0-85C4-3122329CE3B0}" dt="2024-06-13T03:47:09.918" v="1421" actId="20577"/>
          <ac:graphicFrameMkLst>
            <pc:docMk/>
            <pc:sldMk cId="0" sldId="264"/>
            <ac:graphicFrameMk id="2" creationId="{00000000-0000-0000-0000-000000000000}"/>
          </ac:graphicFrameMkLst>
        </pc:graphicFrameChg>
      </pc:sldChg>
      <pc:sldChg chg="addSp modSp add del mod">
        <pc:chgData name="Bidang 4 BKPP Kota Semarang" userId="a23d7cba51d8438a" providerId="LiveId" clId="{83849659-B1A2-45F0-85C4-3122329CE3B0}" dt="2024-06-13T03:50:57.556" v="1439" actId="47"/>
        <pc:sldMkLst>
          <pc:docMk/>
          <pc:sldMk cId="0" sldId="265"/>
        </pc:sldMkLst>
        <pc:spChg chg="add mod">
          <ac:chgData name="Bidang 4 BKPP Kota Semarang" userId="a23d7cba51d8438a" providerId="LiveId" clId="{83849659-B1A2-45F0-85C4-3122329CE3B0}" dt="2024-06-13T03:49:52.857" v="1434" actId="2085"/>
          <ac:spMkLst>
            <pc:docMk/>
            <pc:sldMk cId="0" sldId="265"/>
            <ac:spMk id="7" creationId="{639571F3-49A7-5EB2-213E-9AF8159BB95C}"/>
          </ac:spMkLst>
        </pc:spChg>
        <pc:graphicFrameChg chg="modGraphic">
          <ac:chgData name="Bidang 4 BKPP Kota Semarang" userId="a23d7cba51d8438a" providerId="LiveId" clId="{83849659-B1A2-45F0-85C4-3122329CE3B0}" dt="2024-06-13T03:49:14.665" v="1431" actId="20577"/>
          <ac:graphicFrameMkLst>
            <pc:docMk/>
            <pc:sldMk cId="0" sldId="265"/>
            <ac:graphicFrameMk id="2" creationId="{00000000-0000-0000-0000-000000000000}"/>
          </ac:graphicFrameMkLst>
        </pc:graphicFrameChg>
      </pc:sldChg>
      <pc:sldChg chg="add del">
        <pc:chgData name="Bidang 4 BKPP Kota Semarang" userId="a23d7cba51d8438a" providerId="LiveId" clId="{83849659-B1A2-45F0-85C4-3122329CE3B0}" dt="2024-06-13T03:51:02.724" v="1440" actId="47"/>
        <pc:sldMkLst>
          <pc:docMk/>
          <pc:sldMk cId="0" sldId="266"/>
        </pc:sldMkLst>
      </pc:sldChg>
      <pc:sldChg chg="add del">
        <pc:chgData name="Bidang 4 BKPP Kota Semarang" userId="a23d7cba51d8438a" providerId="LiveId" clId="{83849659-B1A2-45F0-85C4-3122329CE3B0}" dt="2024-06-13T03:13:35.721" v="341" actId="47"/>
        <pc:sldMkLst>
          <pc:docMk/>
          <pc:sldMk cId="0" sldId="267"/>
        </pc:sldMkLst>
      </pc:sldChg>
      <pc:sldChg chg="add del">
        <pc:chgData name="Bidang 4 BKPP Kota Semarang" userId="a23d7cba51d8438a" providerId="LiveId" clId="{83849659-B1A2-45F0-85C4-3122329CE3B0}" dt="2024-06-13T03:01:11.041" v="167"/>
        <pc:sldMkLst>
          <pc:docMk/>
          <pc:sldMk cId="0" sldId="268"/>
        </pc:sldMkLst>
      </pc:sldChg>
      <pc:sldChg chg="delSp modSp add del mod">
        <pc:chgData name="Bidang 4 BKPP Kota Semarang" userId="a23d7cba51d8438a" providerId="LiveId" clId="{83849659-B1A2-45F0-85C4-3122329CE3B0}" dt="2024-06-13T03:14:45.373" v="351" actId="478"/>
        <pc:sldMkLst>
          <pc:docMk/>
          <pc:sldMk cId="0" sldId="269"/>
        </pc:sldMkLst>
        <pc:spChg chg="del">
          <ac:chgData name="Bidang 4 BKPP Kota Semarang" userId="a23d7cba51d8438a" providerId="LiveId" clId="{83849659-B1A2-45F0-85C4-3122329CE3B0}" dt="2024-06-13T03:14:45.373" v="351" actId="478"/>
          <ac:spMkLst>
            <pc:docMk/>
            <pc:sldMk cId="0" sldId="269"/>
            <ac:spMk id="2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3:13:56.193" v="343" actId="2710"/>
          <ac:spMkLst>
            <pc:docMk/>
            <pc:sldMk cId="0" sldId="269"/>
            <ac:spMk id="11" creationId="{00000000-0000-0000-0000-000000000000}"/>
          </ac:spMkLst>
        </pc:spChg>
      </pc:sldChg>
      <pc:sldChg chg="modSp mod">
        <pc:chgData name="Bidang 4 BKPP Kota Semarang" userId="a23d7cba51d8438a" providerId="LiveId" clId="{83849659-B1A2-45F0-85C4-3122329CE3B0}" dt="2024-06-13T02:42:00.547" v="103" actId="14100"/>
        <pc:sldMkLst>
          <pc:docMk/>
          <pc:sldMk cId="1183204907" sldId="308"/>
        </pc:sldMkLst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84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85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86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87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88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89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90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91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92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93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94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95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96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97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98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99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100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101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102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103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104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37:25.018" v="46" actId="1076"/>
          <ac:spMkLst>
            <pc:docMk/>
            <pc:sldMk cId="1183204907" sldId="308"/>
            <ac:spMk id="105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42:00.547" v="103" actId="14100"/>
          <ac:spMkLst>
            <pc:docMk/>
            <pc:sldMk cId="1183204907" sldId="308"/>
            <ac:spMk id="144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2:41:50.057" v="101" actId="207"/>
          <ac:spMkLst>
            <pc:docMk/>
            <pc:sldMk cId="1183204907" sldId="308"/>
            <ac:spMk id="145" creationId="{00000000-0000-0000-0000-000000000000}"/>
          </ac:spMkLst>
        </pc:spChg>
        <pc:grpChg chg="mod">
          <ac:chgData name="Bidang 4 BKPP Kota Semarang" userId="a23d7cba51d8438a" providerId="LiveId" clId="{83849659-B1A2-45F0-85C4-3122329CE3B0}" dt="2024-06-13T02:37:26.238" v="47" actId="1076"/>
          <ac:grpSpMkLst>
            <pc:docMk/>
            <pc:sldMk cId="1183204907" sldId="308"/>
            <ac:grpSpMk id="109" creationId="{00000000-0000-0000-0000-000000000000}"/>
          </ac:grpSpMkLst>
        </pc:grpChg>
        <pc:picChg chg="mod">
          <ac:chgData name="Bidang 4 BKPP Kota Semarang" userId="a23d7cba51d8438a" providerId="LiveId" clId="{83849659-B1A2-45F0-85C4-3122329CE3B0}" dt="2024-06-13T02:37:26.238" v="47" actId="1076"/>
          <ac:picMkLst>
            <pc:docMk/>
            <pc:sldMk cId="1183204907" sldId="308"/>
            <ac:picMk id="106" creationId="{00000000-0000-0000-0000-000000000000}"/>
          </ac:picMkLst>
        </pc:picChg>
        <pc:picChg chg="mod">
          <ac:chgData name="Bidang 4 BKPP Kota Semarang" userId="a23d7cba51d8438a" providerId="LiveId" clId="{83849659-B1A2-45F0-85C4-3122329CE3B0}" dt="2024-06-13T02:37:53.270" v="52" actId="1076"/>
          <ac:picMkLst>
            <pc:docMk/>
            <pc:sldMk cId="1183204907" sldId="308"/>
            <ac:picMk id="107" creationId="{00000000-0000-0000-0000-000000000000}"/>
          </ac:picMkLst>
        </pc:picChg>
        <pc:picChg chg="mod modCrop">
          <ac:chgData name="Bidang 4 BKPP Kota Semarang" userId="a23d7cba51d8438a" providerId="LiveId" clId="{83849659-B1A2-45F0-85C4-3122329CE3B0}" dt="2024-06-13T02:37:51.136" v="51" actId="1076"/>
          <ac:picMkLst>
            <pc:docMk/>
            <pc:sldMk cId="1183204907" sldId="308"/>
            <ac:picMk id="108" creationId="{00000000-0000-0000-0000-000000000000}"/>
          </ac:picMkLst>
        </pc:picChg>
      </pc:sldChg>
      <pc:sldChg chg="modSp mod">
        <pc:chgData name="Bidang 4 BKPP Kota Semarang" userId="a23d7cba51d8438a" providerId="LiveId" clId="{83849659-B1A2-45F0-85C4-3122329CE3B0}" dt="2024-06-13T02:40:40.937" v="95" actId="732"/>
        <pc:sldMkLst>
          <pc:docMk/>
          <pc:sldMk cId="2705737565" sldId="313"/>
        </pc:sldMkLst>
        <pc:picChg chg="mod modCrop">
          <ac:chgData name="Bidang 4 BKPP Kota Semarang" userId="a23d7cba51d8438a" providerId="LiveId" clId="{83849659-B1A2-45F0-85C4-3122329CE3B0}" dt="2024-06-13T02:40:40.937" v="95" actId="732"/>
          <ac:picMkLst>
            <pc:docMk/>
            <pc:sldMk cId="2705737565" sldId="313"/>
            <ac:picMk id="10" creationId="{00000000-0000-0000-0000-000000000000}"/>
          </ac:picMkLst>
        </pc:picChg>
      </pc:sldChg>
      <pc:sldChg chg="modSp mod">
        <pc:chgData name="Bidang 4 BKPP Kota Semarang" userId="a23d7cba51d8438a" providerId="LiveId" clId="{83849659-B1A2-45F0-85C4-3122329CE3B0}" dt="2024-06-13T02:40:34.856" v="94" actId="732"/>
        <pc:sldMkLst>
          <pc:docMk/>
          <pc:sldMk cId="1778109204" sldId="315"/>
        </pc:sldMkLst>
        <pc:picChg chg="mod modCrop">
          <ac:chgData name="Bidang 4 BKPP Kota Semarang" userId="a23d7cba51d8438a" providerId="LiveId" clId="{83849659-B1A2-45F0-85C4-3122329CE3B0}" dt="2024-06-13T02:40:34.856" v="94" actId="732"/>
          <ac:picMkLst>
            <pc:docMk/>
            <pc:sldMk cId="1778109204" sldId="315"/>
            <ac:picMk id="22" creationId="{00000000-0000-0000-0000-000000000000}"/>
          </ac:picMkLst>
        </pc:picChg>
      </pc:sldChg>
      <pc:sldChg chg="modSp mod">
        <pc:chgData name="Bidang 4 BKPP Kota Semarang" userId="a23d7cba51d8438a" providerId="LiveId" clId="{83849659-B1A2-45F0-85C4-3122329CE3B0}" dt="2024-06-13T02:40:27.607" v="93" actId="732"/>
        <pc:sldMkLst>
          <pc:docMk/>
          <pc:sldMk cId="4013042880" sldId="318"/>
        </pc:sldMkLst>
        <pc:picChg chg="mod modCrop">
          <ac:chgData name="Bidang 4 BKPP Kota Semarang" userId="a23d7cba51d8438a" providerId="LiveId" clId="{83849659-B1A2-45F0-85C4-3122329CE3B0}" dt="2024-06-13T02:40:27.607" v="93" actId="732"/>
          <ac:picMkLst>
            <pc:docMk/>
            <pc:sldMk cId="4013042880" sldId="318"/>
            <ac:picMk id="5" creationId="{00000000-0000-0000-0000-000000000000}"/>
          </ac:picMkLst>
        </pc:picChg>
      </pc:sldChg>
      <pc:sldChg chg="modSp mod">
        <pc:chgData name="Bidang 4 BKPP Kota Semarang" userId="a23d7cba51d8438a" providerId="LiveId" clId="{83849659-B1A2-45F0-85C4-3122329CE3B0}" dt="2024-06-13T02:40:20.717" v="92" actId="732"/>
        <pc:sldMkLst>
          <pc:docMk/>
          <pc:sldMk cId="3506485307" sldId="319"/>
        </pc:sldMkLst>
        <pc:picChg chg="mod modCrop">
          <ac:chgData name="Bidang 4 BKPP Kota Semarang" userId="a23d7cba51d8438a" providerId="LiveId" clId="{83849659-B1A2-45F0-85C4-3122329CE3B0}" dt="2024-06-13T02:40:20.717" v="92" actId="732"/>
          <ac:picMkLst>
            <pc:docMk/>
            <pc:sldMk cId="3506485307" sldId="319"/>
            <ac:picMk id="20" creationId="{00000000-0000-0000-0000-000000000000}"/>
          </ac:picMkLst>
        </pc:picChg>
      </pc:sldChg>
      <pc:sldChg chg="modSp mod">
        <pc:chgData name="Bidang 4 BKPP Kota Semarang" userId="a23d7cba51d8438a" providerId="LiveId" clId="{83849659-B1A2-45F0-85C4-3122329CE3B0}" dt="2024-06-13T02:40:50.487" v="96" actId="732"/>
        <pc:sldMkLst>
          <pc:docMk/>
          <pc:sldMk cId="3701012754" sldId="320"/>
        </pc:sldMkLst>
        <pc:picChg chg="mod modCrop">
          <ac:chgData name="Bidang 4 BKPP Kota Semarang" userId="a23d7cba51d8438a" providerId="LiveId" clId="{83849659-B1A2-45F0-85C4-3122329CE3B0}" dt="2024-06-13T02:40:50.487" v="96" actId="732"/>
          <ac:picMkLst>
            <pc:docMk/>
            <pc:sldMk cId="3701012754" sldId="320"/>
            <ac:picMk id="12" creationId="{00000000-0000-0000-0000-000000000000}"/>
          </ac:picMkLst>
        </pc:picChg>
      </pc:sldChg>
      <pc:sldChg chg="modSp mod">
        <pc:chgData name="Bidang 4 BKPP Kota Semarang" userId="a23d7cba51d8438a" providerId="LiveId" clId="{83849659-B1A2-45F0-85C4-3122329CE3B0}" dt="2024-06-13T03:43:17.212" v="1388" actId="20577"/>
        <pc:sldMkLst>
          <pc:docMk/>
          <pc:sldMk cId="450622745" sldId="321"/>
        </pc:sldMkLst>
        <pc:spChg chg="mod">
          <ac:chgData name="Bidang 4 BKPP Kota Semarang" userId="a23d7cba51d8438a" providerId="LiveId" clId="{83849659-B1A2-45F0-85C4-3122329CE3B0}" dt="2024-06-13T03:43:17.212" v="1388" actId="20577"/>
          <ac:spMkLst>
            <pc:docMk/>
            <pc:sldMk cId="450622745" sldId="321"/>
            <ac:spMk id="594" creationId="{00000000-0000-0000-0000-000000000000}"/>
          </ac:spMkLst>
        </pc:spChg>
        <pc:picChg chg="mod">
          <ac:chgData name="Bidang 4 BKPP Kota Semarang" userId="a23d7cba51d8438a" providerId="LiveId" clId="{83849659-B1A2-45F0-85C4-3122329CE3B0}" dt="2024-06-13T02:40:09.936" v="91" actId="1076"/>
          <ac:picMkLst>
            <pc:docMk/>
            <pc:sldMk cId="450622745" sldId="321"/>
            <ac:picMk id="116" creationId="{00000000-0000-0000-0000-000000000000}"/>
          </ac:picMkLst>
        </pc:picChg>
        <pc:picChg chg="mod modCrop">
          <ac:chgData name="Bidang 4 BKPP Kota Semarang" userId="a23d7cba51d8438a" providerId="LiveId" clId="{83849659-B1A2-45F0-85C4-3122329CE3B0}" dt="2024-06-13T02:40:09.936" v="91" actId="1076"/>
          <ac:picMkLst>
            <pc:docMk/>
            <pc:sldMk cId="450622745" sldId="321"/>
            <ac:picMk id="117" creationId="{00000000-0000-0000-0000-000000000000}"/>
          </ac:picMkLst>
        </pc:picChg>
      </pc:sldChg>
      <pc:sldChg chg="modSp mod">
        <pc:chgData name="Bidang 4 BKPP Kota Semarang" userId="a23d7cba51d8438a" providerId="LiveId" clId="{83849659-B1A2-45F0-85C4-3122329CE3B0}" dt="2024-06-13T03:52:32.902" v="1441" actId="20577"/>
        <pc:sldMkLst>
          <pc:docMk/>
          <pc:sldMk cId="2668919716" sldId="322"/>
        </pc:sldMkLst>
        <pc:spChg chg="mod">
          <ac:chgData name="Bidang 4 BKPP Kota Semarang" userId="a23d7cba51d8438a" providerId="LiveId" clId="{83849659-B1A2-45F0-85C4-3122329CE3B0}" dt="2024-06-13T03:52:32.902" v="1441" actId="20577"/>
          <ac:spMkLst>
            <pc:docMk/>
            <pc:sldMk cId="2668919716" sldId="322"/>
            <ac:spMk id="143" creationId="{00000000-0000-0000-0000-000000000000}"/>
          </ac:spMkLst>
        </pc:spChg>
        <pc:picChg chg="mod modCrop">
          <ac:chgData name="Bidang 4 BKPP Kota Semarang" userId="a23d7cba51d8438a" providerId="LiveId" clId="{83849659-B1A2-45F0-85C4-3122329CE3B0}" dt="2024-06-13T02:39:44.236" v="88" actId="732"/>
          <ac:picMkLst>
            <pc:docMk/>
            <pc:sldMk cId="2668919716" sldId="322"/>
            <ac:picMk id="10" creationId="{00000000-0000-0000-0000-000000000000}"/>
          </ac:picMkLst>
        </pc:picChg>
      </pc:sldChg>
      <pc:sldChg chg="modSp mod">
        <pc:chgData name="Bidang 4 BKPP Kota Semarang" userId="a23d7cba51d8438a" providerId="LiveId" clId="{83849659-B1A2-45F0-85C4-3122329CE3B0}" dt="2024-06-13T02:39:36.376" v="87" actId="732"/>
        <pc:sldMkLst>
          <pc:docMk/>
          <pc:sldMk cId="4253887376" sldId="323"/>
        </pc:sldMkLst>
        <pc:picChg chg="mod modCrop">
          <ac:chgData name="Bidang 4 BKPP Kota Semarang" userId="a23d7cba51d8438a" providerId="LiveId" clId="{83849659-B1A2-45F0-85C4-3122329CE3B0}" dt="2024-06-13T02:39:36.376" v="87" actId="732"/>
          <ac:picMkLst>
            <pc:docMk/>
            <pc:sldMk cId="4253887376" sldId="323"/>
            <ac:picMk id="5" creationId="{00000000-0000-0000-0000-000000000000}"/>
          </ac:picMkLst>
        </pc:picChg>
      </pc:sldChg>
      <pc:sldChg chg="modSp mod">
        <pc:chgData name="Bidang 4 BKPP Kota Semarang" userId="a23d7cba51d8438a" providerId="LiveId" clId="{83849659-B1A2-45F0-85C4-3122329CE3B0}" dt="2024-06-13T02:39:29.416" v="86" actId="1076"/>
        <pc:sldMkLst>
          <pc:docMk/>
          <pc:sldMk cId="256910793" sldId="325"/>
        </pc:sldMkLst>
        <pc:picChg chg="mod">
          <ac:chgData name="Bidang 4 BKPP Kota Semarang" userId="a23d7cba51d8438a" providerId="LiveId" clId="{83849659-B1A2-45F0-85C4-3122329CE3B0}" dt="2024-06-13T02:39:29.416" v="86" actId="1076"/>
          <ac:picMkLst>
            <pc:docMk/>
            <pc:sldMk cId="256910793" sldId="325"/>
            <ac:picMk id="5" creationId="{00000000-0000-0000-0000-000000000000}"/>
          </ac:picMkLst>
        </pc:picChg>
        <pc:picChg chg="mod modCrop">
          <ac:chgData name="Bidang 4 BKPP Kota Semarang" userId="a23d7cba51d8438a" providerId="LiveId" clId="{83849659-B1A2-45F0-85C4-3122329CE3B0}" dt="2024-06-13T02:39:29.416" v="86" actId="1076"/>
          <ac:picMkLst>
            <pc:docMk/>
            <pc:sldMk cId="256910793" sldId="325"/>
            <ac:picMk id="6" creationId="{00000000-0000-0000-0000-000000000000}"/>
          </ac:picMkLst>
        </pc:picChg>
      </pc:sldChg>
      <pc:sldChg chg="addSp modSp new mod ord setBg">
        <pc:chgData name="Bidang 4 BKPP Kota Semarang" userId="a23d7cba51d8438a" providerId="LiveId" clId="{83849659-B1A2-45F0-85C4-3122329CE3B0}" dt="2024-06-13T02:50:18.056" v="164" actId="207"/>
        <pc:sldMkLst>
          <pc:docMk/>
          <pc:sldMk cId="2133798986" sldId="326"/>
        </pc:sldMkLst>
        <pc:spChg chg="add mod">
          <ac:chgData name="Bidang 4 BKPP Kota Semarang" userId="a23d7cba51d8438a" providerId="LiveId" clId="{83849659-B1A2-45F0-85C4-3122329CE3B0}" dt="2024-06-13T02:50:00.928" v="161" actId="207"/>
          <ac:spMkLst>
            <pc:docMk/>
            <pc:sldMk cId="2133798986" sldId="326"/>
            <ac:spMk id="2" creationId="{11B5A2C0-9121-3611-1DBF-4548E69913E3}"/>
          </ac:spMkLst>
        </pc:spChg>
        <pc:spChg chg="add mod">
          <ac:chgData name="Bidang 4 BKPP Kota Semarang" userId="a23d7cba51d8438a" providerId="LiveId" clId="{83849659-B1A2-45F0-85C4-3122329CE3B0}" dt="2024-06-13T02:50:18.056" v="164" actId="207"/>
          <ac:spMkLst>
            <pc:docMk/>
            <pc:sldMk cId="2133798986" sldId="326"/>
            <ac:spMk id="4" creationId="{468F8977-A19E-E858-1053-E7279D9FD32E}"/>
          </ac:spMkLst>
        </pc:spChg>
        <pc:picChg chg="add mod ord">
          <ac:chgData name="Bidang 4 BKPP Kota Semarang" userId="a23d7cba51d8438a" providerId="LiveId" clId="{83849659-B1A2-45F0-85C4-3122329CE3B0}" dt="2024-06-13T02:46:34.447" v="147" actId="1076"/>
          <ac:picMkLst>
            <pc:docMk/>
            <pc:sldMk cId="2133798986" sldId="326"/>
            <ac:picMk id="6" creationId="{DA17A719-40F3-2C43-69BB-E8A9B40803C5}"/>
          </ac:picMkLst>
        </pc:picChg>
        <pc:picChg chg="add mod ord">
          <ac:chgData name="Bidang 4 BKPP Kota Semarang" userId="a23d7cba51d8438a" providerId="LiveId" clId="{83849659-B1A2-45F0-85C4-3122329CE3B0}" dt="2024-06-13T02:49:26.959" v="158" actId="1076"/>
          <ac:picMkLst>
            <pc:docMk/>
            <pc:sldMk cId="2133798986" sldId="326"/>
            <ac:picMk id="8" creationId="{C7CD0454-92C7-CA57-9F73-7CEC1FFB4BB3}"/>
          </ac:picMkLst>
        </pc:picChg>
      </pc:sldChg>
      <pc:sldChg chg="modSp add del mod">
        <pc:chgData name="Bidang 4 BKPP Kota Semarang" userId="a23d7cba51d8438a" providerId="LiveId" clId="{83849659-B1A2-45F0-85C4-3122329CE3B0}" dt="2024-06-13T03:45:16.074" v="1416" actId="122"/>
        <pc:sldMkLst>
          <pc:docMk/>
          <pc:sldMk cId="0" sldId="327"/>
        </pc:sldMkLst>
        <pc:spChg chg="mod">
          <ac:chgData name="Bidang 4 BKPP Kota Semarang" userId="a23d7cba51d8438a" providerId="LiveId" clId="{83849659-B1A2-45F0-85C4-3122329CE3B0}" dt="2024-06-13T03:10:12.668" v="255" actId="1076"/>
          <ac:spMkLst>
            <pc:docMk/>
            <pc:sldMk cId="0" sldId="327"/>
            <ac:spMk id="5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3:45:16.074" v="1416" actId="122"/>
          <ac:spMkLst>
            <pc:docMk/>
            <pc:sldMk cId="0" sldId="327"/>
            <ac:spMk id="77" creationId="{00000000-0000-0000-0000-000000000000}"/>
          </ac:spMkLst>
        </pc:spChg>
      </pc:sldChg>
      <pc:sldChg chg="delSp modSp add del mod">
        <pc:chgData name="Bidang 4 BKPP Kota Semarang" userId="a23d7cba51d8438a" providerId="LiveId" clId="{83849659-B1A2-45F0-85C4-3122329CE3B0}" dt="2024-06-13T03:11:04.345" v="261" actId="478"/>
        <pc:sldMkLst>
          <pc:docMk/>
          <pc:sldMk cId="0" sldId="328"/>
        </pc:sldMkLst>
        <pc:spChg chg="del">
          <ac:chgData name="Bidang 4 BKPP Kota Semarang" userId="a23d7cba51d8438a" providerId="LiveId" clId="{83849659-B1A2-45F0-85C4-3122329CE3B0}" dt="2024-06-13T03:11:04.345" v="261" actId="478"/>
          <ac:spMkLst>
            <pc:docMk/>
            <pc:sldMk cId="0" sldId="328"/>
            <ac:spMk id="3" creationId="{00000000-0000-0000-0000-000000000000}"/>
          </ac:spMkLst>
        </pc:spChg>
        <pc:picChg chg="mod modCrop">
          <ac:chgData name="Bidang 4 BKPP Kota Semarang" userId="a23d7cba51d8438a" providerId="LiveId" clId="{83849659-B1A2-45F0-85C4-3122329CE3B0}" dt="2024-06-13T03:10:58.373" v="260" actId="1076"/>
          <ac:picMkLst>
            <pc:docMk/>
            <pc:sldMk cId="0" sldId="328"/>
            <ac:picMk id="2" creationId="{00000000-0000-0000-0000-000000000000}"/>
          </ac:picMkLst>
        </pc:picChg>
      </pc:sldChg>
      <pc:sldChg chg="add del">
        <pc:chgData name="Bidang 4 BKPP Kota Semarang" userId="a23d7cba51d8438a" providerId="LiveId" clId="{83849659-B1A2-45F0-85C4-3122329CE3B0}" dt="2024-06-13T03:14:18.591" v="345"/>
        <pc:sldMkLst>
          <pc:docMk/>
          <pc:sldMk cId="22813604" sldId="329"/>
        </pc:sldMkLst>
      </pc:sldChg>
      <pc:sldChg chg="addSp delSp modSp add mod ord">
        <pc:chgData name="Bidang 4 BKPP Kota Semarang" userId="a23d7cba51d8438a" providerId="LiveId" clId="{83849659-B1A2-45F0-85C4-3122329CE3B0}" dt="2024-06-13T03:33:06.244" v="1246" actId="2085"/>
        <pc:sldMkLst>
          <pc:docMk/>
          <pc:sldMk cId="1839295505" sldId="329"/>
        </pc:sldMkLst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2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7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8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9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10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11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18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22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27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31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37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41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45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50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54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58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63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14:43.204" v="350" actId="478"/>
          <ac:spMkLst>
            <pc:docMk/>
            <pc:sldMk cId="1839295505" sldId="329"/>
            <ac:spMk id="65" creationId="{00000000-0000-0000-0000-000000000000}"/>
          </ac:spMkLst>
        </pc:spChg>
        <pc:spChg chg="mod">
          <ac:chgData name="Bidang 4 BKPP Kota Semarang" userId="a23d7cba51d8438a" providerId="LiveId" clId="{83849659-B1A2-45F0-85C4-3122329CE3B0}" dt="2024-06-13T03:16:32.672" v="414" actId="1076"/>
          <ac:spMkLst>
            <pc:docMk/>
            <pc:sldMk cId="1839295505" sldId="329"/>
            <ac:spMk id="66" creationId="{00000000-0000-0000-0000-000000000000}"/>
          </ac:spMkLst>
        </pc:spChg>
        <pc:spChg chg="add mod">
          <ac:chgData name="Bidang 4 BKPP Kota Semarang" userId="a23d7cba51d8438a" providerId="LiveId" clId="{83849659-B1A2-45F0-85C4-3122329CE3B0}" dt="2024-06-13T03:32:52.963" v="1242" actId="179"/>
          <ac:spMkLst>
            <pc:docMk/>
            <pc:sldMk cId="1839295505" sldId="329"/>
            <ac:spMk id="68" creationId="{6D522F1B-57E0-4C5B-6D2C-3134BBFB8363}"/>
          </ac:spMkLst>
        </pc:spChg>
        <pc:spChg chg="add mod ord">
          <ac:chgData name="Bidang 4 BKPP Kota Semarang" userId="a23d7cba51d8438a" providerId="LiveId" clId="{83849659-B1A2-45F0-85C4-3122329CE3B0}" dt="2024-06-13T03:33:06.244" v="1246" actId="2085"/>
          <ac:spMkLst>
            <pc:docMk/>
            <pc:sldMk cId="1839295505" sldId="329"/>
            <ac:spMk id="69" creationId="{0137A6C3-DF76-866A-655E-31A60CF9ABA5}"/>
          </ac:spMkLst>
        </pc:spChg>
        <pc:grpChg chg="del">
          <ac:chgData name="Bidang 4 BKPP Kota Semarang" userId="a23d7cba51d8438a" providerId="LiveId" clId="{83849659-B1A2-45F0-85C4-3122329CE3B0}" dt="2024-06-13T03:14:38.312" v="349" actId="478"/>
          <ac:grpSpMkLst>
            <pc:docMk/>
            <pc:sldMk cId="1839295505" sldId="329"/>
            <ac:grpSpMk id="3" creationId="{00000000-0000-0000-0000-000000000000}"/>
          </ac:grpSpMkLst>
        </pc:grpChg>
        <pc:grpChg chg="del">
          <ac:chgData name="Bidang 4 BKPP Kota Semarang" userId="a23d7cba51d8438a" providerId="LiveId" clId="{83849659-B1A2-45F0-85C4-3122329CE3B0}" dt="2024-06-13T03:14:43.204" v="350" actId="478"/>
          <ac:grpSpMkLst>
            <pc:docMk/>
            <pc:sldMk cId="1839295505" sldId="329"/>
            <ac:grpSpMk id="12" creationId="{00000000-0000-0000-0000-000000000000}"/>
          </ac:grpSpMkLst>
        </pc:grpChg>
        <pc:grpChg chg="del">
          <ac:chgData name="Bidang 4 BKPP Kota Semarang" userId="a23d7cba51d8438a" providerId="LiveId" clId="{83849659-B1A2-45F0-85C4-3122329CE3B0}" dt="2024-06-13T03:14:43.204" v="350" actId="478"/>
          <ac:grpSpMkLst>
            <pc:docMk/>
            <pc:sldMk cId="1839295505" sldId="329"/>
            <ac:grpSpMk id="19" creationId="{00000000-0000-0000-0000-000000000000}"/>
          </ac:grpSpMkLst>
        </pc:grpChg>
        <pc:grpChg chg="del">
          <ac:chgData name="Bidang 4 BKPP Kota Semarang" userId="a23d7cba51d8438a" providerId="LiveId" clId="{83849659-B1A2-45F0-85C4-3122329CE3B0}" dt="2024-06-13T03:14:43.204" v="350" actId="478"/>
          <ac:grpSpMkLst>
            <pc:docMk/>
            <pc:sldMk cId="1839295505" sldId="329"/>
            <ac:grpSpMk id="23" creationId="{00000000-0000-0000-0000-000000000000}"/>
          </ac:grpSpMkLst>
        </pc:grpChg>
        <pc:grpChg chg="del">
          <ac:chgData name="Bidang 4 BKPP Kota Semarang" userId="a23d7cba51d8438a" providerId="LiveId" clId="{83849659-B1A2-45F0-85C4-3122329CE3B0}" dt="2024-06-13T03:14:43.204" v="350" actId="478"/>
          <ac:grpSpMkLst>
            <pc:docMk/>
            <pc:sldMk cId="1839295505" sldId="329"/>
            <ac:grpSpMk id="28" creationId="{00000000-0000-0000-0000-000000000000}"/>
          </ac:grpSpMkLst>
        </pc:grpChg>
        <pc:grpChg chg="del">
          <ac:chgData name="Bidang 4 BKPP Kota Semarang" userId="a23d7cba51d8438a" providerId="LiveId" clId="{83849659-B1A2-45F0-85C4-3122329CE3B0}" dt="2024-06-13T03:14:43.204" v="350" actId="478"/>
          <ac:grpSpMkLst>
            <pc:docMk/>
            <pc:sldMk cId="1839295505" sldId="329"/>
            <ac:grpSpMk id="32" creationId="{00000000-0000-0000-0000-000000000000}"/>
          </ac:grpSpMkLst>
        </pc:grpChg>
        <pc:grpChg chg="del">
          <ac:chgData name="Bidang 4 BKPP Kota Semarang" userId="a23d7cba51d8438a" providerId="LiveId" clId="{83849659-B1A2-45F0-85C4-3122329CE3B0}" dt="2024-06-13T03:14:43.204" v="350" actId="478"/>
          <ac:grpSpMkLst>
            <pc:docMk/>
            <pc:sldMk cId="1839295505" sldId="329"/>
            <ac:grpSpMk id="38" creationId="{00000000-0000-0000-0000-000000000000}"/>
          </ac:grpSpMkLst>
        </pc:grpChg>
        <pc:grpChg chg="del">
          <ac:chgData name="Bidang 4 BKPP Kota Semarang" userId="a23d7cba51d8438a" providerId="LiveId" clId="{83849659-B1A2-45F0-85C4-3122329CE3B0}" dt="2024-06-13T03:14:43.204" v="350" actId="478"/>
          <ac:grpSpMkLst>
            <pc:docMk/>
            <pc:sldMk cId="1839295505" sldId="329"/>
            <ac:grpSpMk id="42" creationId="{00000000-0000-0000-0000-000000000000}"/>
          </ac:grpSpMkLst>
        </pc:grpChg>
        <pc:grpChg chg="del">
          <ac:chgData name="Bidang 4 BKPP Kota Semarang" userId="a23d7cba51d8438a" providerId="LiveId" clId="{83849659-B1A2-45F0-85C4-3122329CE3B0}" dt="2024-06-13T03:14:43.204" v="350" actId="478"/>
          <ac:grpSpMkLst>
            <pc:docMk/>
            <pc:sldMk cId="1839295505" sldId="329"/>
            <ac:grpSpMk id="46" creationId="{00000000-0000-0000-0000-000000000000}"/>
          </ac:grpSpMkLst>
        </pc:grpChg>
        <pc:grpChg chg="del">
          <ac:chgData name="Bidang 4 BKPP Kota Semarang" userId="a23d7cba51d8438a" providerId="LiveId" clId="{83849659-B1A2-45F0-85C4-3122329CE3B0}" dt="2024-06-13T03:14:43.204" v="350" actId="478"/>
          <ac:grpSpMkLst>
            <pc:docMk/>
            <pc:sldMk cId="1839295505" sldId="329"/>
            <ac:grpSpMk id="51" creationId="{00000000-0000-0000-0000-000000000000}"/>
          </ac:grpSpMkLst>
        </pc:grpChg>
        <pc:grpChg chg="del">
          <ac:chgData name="Bidang 4 BKPP Kota Semarang" userId="a23d7cba51d8438a" providerId="LiveId" clId="{83849659-B1A2-45F0-85C4-3122329CE3B0}" dt="2024-06-13T03:14:43.204" v="350" actId="478"/>
          <ac:grpSpMkLst>
            <pc:docMk/>
            <pc:sldMk cId="1839295505" sldId="329"/>
            <ac:grpSpMk id="55" creationId="{00000000-0000-0000-0000-000000000000}"/>
          </ac:grpSpMkLst>
        </pc:grpChg>
        <pc:grpChg chg="del">
          <ac:chgData name="Bidang 4 BKPP Kota Semarang" userId="a23d7cba51d8438a" providerId="LiveId" clId="{83849659-B1A2-45F0-85C4-3122329CE3B0}" dt="2024-06-13T03:14:43.204" v="350" actId="478"/>
          <ac:grpSpMkLst>
            <pc:docMk/>
            <pc:sldMk cId="1839295505" sldId="329"/>
            <ac:grpSpMk id="59" creationId="{00000000-0000-0000-0000-000000000000}"/>
          </ac:grpSpMkLst>
        </pc:grpChg>
        <pc:picChg chg="del">
          <ac:chgData name="Bidang 4 BKPP Kota Semarang" userId="a23d7cba51d8438a" providerId="LiveId" clId="{83849659-B1A2-45F0-85C4-3122329CE3B0}" dt="2024-06-13T03:14:43.204" v="350" actId="478"/>
          <ac:picMkLst>
            <pc:docMk/>
            <pc:sldMk cId="1839295505" sldId="329"/>
            <ac:picMk id="64" creationId="{00000000-0000-0000-0000-000000000000}"/>
          </ac:picMkLst>
        </pc:picChg>
      </pc:sldChg>
      <pc:sldChg chg="add del">
        <pc:chgData name="Bidang 4 BKPP Kota Semarang" userId="a23d7cba51d8438a" providerId="LiveId" clId="{83849659-B1A2-45F0-85C4-3122329CE3B0}" dt="2024-06-13T03:14:21.691" v="347" actId="47"/>
        <pc:sldMkLst>
          <pc:docMk/>
          <pc:sldMk cId="2149848571" sldId="329"/>
        </pc:sldMkLst>
      </pc:sldChg>
      <pc:sldChg chg="addSp delSp modSp add mod">
        <pc:chgData name="Bidang 4 BKPP Kota Semarang" userId="a23d7cba51d8438a" providerId="LiveId" clId="{83849659-B1A2-45F0-85C4-3122329CE3B0}" dt="2024-06-13T03:29:30.410" v="805" actId="115"/>
        <pc:sldMkLst>
          <pc:docMk/>
          <pc:sldMk cId="397725379" sldId="330"/>
        </pc:sldMkLst>
        <pc:spChg chg="add mod">
          <ac:chgData name="Bidang 4 BKPP Kota Semarang" userId="a23d7cba51d8438a" providerId="LiveId" clId="{83849659-B1A2-45F0-85C4-3122329CE3B0}" dt="2024-06-13T03:29:30.410" v="805" actId="115"/>
          <ac:spMkLst>
            <pc:docMk/>
            <pc:sldMk cId="397725379" sldId="330"/>
            <ac:spMk id="3" creationId="{6ED87A86-9FD3-7453-F1A4-BA0FABDED806}"/>
          </ac:spMkLst>
        </pc:spChg>
        <pc:spChg chg="del">
          <ac:chgData name="Bidang 4 BKPP Kota Semarang" userId="a23d7cba51d8438a" providerId="LiveId" clId="{83849659-B1A2-45F0-85C4-3122329CE3B0}" dt="2024-06-13T03:19:40.315" v="521" actId="478"/>
          <ac:spMkLst>
            <pc:docMk/>
            <pc:sldMk cId="397725379" sldId="330"/>
            <ac:spMk id="68" creationId="{6D522F1B-57E0-4C5B-6D2C-3134BBFB8363}"/>
          </ac:spMkLst>
        </pc:spChg>
        <pc:graphicFrameChg chg="add mod modGraphic">
          <ac:chgData name="Bidang 4 BKPP Kota Semarang" userId="a23d7cba51d8438a" providerId="LiveId" clId="{83849659-B1A2-45F0-85C4-3122329CE3B0}" dt="2024-06-13T03:25:34.170" v="731" actId="1076"/>
          <ac:graphicFrameMkLst>
            <pc:docMk/>
            <pc:sldMk cId="397725379" sldId="330"/>
            <ac:graphicFrameMk id="2" creationId="{7053FB90-DE99-219A-2223-F4B9B5F2EC3D}"/>
          </ac:graphicFrameMkLst>
        </pc:graphicFrameChg>
      </pc:sldChg>
      <pc:sldChg chg="add del">
        <pc:chgData name="Bidang 4 BKPP Kota Semarang" userId="a23d7cba51d8438a" providerId="LiveId" clId="{83849659-B1A2-45F0-85C4-3122329CE3B0}" dt="2024-06-13T03:19:37.571" v="519"/>
        <pc:sldMkLst>
          <pc:docMk/>
          <pc:sldMk cId="3653321754" sldId="330"/>
        </pc:sldMkLst>
      </pc:sldChg>
      <pc:sldChg chg="addSp delSp modSp add del mod ord">
        <pc:chgData name="Bidang 4 BKPP Kota Semarang" userId="a23d7cba51d8438a" providerId="LiveId" clId="{83849659-B1A2-45F0-85C4-3122329CE3B0}" dt="2024-06-13T03:41:03.965" v="1378" actId="47"/>
        <pc:sldMkLst>
          <pc:docMk/>
          <pc:sldMk cId="1082575305" sldId="331"/>
        </pc:sldMkLst>
        <pc:spChg chg="add mod">
          <ac:chgData name="Bidang 4 BKPP Kota Semarang" userId="a23d7cba51d8438a" providerId="LiveId" clId="{83849659-B1A2-45F0-85C4-3122329CE3B0}" dt="2024-06-13T03:35:14.629" v="1264" actId="1037"/>
          <ac:spMkLst>
            <pc:docMk/>
            <pc:sldMk cId="1082575305" sldId="331"/>
            <ac:spMk id="4" creationId="{B1961C76-8BC2-8D57-3652-9E11F8C0CCC3}"/>
          </ac:spMkLst>
        </pc:spChg>
        <pc:spChg chg="add mod">
          <ac:chgData name="Bidang 4 BKPP Kota Semarang" userId="a23d7cba51d8438a" providerId="LiveId" clId="{83849659-B1A2-45F0-85C4-3122329CE3B0}" dt="2024-06-13T03:35:22.672" v="1266" actId="1076"/>
          <ac:spMkLst>
            <pc:docMk/>
            <pc:sldMk cId="1082575305" sldId="331"/>
            <ac:spMk id="5" creationId="{C71DA766-2A56-92EE-91F9-53781E81363A}"/>
          </ac:spMkLst>
        </pc:spChg>
        <pc:spChg chg="mod">
          <ac:chgData name="Bidang 4 BKPP Kota Semarang" userId="a23d7cba51d8438a" providerId="LiveId" clId="{83849659-B1A2-45F0-85C4-3122329CE3B0}" dt="2024-06-13T03:34:43.581" v="1257" actId="14100"/>
          <ac:spMkLst>
            <pc:docMk/>
            <pc:sldMk cId="1082575305" sldId="331"/>
            <ac:spMk id="66" creationId="{00000000-0000-0000-0000-000000000000}"/>
          </ac:spMkLst>
        </pc:spChg>
        <pc:spChg chg="del">
          <ac:chgData name="Bidang 4 BKPP Kota Semarang" userId="a23d7cba51d8438a" providerId="LiveId" clId="{83849659-B1A2-45F0-85C4-3122329CE3B0}" dt="2024-06-13T03:34:17.334" v="1248" actId="478"/>
          <ac:spMkLst>
            <pc:docMk/>
            <pc:sldMk cId="1082575305" sldId="331"/>
            <ac:spMk id="68" creationId="{6D522F1B-57E0-4C5B-6D2C-3134BBFB8363}"/>
          </ac:spMkLst>
        </pc:spChg>
        <pc:spChg chg="del">
          <ac:chgData name="Bidang 4 BKPP Kota Semarang" userId="a23d7cba51d8438a" providerId="LiveId" clId="{83849659-B1A2-45F0-85C4-3122329CE3B0}" dt="2024-06-13T03:34:17.334" v="1248" actId="478"/>
          <ac:spMkLst>
            <pc:docMk/>
            <pc:sldMk cId="1082575305" sldId="331"/>
            <ac:spMk id="69" creationId="{0137A6C3-DF76-866A-655E-31A60CF9ABA5}"/>
          </ac:spMkLst>
        </pc:spChg>
        <pc:picChg chg="add mod modCrop">
          <ac:chgData name="Bidang 4 BKPP Kota Semarang" userId="a23d7cba51d8438a" providerId="LiveId" clId="{83849659-B1A2-45F0-85C4-3122329CE3B0}" dt="2024-06-13T03:34:51.748" v="1260" actId="1076"/>
          <ac:picMkLst>
            <pc:docMk/>
            <pc:sldMk cId="1082575305" sldId="331"/>
            <ac:picMk id="3" creationId="{9E8D9B4D-872A-8636-03A8-0C72A903E7D1}"/>
          </ac:picMkLst>
        </pc:picChg>
      </pc:sldChg>
      <pc:sldChg chg="addSp delSp modSp add mod">
        <pc:chgData name="Bidang 4 BKPP Kota Semarang" userId="a23d7cba51d8438a" providerId="LiveId" clId="{83849659-B1A2-45F0-85C4-3122329CE3B0}" dt="2024-06-13T03:37:25.495" v="1319" actId="14100"/>
        <pc:sldMkLst>
          <pc:docMk/>
          <pc:sldMk cId="1202407317" sldId="332"/>
        </pc:sldMkLst>
        <pc:spChg chg="del">
          <ac:chgData name="Bidang 4 BKPP Kota Semarang" userId="a23d7cba51d8438a" providerId="LiveId" clId="{83849659-B1A2-45F0-85C4-3122329CE3B0}" dt="2024-06-13T03:36:44.515" v="1289" actId="478"/>
          <ac:spMkLst>
            <pc:docMk/>
            <pc:sldMk cId="1202407317" sldId="332"/>
            <ac:spMk id="4" creationId="{B1961C76-8BC2-8D57-3652-9E11F8C0CCC3}"/>
          </ac:spMkLst>
        </pc:spChg>
        <pc:spChg chg="del">
          <ac:chgData name="Bidang 4 BKPP Kota Semarang" userId="a23d7cba51d8438a" providerId="LiveId" clId="{83849659-B1A2-45F0-85C4-3122329CE3B0}" dt="2024-06-13T03:36:45.165" v="1290" actId="478"/>
          <ac:spMkLst>
            <pc:docMk/>
            <pc:sldMk cId="1202407317" sldId="332"/>
            <ac:spMk id="5" creationId="{C71DA766-2A56-92EE-91F9-53781E81363A}"/>
          </ac:spMkLst>
        </pc:spChg>
        <pc:spChg chg="add mod">
          <ac:chgData name="Bidang 4 BKPP Kota Semarang" userId="a23d7cba51d8438a" providerId="LiveId" clId="{83849659-B1A2-45F0-85C4-3122329CE3B0}" dt="2024-06-13T03:36:37.855" v="1284"/>
          <ac:spMkLst>
            <pc:docMk/>
            <pc:sldMk cId="1202407317" sldId="332"/>
            <ac:spMk id="6" creationId="{D621AC75-78A9-60D6-561C-48C0AF59CF87}"/>
          </ac:spMkLst>
        </pc:spChg>
        <pc:spChg chg="add mod">
          <ac:chgData name="Bidang 4 BKPP Kota Semarang" userId="a23d7cba51d8438a" providerId="LiveId" clId="{83849659-B1A2-45F0-85C4-3122329CE3B0}" dt="2024-06-13T03:36:37.855" v="1284"/>
          <ac:spMkLst>
            <pc:docMk/>
            <pc:sldMk cId="1202407317" sldId="332"/>
            <ac:spMk id="7" creationId="{6DFE6177-326E-A417-FA47-4054235D03E5}"/>
          </ac:spMkLst>
        </pc:spChg>
        <pc:spChg chg="add mod">
          <ac:chgData name="Bidang 4 BKPP Kota Semarang" userId="a23d7cba51d8438a" providerId="LiveId" clId="{83849659-B1A2-45F0-85C4-3122329CE3B0}" dt="2024-06-13T03:37:25.495" v="1319" actId="14100"/>
          <ac:spMkLst>
            <pc:docMk/>
            <pc:sldMk cId="1202407317" sldId="332"/>
            <ac:spMk id="9" creationId="{BA01F522-DEB4-294B-D38D-7F01D53BB405}"/>
          </ac:spMkLst>
        </pc:spChg>
        <pc:spChg chg="mod ord">
          <ac:chgData name="Bidang 4 BKPP Kota Semarang" userId="a23d7cba51d8438a" providerId="LiveId" clId="{83849659-B1A2-45F0-85C4-3122329CE3B0}" dt="2024-06-13T03:36:59.540" v="1295" actId="1076"/>
          <ac:spMkLst>
            <pc:docMk/>
            <pc:sldMk cId="1202407317" sldId="332"/>
            <ac:spMk id="66" creationId="{00000000-0000-0000-0000-000000000000}"/>
          </ac:spMkLst>
        </pc:spChg>
        <pc:picChg chg="add mod">
          <ac:chgData name="Bidang 4 BKPP Kota Semarang" userId="a23d7cba51d8438a" providerId="LiveId" clId="{83849659-B1A2-45F0-85C4-3122329CE3B0}" dt="2024-06-13T03:36:37.855" v="1284"/>
          <ac:picMkLst>
            <pc:docMk/>
            <pc:sldMk cId="1202407317" sldId="332"/>
            <ac:picMk id="2" creationId="{399986B4-7239-65A2-0514-8C0B5F4331F4}"/>
          </ac:picMkLst>
        </pc:picChg>
        <pc:picChg chg="del mod modCrop">
          <ac:chgData name="Bidang 4 BKPP Kota Semarang" userId="a23d7cba51d8438a" providerId="LiveId" clId="{83849659-B1A2-45F0-85C4-3122329CE3B0}" dt="2024-06-13T03:36:43.745" v="1288" actId="478"/>
          <ac:picMkLst>
            <pc:docMk/>
            <pc:sldMk cId="1202407317" sldId="332"/>
            <ac:picMk id="3" creationId="{9E8D9B4D-872A-8636-03A8-0C72A903E7D1}"/>
          </ac:picMkLst>
        </pc:picChg>
        <pc:picChg chg="add mod modCrop">
          <ac:chgData name="Bidang 4 BKPP Kota Semarang" userId="a23d7cba51d8438a" providerId="LiveId" clId="{83849659-B1A2-45F0-85C4-3122329CE3B0}" dt="2024-06-13T03:37:21.097" v="1315" actId="1076"/>
          <ac:picMkLst>
            <pc:docMk/>
            <pc:sldMk cId="1202407317" sldId="332"/>
            <ac:picMk id="8" creationId="{C306288A-ABAD-52DD-3579-01B13BDD51DB}"/>
          </ac:picMkLst>
        </pc:picChg>
      </pc:sldChg>
      <pc:sldChg chg="add del">
        <pc:chgData name="Bidang 4 BKPP Kota Semarang" userId="a23d7cba51d8438a" providerId="LiveId" clId="{83849659-B1A2-45F0-85C4-3122329CE3B0}" dt="2024-06-13T03:35:35.035" v="1268"/>
        <pc:sldMkLst>
          <pc:docMk/>
          <pc:sldMk cId="3038940706" sldId="332"/>
        </pc:sldMkLst>
      </pc:sldChg>
      <pc:sldChg chg="addSp delSp modSp add mod">
        <pc:chgData name="Bidang 4 BKPP Kota Semarang" userId="a23d7cba51d8438a" providerId="LiveId" clId="{83849659-B1A2-45F0-85C4-3122329CE3B0}" dt="2024-06-13T03:40:42.995" v="1377" actId="1076"/>
        <pc:sldMkLst>
          <pc:docMk/>
          <pc:sldMk cId="2412804449" sldId="333"/>
        </pc:sldMkLst>
        <pc:spChg chg="add del mod">
          <ac:chgData name="Bidang 4 BKPP Kota Semarang" userId="a23d7cba51d8438a" providerId="LiveId" clId="{83849659-B1A2-45F0-85C4-3122329CE3B0}" dt="2024-06-13T03:40:40.694" v="1376" actId="478"/>
          <ac:spMkLst>
            <pc:docMk/>
            <pc:sldMk cId="2412804449" sldId="333"/>
            <ac:spMk id="4" creationId="{F0C2F75C-7057-AEAD-A2DB-36AFB7FCE1D2}"/>
          </ac:spMkLst>
        </pc:spChg>
        <pc:spChg chg="add del mod">
          <ac:chgData name="Bidang 4 BKPP Kota Semarang" userId="a23d7cba51d8438a" providerId="LiveId" clId="{83849659-B1A2-45F0-85C4-3122329CE3B0}" dt="2024-06-13T03:40:40.694" v="1376" actId="478"/>
          <ac:spMkLst>
            <pc:docMk/>
            <pc:sldMk cId="2412804449" sldId="333"/>
            <ac:spMk id="5" creationId="{6299BF8F-D082-6E29-F36D-8865E2CD660F}"/>
          </ac:spMkLst>
        </pc:spChg>
        <pc:spChg chg="add del mod">
          <ac:chgData name="Bidang 4 BKPP Kota Semarang" userId="a23d7cba51d8438a" providerId="LiveId" clId="{83849659-B1A2-45F0-85C4-3122329CE3B0}" dt="2024-06-13T03:40:40.694" v="1376" actId="478"/>
          <ac:spMkLst>
            <pc:docMk/>
            <pc:sldMk cId="2412804449" sldId="333"/>
            <ac:spMk id="6" creationId="{99D38739-EEAA-843A-534A-01F8DFF3F35E}"/>
          </ac:spMkLst>
        </pc:spChg>
        <pc:spChg chg="add del mod">
          <ac:chgData name="Bidang 4 BKPP Kota Semarang" userId="a23d7cba51d8438a" providerId="LiveId" clId="{83849659-B1A2-45F0-85C4-3122329CE3B0}" dt="2024-06-13T03:40:40.694" v="1376" actId="478"/>
          <ac:spMkLst>
            <pc:docMk/>
            <pc:sldMk cId="2412804449" sldId="333"/>
            <ac:spMk id="7" creationId="{EA7DF4AE-2D2D-0BFC-162D-07DD675103A1}"/>
          </ac:spMkLst>
        </pc:spChg>
        <pc:spChg chg="mod ord">
          <ac:chgData name="Bidang 4 BKPP Kota Semarang" userId="a23d7cba51d8438a" providerId="LiveId" clId="{83849659-B1A2-45F0-85C4-3122329CE3B0}" dt="2024-06-13T03:39:23.059" v="1349" actId="14100"/>
          <ac:spMkLst>
            <pc:docMk/>
            <pc:sldMk cId="2412804449" sldId="333"/>
            <ac:spMk id="9" creationId="{BA01F522-DEB4-294B-D38D-7F01D53BB405}"/>
          </ac:spMkLst>
        </pc:spChg>
        <pc:spChg chg="add mod">
          <ac:chgData name="Bidang 4 BKPP Kota Semarang" userId="a23d7cba51d8438a" providerId="LiveId" clId="{83849659-B1A2-45F0-85C4-3122329CE3B0}" dt="2024-06-13T03:40:28.349" v="1372"/>
          <ac:spMkLst>
            <pc:docMk/>
            <pc:sldMk cId="2412804449" sldId="333"/>
            <ac:spMk id="11" creationId="{8F37468C-68BB-35B1-A3F5-B38363A2EF04}"/>
          </ac:spMkLst>
        </pc:spChg>
        <pc:spChg chg="add mod">
          <ac:chgData name="Bidang 4 BKPP Kota Semarang" userId="a23d7cba51d8438a" providerId="LiveId" clId="{83849659-B1A2-45F0-85C4-3122329CE3B0}" dt="2024-06-13T03:40:28.349" v="1372"/>
          <ac:spMkLst>
            <pc:docMk/>
            <pc:sldMk cId="2412804449" sldId="333"/>
            <ac:spMk id="12" creationId="{4F14DE08-FAE8-9409-9C64-B36C9872FAC3}"/>
          </ac:spMkLst>
        </pc:spChg>
        <pc:spChg chg="add mod">
          <ac:chgData name="Bidang 4 BKPP Kota Semarang" userId="a23d7cba51d8438a" providerId="LiveId" clId="{83849659-B1A2-45F0-85C4-3122329CE3B0}" dt="2024-06-13T03:40:28.349" v="1372"/>
          <ac:spMkLst>
            <pc:docMk/>
            <pc:sldMk cId="2412804449" sldId="333"/>
            <ac:spMk id="13" creationId="{2408B176-17D6-DD6B-1BDF-315D404A5DE3}"/>
          </ac:spMkLst>
        </pc:spChg>
        <pc:spChg chg="add mod">
          <ac:chgData name="Bidang 4 BKPP Kota Semarang" userId="a23d7cba51d8438a" providerId="LiveId" clId="{83849659-B1A2-45F0-85C4-3122329CE3B0}" dt="2024-06-13T03:40:28.349" v="1372"/>
          <ac:spMkLst>
            <pc:docMk/>
            <pc:sldMk cId="2412804449" sldId="333"/>
            <ac:spMk id="14" creationId="{6882ED65-5BE1-9F24-6CAE-D8AC24995B1F}"/>
          </ac:spMkLst>
        </pc:spChg>
        <pc:picChg chg="add del mod">
          <ac:chgData name="Bidang 4 BKPP Kota Semarang" userId="a23d7cba51d8438a" providerId="LiveId" clId="{83849659-B1A2-45F0-85C4-3122329CE3B0}" dt="2024-06-13T03:40:33.133" v="1375" actId="478"/>
          <ac:picMkLst>
            <pc:docMk/>
            <pc:sldMk cId="2412804449" sldId="333"/>
            <ac:picMk id="3" creationId="{742CE6FE-C76B-42EA-B851-DF233879C992}"/>
          </ac:picMkLst>
        </pc:picChg>
        <pc:picChg chg="del">
          <ac:chgData name="Bidang 4 BKPP Kota Semarang" userId="a23d7cba51d8438a" providerId="LiveId" clId="{83849659-B1A2-45F0-85C4-3122329CE3B0}" dt="2024-06-13T03:38:57.060" v="1323" actId="478"/>
          <ac:picMkLst>
            <pc:docMk/>
            <pc:sldMk cId="2412804449" sldId="333"/>
            <ac:picMk id="8" creationId="{C306288A-ABAD-52DD-3579-01B13BDD51DB}"/>
          </ac:picMkLst>
        </pc:picChg>
        <pc:picChg chg="add mod">
          <ac:chgData name="Bidang 4 BKPP Kota Semarang" userId="a23d7cba51d8438a" providerId="LiveId" clId="{83849659-B1A2-45F0-85C4-3122329CE3B0}" dt="2024-06-13T03:40:28.349" v="1372"/>
          <ac:picMkLst>
            <pc:docMk/>
            <pc:sldMk cId="2412804449" sldId="333"/>
            <ac:picMk id="10" creationId="{1B7C3D49-957B-6EA0-EA03-7D4A78059CBB}"/>
          </ac:picMkLst>
        </pc:picChg>
        <pc:picChg chg="add mod">
          <ac:chgData name="Bidang 4 BKPP Kota Semarang" userId="a23d7cba51d8438a" providerId="LiveId" clId="{83849659-B1A2-45F0-85C4-3122329CE3B0}" dt="2024-06-13T03:40:42.995" v="1377" actId="1076"/>
          <ac:picMkLst>
            <pc:docMk/>
            <pc:sldMk cId="2412804449" sldId="333"/>
            <ac:picMk id="15" creationId="{0502C146-AB10-DE09-5098-2220E0DD9C9A}"/>
          </ac:picMkLst>
        </pc:picChg>
      </pc:sldChg>
      <pc:sldChg chg="add del">
        <pc:chgData name="Bidang 4 BKPP Kota Semarang" userId="a23d7cba51d8438a" providerId="LiveId" clId="{83849659-B1A2-45F0-85C4-3122329CE3B0}" dt="2024-06-13T03:37:31.587" v="1321"/>
        <pc:sldMkLst>
          <pc:docMk/>
          <pc:sldMk cId="4095140546" sldId="3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74275-A892-49E5-93AC-0B0B96144ECB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2A9A2-0244-47D2-AFD1-D11257FEB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5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D2A9A2-0244-47D2-AFD1-D11257FEB4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00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2A9A2-0244-47D2-AFD1-D11257FEB4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76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4392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0771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21" marR="0" lvl="0" indent="0" algn="just" defTabSz="91440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95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ivv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2A9A2-0244-47D2-AFD1-D11257FEB4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63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6adfe1226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6adfe1226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9937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2A9A2-0244-47D2-AFD1-D11257FEB4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99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g640c982cef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6" name="Google Shape;2206;g640c982cef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3271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4575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5019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21" marR="0" lvl="0" indent="0" algn="just" defTabSz="91440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95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ivv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D2A9A2-0244-47D2-AFD1-D11257FEB4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97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582345" y="886633"/>
            <a:ext cx="7609905" cy="5971563"/>
          </a:xfrm>
          <a:custGeom>
            <a:avLst/>
            <a:gdLst/>
            <a:ahLst/>
            <a:cxnLst/>
            <a:rect l="l" t="t" r="r" b="b"/>
            <a:pathLst>
              <a:path w="266983" h="209504" extrusionOk="0">
                <a:moveTo>
                  <a:pt x="266983" y="0"/>
                </a:moveTo>
                <a:cubicBezTo>
                  <a:pt x="252129" y="1406"/>
                  <a:pt x="237446" y="6013"/>
                  <a:pt x="225623" y="15041"/>
                </a:cubicBezTo>
                <a:cubicBezTo>
                  <a:pt x="208488" y="28099"/>
                  <a:pt x="198164" y="44109"/>
                  <a:pt x="178811" y="53621"/>
                </a:cubicBezTo>
                <a:cubicBezTo>
                  <a:pt x="155741" y="64992"/>
                  <a:pt x="124362" y="56855"/>
                  <a:pt x="105697" y="74551"/>
                </a:cubicBezTo>
                <a:cubicBezTo>
                  <a:pt x="96872" y="82908"/>
                  <a:pt x="93154" y="95372"/>
                  <a:pt x="91733" y="107446"/>
                </a:cubicBezTo>
                <a:cubicBezTo>
                  <a:pt x="90312" y="119520"/>
                  <a:pt x="90796" y="131797"/>
                  <a:pt x="88609" y="143761"/>
                </a:cubicBezTo>
                <a:cubicBezTo>
                  <a:pt x="87641" y="149103"/>
                  <a:pt x="86094" y="154429"/>
                  <a:pt x="83174" y="159006"/>
                </a:cubicBezTo>
                <a:cubicBezTo>
                  <a:pt x="80112" y="163785"/>
                  <a:pt x="75661" y="167549"/>
                  <a:pt x="70897" y="170642"/>
                </a:cubicBezTo>
                <a:cubicBezTo>
                  <a:pt x="64383" y="174875"/>
                  <a:pt x="57214" y="177968"/>
                  <a:pt x="49686" y="179826"/>
                </a:cubicBezTo>
                <a:cubicBezTo>
                  <a:pt x="38627" y="182513"/>
                  <a:pt x="26819" y="182513"/>
                  <a:pt x="16448" y="187167"/>
                </a:cubicBezTo>
                <a:cubicBezTo>
                  <a:pt x="7591" y="191135"/>
                  <a:pt x="0" y="200335"/>
                  <a:pt x="578" y="209503"/>
                </a:cubicBezTo>
                <a:lnTo>
                  <a:pt x="266983" y="209503"/>
                </a:lnTo>
                <a:lnTo>
                  <a:pt x="266983" y="0"/>
                </a:lnTo>
                <a:close/>
              </a:path>
            </a:pathLst>
          </a:custGeom>
          <a:solidFill>
            <a:srgbClr val="FF8F9C">
              <a:alpha val="290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1318968" y="5750400"/>
            <a:ext cx="237633" cy="179733"/>
          </a:xfrm>
          <a:custGeom>
            <a:avLst/>
            <a:gdLst/>
            <a:ahLst/>
            <a:cxnLst/>
            <a:rect l="l" t="t" r="r" b="b"/>
            <a:pathLst>
              <a:path w="7129" h="5392" extrusionOk="0">
                <a:moveTo>
                  <a:pt x="4789" y="0"/>
                </a:moveTo>
                <a:cubicBezTo>
                  <a:pt x="4707" y="0"/>
                  <a:pt x="4624" y="6"/>
                  <a:pt x="4541" y="18"/>
                </a:cubicBezTo>
                <a:cubicBezTo>
                  <a:pt x="2480" y="320"/>
                  <a:pt x="2008" y="3470"/>
                  <a:pt x="0" y="4060"/>
                </a:cubicBezTo>
                <a:lnTo>
                  <a:pt x="171" y="4480"/>
                </a:lnTo>
                <a:cubicBezTo>
                  <a:pt x="1142" y="5008"/>
                  <a:pt x="2241" y="5392"/>
                  <a:pt x="3344" y="5392"/>
                </a:cubicBezTo>
                <a:cubicBezTo>
                  <a:pt x="3612" y="5392"/>
                  <a:pt x="3880" y="5369"/>
                  <a:pt x="4147" y="5320"/>
                </a:cubicBezTo>
                <a:cubicBezTo>
                  <a:pt x="5499" y="5084"/>
                  <a:pt x="6772" y="4021"/>
                  <a:pt x="6956" y="2656"/>
                </a:cubicBezTo>
                <a:cubicBezTo>
                  <a:pt x="7128" y="1374"/>
                  <a:pt x="6051" y="0"/>
                  <a:pt x="4789" y="0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5510134" y="505901"/>
            <a:ext cx="211333" cy="214100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5721467" y="1489101"/>
            <a:ext cx="122667" cy="154300"/>
          </a:xfrm>
          <a:custGeom>
            <a:avLst/>
            <a:gdLst/>
            <a:ahLst/>
            <a:cxnLst/>
            <a:rect l="l" t="t" r="r" b="b"/>
            <a:pathLst>
              <a:path w="3680" h="4629" extrusionOk="0">
                <a:moveTo>
                  <a:pt x="1076" y="1"/>
                </a:moveTo>
                <a:lnTo>
                  <a:pt x="788" y="93"/>
                </a:lnTo>
                <a:cubicBezTo>
                  <a:pt x="315" y="880"/>
                  <a:pt x="0" y="1773"/>
                  <a:pt x="118" y="2678"/>
                </a:cubicBezTo>
                <a:cubicBezTo>
                  <a:pt x="236" y="3584"/>
                  <a:pt x="906" y="4450"/>
                  <a:pt x="1798" y="4607"/>
                </a:cubicBezTo>
                <a:cubicBezTo>
                  <a:pt x="1876" y="4621"/>
                  <a:pt x="1956" y="4628"/>
                  <a:pt x="2035" y="4628"/>
                </a:cubicBezTo>
                <a:cubicBezTo>
                  <a:pt x="2849" y="4628"/>
                  <a:pt x="3680" y="3923"/>
                  <a:pt x="3596" y="3098"/>
                </a:cubicBezTo>
                <a:cubicBezTo>
                  <a:pt x="3465" y="1733"/>
                  <a:pt x="1404" y="1326"/>
                  <a:pt x="1076" y="1"/>
                </a:cubicBezTo>
                <a:close/>
              </a:path>
            </a:pathLst>
          </a:custGeom>
          <a:solidFill>
            <a:srgbClr val="FF5C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891100" y="940201"/>
            <a:ext cx="137400" cy="133167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696667" y="5446201"/>
            <a:ext cx="211333" cy="214100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733633" y="6341201"/>
            <a:ext cx="137400" cy="133167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rot="869">
            <a:off x="807700" y="1547833"/>
            <a:ext cx="6329600" cy="2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128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128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128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128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128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128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128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1280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rot="1365">
            <a:off x="807700" y="4127439"/>
            <a:ext cx="3022800" cy="8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3733">
                <a:latin typeface="Livvic"/>
                <a:ea typeface="Livvic"/>
                <a:cs typeface="Livvic"/>
                <a:sym typeface="Livvi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3733">
                <a:latin typeface="Livvic"/>
                <a:ea typeface="Livvic"/>
                <a:cs typeface="Livvic"/>
                <a:sym typeface="Livvi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3733">
                <a:latin typeface="Livvic"/>
                <a:ea typeface="Livvic"/>
                <a:cs typeface="Livvic"/>
                <a:sym typeface="Livvi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3733">
                <a:latin typeface="Livvic"/>
                <a:ea typeface="Livvic"/>
                <a:cs typeface="Livvic"/>
                <a:sym typeface="Livvi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3733">
                <a:latin typeface="Livvic"/>
                <a:ea typeface="Livvic"/>
                <a:cs typeface="Livvic"/>
                <a:sym typeface="Livvi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3733">
                <a:latin typeface="Livvic"/>
                <a:ea typeface="Livvic"/>
                <a:cs typeface="Livvic"/>
                <a:sym typeface="Livvi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3733">
                <a:latin typeface="Livvic"/>
                <a:ea typeface="Livvic"/>
                <a:cs typeface="Livvic"/>
                <a:sym typeface="Livvi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vvic"/>
              <a:buNone/>
              <a:defRPr sz="3733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19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68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365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38562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7879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0208" y="51838"/>
            <a:ext cx="3916680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38562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0033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0208" y="51838"/>
            <a:ext cx="3916680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38562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41580" y="1647536"/>
            <a:ext cx="4201160" cy="2954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2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625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0208" y="51838"/>
            <a:ext cx="3916680" cy="461665"/>
          </a:xfrm>
        </p:spPr>
        <p:txBody>
          <a:bodyPr lIns="0" tIns="0" rIns="0" bIns="0"/>
          <a:lstStyle>
            <a:lvl1pPr>
              <a:defRPr sz="3000" b="1" i="0">
                <a:solidFill>
                  <a:srgbClr val="38562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6973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615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ctrTitle"/>
          </p:nvPr>
        </p:nvSpPr>
        <p:spPr>
          <a:xfrm flipH="1">
            <a:off x="9109267" y="1724443"/>
            <a:ext cx="20808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 flipH="1">
            <a:off x="7904867" y="2120967"/>
            <a:ext cx="3285200" cy="15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 idx="2"/>
          </p:nvPr>
        </p:nvSpPr>
        <p:spPr>
          <a:xfrm flipH="1">
            <a:off x="1054167" y="1724443"/>
            <a:ext cx="24236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 flipH="1">
            <a:off x="1054167" y="2120967"/>
            <a:ext cx="3285200" cy="15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1054167" y="474833"/>
            <a:ext cx="10083600" cy="1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>
            <a:off x="1477334" y="4145834"/>
            <a:ext cx="237633" cy="179733"/>
          </a:xfrm>
          <a:custGeom>
            <a:avLst/>
            <a:gdLst/>
            <a:ahLst/>
            <a:cxnLst/>
            <a:rect l="l" t="t" r="r" b="b"/>
            <a:pathLst>
              <a:path w="7129" h="5392" extrusionOk="0">
                <a:moveTo>
                  <a:pt x="4789" y="0"/>
                </a:moveTo>
                <a:cubicBezTo>
                  <a:pt x="4707" y="0"/>
                  <a:pt x="4624" y="6"/>
                  <a:pt x="4541" y="18"/>
                </a:cubicBezTo>
                <a:cubicBezTo>
                  <a:pt x="2480" y="320"/>
                  <a:pt x="2008" y="3470"/>
                  <a:pt x="0" y="4060"/>
                </a:cubicBezTo>
                <a:lnTo>
                  <a:pt x="171" y="4480"/>
                </a:lnTo>
                <a:cubicBezTo>
                  <a:pt x="1142" y="5008"/>
                  <a:pt x="2241" y="5392"/>
                  <a:pt x="3344" y="5392"/>
                </a:cubicBezTo>
                <a:cubicBezTo>
                  <a:pt x="3612" y="5392"/>
                  <a:pt x="3880" y="5369"/>
                  <a:pt x="4147" y="5320"/>
                </a:cubicBezTo>
                <a:cubicBezTo>
                  <a:pt x="5499" y="5084"/>
                  <a:pt x="6772" y="4021"/>
                  <a:pt x="6956" y="2656"/>
                </a:cubicBezTo>
                <a:cubicBezTo>
                  <a:pt x="7128" y="1374"/>
                  <a:pt x="6051" y="0"/>
                  <a:pt x="4789" y="0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855034" y="3841634"/>
            <a:ext cx="211333" cy="214100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534933" y="4169118"/>
            <a:ext cx="137400" cy="133167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10952434" y="3942367"/>
            <a:ext cx="237633" cy="179733"/>
          </a:xfrm>
          <a:custGeom>
            <a:avLst/>
            <a:gdLst/>
            <a:ahLst/>
            <a:cxnLst/>
            <a:rect l="l" t="t" r="r" b="b"/>
            <a:pathLst>
              <a:path w="7129" h="5392" extrusionOk="0">
                <a:moveTo>
                  <a:pt x="4789" y="0"/>
                </a:moveTo>
                <a:cubicBezTo>
                  <a:pt x="4707" y="0"/>
                  <a:pt x="4624" y="6"/>
                  <a:pt x="4541" y="18"/>
                </a:cubicBezTo>
                <a:cubicBezTo>
                  <a:pt x="2480" y="320"/>
                  <a:pt x="2008" y="3470"/>
                  <a:pt x="0" y="4060"/>
                </a:cubicBezTo>
                <a:lnTo>
                  <a:pt x="171" y="4480"/>
                </a:lnTo>
                <a:cubicBezTo>
                  <a:pt x="1142" y="5008"/>
                  <a:pt x="2241" y="5392"/>
                  <a:pt x="3344" y="5392"/>
                </a:cubicBezTo>
                <a:cubicBezTo>
                  <a:pt x="3612" y="5392"/>
                  <a:pt x="3880" y="5369"/>
                  <a:pt x="4147" y="5320"/>
                </a:cubicBezTo>
                <a:cubicBezTo>
                  <a:pt x="5499" y="5084"/>
                  <a:pt x="6772" y="4021"/>
                  <a:pt x="6956" y="2656"/>
                </a:cubicBezTo>
                <a:cubicBezTo>
                  <a:pt x="7128" y="1374"/>
                  <a:pt x="6051" y="0"/>
                  <a:pt x="4789" y="0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0691251" y="4261467"/>
            <a:ext cx="137400" cy="133167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67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1512333" y="474200"/>
            <a:ext cx="916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1381168" y="758334"/>
            <a:ext cx="237633" cy="179733"/>
          </a:xfrm>
          <a:custGeom>
            <a:avLst/>
            <a:gdLst/>
            <a:ahLst/>
            <a:cxnLst/>
            <a:rect l="l" t="t" r="r" b="b"/>
            <a:pathLst>
              <a:path w="7129" h="5392" extrusionOk="0">
                <a:moveTo>
                  <a:pt x="4789" y="0"/>
                </a:moveTo>
                <a:cubicBezTo>
                  <a:pt x="4707" y="0"/>
                  <a:pt x="4624" y="6"/>
                  <a:pt x="4541" y="18"/>
                </a:cubicBezTo>
                <a:cubicBezTo>
                  <a:pt x="2480" y="320"/>
                  <a:pt x="2008" y="3470"/>
                  <a:pt x="0" y="4060"/>
                </a:cubicBezTo>
                <a:lnTo>
                  <a:pt x="171" y="4480"/>
                </a:lnTo>
                <a:cubicBezTo>
                  <a:pt x="1142" y="5008"/>
                  <a:pt x="2241" y="5392"/>
                  <a:pt x="3344" y="5392"/>
                </a:cubicBezTo>
                <a:cubicBezTo>
                  <a:pt x="3612" y="5392"/>
                  <a:pt x="3880" y="5369"/>
                  <a:pt x="4147" y="5320"/>
                </a:cubicBezTo>
                <a:cubicBezTo>
                  <a:pt x="5499" y="5084"/>
                  <a:pt x="6772" y="4021"/>
                  <a:pt x="6956" y="2656"/>
                </a:cubicBezTo>
                <a:cubicBezTo>
                  <a:pt x="7128" y="1374"/>
                  <a:pt x="6051" y="0"/>
                  <a:pt x="4789" y="0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577600" y="373667"/>
            <a:ext cx="211333" cy="214100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1182700" y="414118"/>
            <a:ext cx="137400" cy="133167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/>
          <p:nvPr/>
        </p:nvSpPr>
        <p:spPr>
          <a:xfrm>
            <a:off x="11347868" y="6088500"/>
            <a:ext cx="237633" cy="179733"/>
          </a:xfrm>
          <a:custGeom>
            <a:avLst/>
            <a:gdLst/>
            <a:ahLst/>
            <a:cxnLst/>
            <a:rect l="l" t="t" r="r" b="b"/>
            <a:pathLst>
              <a:path w="7129" h="5392" extrusionOk="0">
                <a:moveTo>
                  <a:pt x="4789" y="0"/>
                </a:moveTo>
                <a:cubicBezTo>
                  <a:pt x="4707" y="0"/>
                  <a:pt x="4624" y="6"/>
                  <a:pt x="4541" y="18"/>
                </a:cubicBezTo>
                <a:cubicBezTo>
                  <a:pt x="2480" y="320"/>
                  <a:pt x="2008" y="3470"/>
                  <a:pt x="0" y="4060"/>
                </a:cubicBezTo>
                <a:lnTo>
                  <a:pt x="171" y="4480"/>
                </a:lnTo>
                <a:cubicBezTo>
                  <a:pt x="1142" y="5008"/>
                  <a:pt x="2241" y="5392"/>
                  <a:pt x="3344" y="5392"/>
                </a:cubicBezTo>
                <a:cubicBezTo>
                  <a:pt x="3612" y="5392"/>
                  <a:pt x="3880" y="5369"/>
                  <a:pt x="4147" y="5320"/>
                </a:cubicBezTo>
                <a:cubicBezTo>
                  <a:pt x="5499" y="5084"/>
                  <a:pt x="6772" y="4021"/>
                  <a:pt x="6956" y="2656"/>
                </a:cubicBezTo>
                <a:cubicBezTo>
                  <a:pt x="7128" y="1374"/>
                  <a:pt x="6051" y="0"/>
                  <a:pt x="4789" y="0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6"/>
          <p:cNvSpPr/>
          <p:nvPr/>
        </p:nvSpPr>
        <p:spPr>
          <a:xfrm>
            <a:off x="11012067" y="6412685"/>
            <a:ext cx="137400" cy="133167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 flipH="1">
            <a:off x="843500" y="1559200"/>
            <a:ext cx="10751600" cy="4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193867" y="471535"/>
            <a:ext cx="9804400" cy="16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1144634" y="738901"/>
            <a:ext cx="211333" cy="214100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1629601" y="1073934"/>
            <a:ext cx="223567" cy="186500"/>
          </a:xfrm>
          <a:custGeom>
            <a:avLst/>
            <a:gdLst/>
            <a:ahLst/>
            <a:cxnLst/>
            <a:rect l="l" t="t" r="r" b="b"/>
            <a:pathLst>
              <a:path w="6707" h="5595" extrusionOk="0">
                <a:moveTo>
                  <a:pt x="4442" y="0"/>
                </a:moveTo>
                <a:cubicBezTo>
                  <a:pt x="4287" y="0"/>
                  <a:pt x="4132" y="20"/>
                  <a:pt x="3977" y="63"/>
                </a:cubicBezTo>
                <a:cubicBezTo>
                  <a:pt x="1969" y="628"/>
                  <a:pt x="1903" y="3817"/>
                  <a:pt x="0" y="4657"/>
                </a:cubicBezTo>
                <a:lnTo>
                  <a:pt x="223" y="5050"/>
                </a:lnTo>
                <a:cubicBezTo>
                  <a:pt x="1051" y="5380"/>
                  <a:pt x="1943" y="5595"/>
                  <a:pt x="2827" y="5595"/>
                </a:cubicBezTo>
                <a:cubicBezTo>
                  <a:pt x="3317" y="5595"/>
                  <a:pt x="3806" y="5528"/>
                  <a:pt x="4279" y="5379"/>
                </a:cubicBezTo>
                <a:cubicBezTo>
                  <a:pt x="5591" y="4959"/>
                  <a:pt x="6707" y="3751"/>
                  <a:pt x="6707" y="2373"/>
                </a:cubicBezTo>
                <a:cubicBezTo>
                  <a:pt x="6707" y="1156"/>
                  <a:pt x="5611" y="0"/>
                  <a:pt x="4442" y="0"/>
                </a:cubicBezTo>
                <a:close/>
              </a:path>
            </a:pathLst>
          </a:custGeom>
          <a:solidFill>
            <a:srgbClr val="FF5C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569800" y="779367"/>
            <a:ext cx="137400" cy="133167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7"/>
          <p:cNvSpPr/>
          <p:nvPr/>
        </p:nvSpPr>
        <p:spPr>
          <a:xfrm>
            <a:off x="11126334" y="5923901"/>
            <a:ext cx="211333" cy="214100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11595101" y="6356001"/>
            <a:ext cx="223567" cy="186500"/>
          </a:xfrm>
          <a:custGeom>
            <a:avLst/>
            <a:gdLst/>
            <a:ahLst/>
            <a:cxnLst/>
            <a:rect l="l" t="t" r="r" b="b"/>
            <a:pathLst>
              <a:path w="6707" h="5595" extrusionOk="0">
                <a:moveTo>
                  <a:pt x="4442" y="0"/>
                </a:moveTo>
                <a:cubicBezTo>
                  <a:pt x="4287" y="0"/>
                  <a:pt x="4132" y="20"/>
                  <a:pt x="3977" y="63"/>
                </a:cubicBezTo>
                <a:cubicBezTo>
                  <a:pt x="1969" y="628"/>
                  <a:pt x="1903" y="3817"/>
                  <a:pt x="0" y="4657"/>
                </a:cubicBezTo>
                <a:lnTo>
                  <a:pt x="223" y="5050"/>
                </a:lnTo>
                <a:cubicBezTo>
                  <a:pt x="1051" y="5380"/>
                  <a:pt x="1943" y="5595"/>
                  <a:pt x="2827" y="5595"/>
                </a:cubicBezTo>
                <a:cubicBezTo>
                  <a:pt x="3317" y="5595"/>
                  <a:pt x="3806" y="5528"/>
                  <a:pt x="4279" y="5379"/>
                </a:cubicBezTo>
                <a:cubicBezTo>
                  <a:pt x="5591" y="4959"/>
                  <a:pt x="6707" y="3751"/>
                  <a:pt x="6707" y="2373"/>
                </a:cubicBezTo>
                <a:cubicBezTo>
                  <a:pt x="6707" y="1156"/>
                  <a:pt x="5611" y="0"/>
                  <a:pt x="444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10631333" y="6222834"/>
            <a:ext cx="137400" cy="133167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098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5510367" y="784533"/>
            <a:ext cx="5524800" cy="30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05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8013733" y="2842100"/>
            <a:ext cx="33412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7236467" y="474832"/>
            <a:ext cx="4130400" cy="1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15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>
            <a:spLocks noGrp="1"/>
          </p:cNvSpPr>
          <p:nvPr>
            <p:ph type="title" hasCustomPrompt="1"/>
          </p:nvPr>
        </p:nvSpPr>
        <p:spPr>
          <a:xfrm flipH="1">
            <a:off x="2998429" y="4158075"/>
            <a:ext cx="161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 flipH="1">
            <a:off x="2198229" y="2924167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2"/>
          </p:nvPr>
        </p:nvSpPr>
        <p:spPr>
          <a:xfrm>
            <a:off x="2198229" y="5431600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3"/>
          </p:nvPr>
        </p:nvSpPr>
        <p:spPr>
          <a:xfrm>
            <a:off x="2400600" y="476693"/>
            <a:ext cx="7390800" cy="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 flipH="1">
            <a:off x="6468904" y="2924167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 flipH="1">
            <a:off x="2410829" y="2160167"/>
            <a:ext cx="2788000" cy="9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None/>
              <a:defRPr sz="32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2198229" y="4667600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None/>
              <a:defRPr sz="32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7"/>
          </p:nvPr>
        </p:nvSpPr>
        <p:spPr>
          <a:xfrm flipH="1">
            <a:off x="6288304" y="2287767"/>
            <a:ext cx="3574400" cy="8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None/>
              <a:defRPr sz="32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8" hasCustomPrompt="1"/>
          </p:nvPr>
        </p:nvSpPr>
        <p:spPr>
          <a:xfrm>
            <a:off x="7193104" y="1650641"/>
            <a:ext cx="17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 hasCustomPrompt="1"/>
          </p:nvPr>
        </p:nvSpPr>
        <p:spPr>
          <a:xfrm>
            <a:off x="2922429" y="1650641"/>
            <a:ext cx="17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7269104" y="4158075"/>
            <a:ext cx="161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7333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4"/>
          </p:nvPr>
        </p:nvSpPr>
        <p:spPr>
          <a:xfrm>
            <a:off x="6468904" y="5431600"/>
            <a:ext cx="32132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5"/>
          </p:nvPr>
        </p:nvSpPr>
        <p:spPr>
          <a:xfrm>
            <a:off x="6157371" y="4667600"/>
            <a:ext cx="3836400" cy="9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None/>
              <a:defRPr sz="32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/>
          <p:nvPr/>
        </p:nvSpPr>
        <p:spPr>
          <a:xfrm>
            <a:off x="2173201" y="1194067"/>
            <a:ext cx="237633" cy="179733"/>
          </a:xfrm>
          <a:custGeom>
            <a:avLst/>
            <a:gdLst/>
            <a:ahLst/>
            <a:cxnLst/>
            <a:rect l="l" t="t" r="r" b="b"/>
            <a:pathLst>
              <a:path w="7129" h="5392" extrusionOk="0">
                <a:moveTo>
                  <a:pt x="4789" y="0"/>
                </a:moveTo>
                <a:cubicBezTo>
                  <a:pt x="4707" y="0"/>
                  <a:pt x="4624" y="6"/>
                  <a:pt x="4541" y="18"/>
                </a:cubicBezTo>
                <a:cubicBezTo>
                  <a:pt x="2480" y="320"/>
                  <a:pt x="2008" y="3470"/>
                  <a:pt x="0" y="4060"/>
                </a:cubicBezTo>
                <a:lnTo>
                  <a:pt x="171" y="4480"/>
                </a:lnTo>
                <a:cubicBezTo>
                  <a:pt x="1142" y="5008"/>
                  <a:pt x="2241" y="5392"/>
                  <a:pt x="3344" y="5392"/>
                </a:cubicBezTo>
                <a:cubicBezTo>
                  <a:pt x="3612" y="5392"/>
                  <a:pt x="3880" y="5369"/>
                  <a:pt x="4147" y="5320"/>
                </a:cubicBezTo>
                <a:cubicBezTo>
                  <a:pt x="5499" y="5084"/>
                  <a:pt x="6772" y="4021"/>
                  <a:pt x="6956" y="2656"/>
                </a:cubicBezTo>
                <a:cubicBezTo>
                  <a:pt x="7128" y="1374"/>
                  <a:pt x="6051" y="0"/>
                  <a:pt x="4789" y="0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1550900" y="889867"/>
            <a:ext cx="211333" cy="214100"/>
          </a:xfrm>
          <a:custGeom>
            <a:avLst/>
            <a:gdLst/>
            <a:ahLst/>
            <a:cxnLst/>
            <a:rect l="l" t="t" r="r" b="b"/>
            <a:pathLst>
              <a:path w="6340" h="6423" extrusionOk="0">
                <a:moveTo>
                  <a:pt x="2789" y="1"/>
                </a:moveTo>
                <a:cubicBezTo>
                  <a:pt x="2691" y="1"/>
                  <a:pt x="2593" y="6"/>
                  <a:pt x="2494" y="18"/>
                </a:cubicBezTo>
                <a:cubicBezTo>
                  <a:pt x="1129" y="175"/>
                  <a:pt x="0" y="1724"/>
                  <a:pt x="525" y="2997"/>
                </a:cubicBezTo>
                <a:cubicBezTo>
                  <a:pt x="1313" y="4926"/>
                  <a:pt x="4489" y="4624"/>
                  <a:pt x="5539" y="6422"/>
                </a:cubicBezTo>
                <a:lnTo>
                  <a:pt x="5906" y="6160"/>
                </a:lnTo>
                <a:cubicBezTo>
                  <a:pt x="6261" y="4821"/>
                  <a:pt x="6339" y="3351"/>
                  <a:pt x="5775" y="2091"/>
                </a:cubicBezTo>
                <a:cubicBezTo>
                  <a:pt x="5239" y="922"/>
                  <a:pt x="4058" y="1"/>
                  <a:pt x="27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1587867" y="1784867"/>
            <a:ext cx="137400" cy="133167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10693768" y="5028500"/>
            <a:ext cx="237633" cy="179733"/>
          </a:xfrm>
          <a:custGeom>
            <a:avLst/>
            <a:gdLst/>
            <a:ahLst/>
            <a:cxnLst/>
            <a:rect l="l" t="t" r="r" b="b"/>
            <a:pathLst>
              <a:path w="7129" h="5392" extrusionOk="0">
                <a:moveTo>
                  <a:pt x="4789" y="0"/>
                </a:moveTo>
                <a:cubicBezTo>
                  <a:pt x="4707" y="0"/>
                  <a:pt x="4624" y="6"/>
                  <a:pt x="4541" y="18"/>
                </a:cubicBezTo>
                <a:cubicBezTo>
                  <a:pt x="2480" y="320"/>
                  <a:pt x="2008" y="3470"/>
                  <a:pt x="0" y="4060"/>
                </a:cubicBezTo>
                <a:lnTo>
                  <a:pt x="171" y="4480"/>
                </a:lnTo>
                <a:cubicBezTo>
                  <a:pt x="1142" y="5008"/>
                  <a:pt x="2241" y="5392"/>
                  <a:pt x="3344" y="5392"/>
                </a:cubicBezTo>
                <a:cubicBezTo>
                  <a:pt x="3612" y="5392"/>
                  <a:pt x="3880" y="5369"/>
                  <a:pt x="4147" y="5320"/>
                </a:cubicBezTo>
                <a:cubicBezTo>
                  <a:pt x="5499" y="5084"/>
                  <a:pt x="6772" y="4021"/>
                  <a:pt x="6956" y="2656"/>
                </a:cubicBezTo>
                <a:cubicBezTo>
                  <a:pt x="7128" y="1374"/>
                  <a:pt x="6051" y="0"/>
                  <a:pt x="4789" y="0"/>
                </a:cubicBezTo>
                <a:close/>
              </a:path>
            </a:pathLst>
          </a:custGeom>
          <a:solidFill>
            <a:srgbClr val="B0E7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10108433" y="5619301"/>
            <a:ext cx="137400" cy="133167"/>
          </a:xfrm>
          <a:custGeom>
            <a:avLst/>
            <a:gdLst/>
            <a:ahLst/>
            <a:cxnLst/>
            <a:rect l="l" t="t" r="r" b="b"/>
            <a:pathLst>
              <a:path w="4122" h="3995" extrusionOk="0">
                <a:moveTo>
                  <a:pt x="3244" y="1"/>
                </a:moveTo>
                <a:cubicBezTo>
                  <a:pt x="2554" y="1"/>
                  <a:pt x="1868" y="136"/>
                  <a:pt x="1286" y="501"/>
                </a:cubicBezTo>
                <a:cubicBezTo>
                  <a:pt x="512" y="987"/>
                  <a:pt x="0" y="1945"/>
                  <a:pt x="223" y="2824"/>
                </a:cubicBezTo>
                <a:cubicBezTo>
                  <a:pt x="403" y="3493"/>
                  <a:pt x="1084" y="3994"/>
                  <a:pt x="1746" y="3994"/>
                </a:cubicBezTo>
                <a:cubicBezTo>
                  <a:pt x="1954" y="3994"/>
                  <a:pt x="2161" y="3944"/>
                  <a:pt x="2349" y="3834"/>
                </a:cubicBezTo>
                <a:cubicBezTo>
                  <a:pt x="3531" y="3152"/>
                  <a:pt x="3045" y="1105"/>
                  <a:pt x="4121" y="265"/>
                </a:cubicBezTo>
                <a:lnTo>
                  <a:pt x="3924" y="42"/>
                </a:lnTo>
                <a:cubicBezTo>
                  <a:pt x="3699" y="16"/>
                  <a:pt x="3471" y="1"/>
                  <a:pt x="32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126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ctrTitle"/>
          </p:nvPr>
        </p:nvSpPr>
        <p:spPr>
          <a:xfrm flipH="1">
            <a:off x="6157256" y="1406459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1"/>
          </p:nvPr>
        </p:nvSpPr>
        <p:spPr>
          <a:xfrm flipH="1">
            <a:off x="6157256" y="1929967"/>
            <a:ext cx="347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ctrTitle" idx="2"/>
          </p:nvPr>
        </p:nvSpPr>
        <p:spPr>
          <a:xfrm flipH="1">
            <a:off x="6868500" y="2931392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3"/>
          </p:nvPr>
        </p:nvSpPr>
        <p:spPr>
          <a:xfrm flipH="1">
            <a:off x="6868500" y="3454900"/>
            <a:ext cx="347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ctrTitle" idx="4"/>
          </p:nvPr>
        </p:nvSpPr>
        <p:spPr>
          <a:xfrm flipH="1">
            <a:off x="7559305" y="4447292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5"/>
          </p:nvPr>
        </p:nvSpPr>
        <p:spPr>
          <a:xfrm flipH="1">
            <a:off x="7559305" y="4970800"/>
            <a:ext cx="347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 idx="6"/>
          </p:nvPr>
        </p:nvSpPr>
        <p:spPr>
          <a:xfrm>
            <a:off x="2305300" y="474833"/>
            <a:ext cx="75812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4"/>
          <p:cNvSpPr/>
          <p:nvPr/>
        </p:nvSpPr>
        <p:spPr>
          <a:xfrm flipH="1">
            <a:off x="-1638723" y="-297971"/>
            <a:ext cx="9755559" cy="7655276"/>
          </a:xfrm>
          <a:custGeom>
            <a:avLst/>
            <a:gdLst/>
            <a:ahLst/>
            <a:cxnLst/>
            <a:rect l="l" t="t" r="r" b="b"/>
            <a:pathLst>
              <a:path w="266983" h="209504" extrusionOk="0">
                <a:moveTo>
                  <a:pt x="266983" y="0"/>
                </a:moveTo>
                <a:cubicBezTo>
                  <a:pt x="252129" y="1406"/>
                  <a:pt x="237446" y="6013"/>
                  <a:pt x="225623" y="15041"/>
                </a:cubicBezTo>
                <a:cubicBezTo>
                  <a:pt x="208488" y="28099"/>
                  <a:pt x="198164" y="44109"/>
                  <a:pt x="178811" y="53621"/>
                </a:cubicBezTo>
                <a:cubicBezTo>
                  <a:pt x="155741" y="64992"/>
                  <a:pt x="124362" y="56855"/>
                  <a:pt x="105697" y="74551"/>
                </a:cubicBezTo>
                <a:cubicBezTo>
                  <a:pt x="96872" y="82908"/>
                  <a:pt x="93154" y="95372"/>
                  <a:pt x="91733" y="107446"/>
                </a:cubicBezTo>
                <a:cubicBezTo>
                  <a:pt x="90312" y="119520"/>
                  <a:pt x="90796" y="131797"/>
                  <a:pt x="88609" y="143761"/>
                </a:cubicBezTo>
                <a:cubicBezTo>
                  <a:pt x="87641" y="149103"/>
                  <a:pt x="86094" y="154429"/>
                  <a:pt x="83174" y="159006"/>
                </a:cubicBezTo>
                <a:cubicBezTo>
                  <a:pt x="80112" y="163785"/>
                  <a:pt x="75661" y="167549"/>
                  <a:pt x="70897" y="170642"/>
                </a:cubicBezTo>
                <a:cubicBezTo>
                  <a:pt x="64383" y="174875"/>
                  <a:pt x="57214" y="177968"/>
                  <a:pt x="49686" y="179826"/>
                </a:cubicBezTo>
                <a:cubicBezTo>
                  <a:pt x="38627" y="182513"/>
                  <a:pt x="26819" y="182513"/>
                  <a:pt x="16448" y="187167"/>
                </a:cubicBezTo>
                <a:cubicBezTo>
                  <a:pt x="7591" y="191135"/>
                  <a:pt x="0" y="200335"/>
                  <a:pt x="578" y="209503"/>
                </a:cubicBezTo>
                <a:lnTo>
                  <a:pt x="266983" y="209503"/>
                </a:lnTo>
                <a:lnTo>
                  <a:pt x="266983" y="0"/>
                </a:lnTo>
                <a:close/>
              </a:path>
            </a:pathLst>
          </a:custGeom>
          <a:solidFill>
            <a:srgbClr val="FF8F9C">
              <a:alpha val="290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425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2290167" y="472300"/>
            <a:ext cx="7611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1"/>
          </p:nvPr>
        </p:nvSpPr>
        <p:spPr>
          <a:xfrm flipH="1">
            <a:off x="4521837" y="2404367"/>
            <a:ext cx="2132400" cy="11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2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subTitle" idx="2"/>
          </p:nvPr>
        </p:nvSpPr>
        <p:spPr>
          <a:xfrm flipH="1">
            <a:off x="1506584" y="1777900"/>
            <a:ext cx="20464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2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ubTitle" idx="3"/>
          </p:nvPr>
        </p:nvSpPr>
        <p:spPr>
          <a:xfrm flipH="1">
            <a:off x="858384" y="3111900"/>
            <a:ext cx="3342800" cy="7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4"/>
          </p:nvPr>
        </p:nvSpPr>
        <p:spPr>
          <a:xfrm flipH="1">
            <a:off x="3916637" y="4091800"/>
            <a:ext cx="3342800" cy="7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ubTitle" idx="5"/>
          </p:nvPr>
        </p:nvSpPr>
        <p:spPr>
          <a:xfrm flipH="1">
            <a:off x="1083384" y="3964233"/>
            <a:ext cx="28928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3200">
                <a:latin typeface="Reem Kufi"/>
                <a:ea typeface="Reem Kufi"/>
                <a:cs typeface="Reem Kufi"/>
                <a:sym typeface="Reem Kuf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Paytone One"/>
              <a:buNone/>
              <a:defRPr sz="40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6"/>
          </p:nvPr>
        </p:nvSpPr>
        <p:spPr>
          <a:xfrm flipH="1">
            <a:off x="858384" y="5298400"/>
            <a:ext cx="3342800" cy="7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>
            <a:off x="4195343" y="-307338"/>
            <a:ext cx="9755559" cy="7655276"/>
          </a:xfrm>
          <a:custGeom>
            <a:avLst/>
            <a:gdLst/>
            <a:ahLst/>
            <a:cxnLst/>
            <a:rect l="l" t="t" r="r" b="b"/>
            <a:pathLst>
              <a:path w="266983" h="209504" extrusionOk="0">
                <a:moveTo>
                  <a:pt x="266983" y="0"/>
                </a:moveTo>
                <a:cubicBezTo>
                  <a:pt x="252129" y="1406"/>
                  <a:pt x="237446" y="6013"/>
                  <a:pt x="225623" y="15041"/>
                </a:cubicBezTo>
                <a:cubicBezTo>
                  <a:pt x="208488" y="28099"/>
                  <a:pt x="198164" y="44109"/>
                  <a:pt x="178811" y="53621"/>
                </a:cubicBezTo>
                <a:cubicBezTo>
                  <a:pt x="155741" y="64992"/>
                  <a:pt x="124362" y="56855"/>
                  <a:pt x="105697" y="74551"/>
                </a:cubicBezTo>
                <a:cubicBezTo>
                  <a:pt x="96872" y="82908"/>
                  <a:pt x="93154" y="95372"/>
                  <a:pt x="91733" y="107446"/>
                </a:cubicBezTo>
                <a:cubicBezTo>
                  <a:pt x="90312" y="119520"/>
                  <a:pt x="90796" y="131797"/>
                  <a:pt x="88609" y="143761"/>
                </a:cubicBezTo>
                <a:cubicBezTo>
                  <a:pt x="87641" y="149103"/>
                  <a:pt x="86094" y="154429"/>
                  <a:pt x="83174" y="159006"/>
                </a:cubicBezTo>
                <a:cubicBezTo>
                  <a:pt x="80112" y="163785"/>
                  <a:pt x="75661" y="167549"/>
                  <a:pt x="70897" y="170642"/>
                </a:cubicBezTo>
                <a:cubicBezTo>
                  <a:pt x="64383" y="174875"/>
                  <a:pt x="57214" y="177968"/>
                  <a:pt x="49686" y="179826"/>
                </a:cubicBezTo>
                <a:cubicBezTo>
                  <a:pt x="38627" y="182513"/>
                  <a:pt x="26819" y="182513"/>
                  <a:pt x="16448" y="187167"/>
                </a:cubicBezTo>
                <a:cubicBezTo>
                  <a:pt x="7591" y="191135"/>
                  <a:pt x="0" y="200335"/>
                  <a:pt x="578" y="209503"/>
                </a:cubicBezTo>
                <a:lnTo>
                  <a:pt x="266983" y="209503"/>
                </a:lnTo>
                <a:lnTo>
                  <a:pt x="266983" y="0"/>
                </a:lnTo>
                <a:close/>
              </a:path>
            </a:pathLst>
          </a:custGeom>
          <a:solidFill>
            <a:srgbClr val="FFD399">
              <a:alpha val="368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034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Char char="●"/>
              <a:defRPr sz="1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Char char="■"/>
              <a:defRPr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Char char="●"/>
              <a:defRPr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Char char="○"/>
              <a:defRPr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Char char="■"/>
              <a:defRPr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Char char="●"/>
              <a:defRPr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Char char="○"/>
              <a:defRPr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Livvic"/>
              <a:buChar char="■"/>
              <a:defRPr sz="12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258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72" r:id="rId7"/>
    <p:sldLayoutId id="2147483673" r:id="rId8"/>
    <p:sldLayoutId id="2147483674" r:id="rId9"/>
    <p:sldLayoutId id="2147483687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063751" y="19201"/>
            <a:ext cx="0" cy="1001268"/>
          </a:xfrm>
          <a:custGeom>
            <a:avLst/>
            <a:gdLst/>
            <a:ahLst/>
            <a:cxnLst/>
            <a:rect l="l" t="t" r="r" b="b"/>
            <a:pathLst>
              <a:path h="834390">
                <a:moveTo>
                  <a:pt x="0" y="0"/>
                </a:moveTo>
                <a:lnTo>
                  <a:pt x="0" y="834389"/>
                </a:lnTo>
              </a:path>
            </a:pathLst>
          </a:custGeom>
          <a:ln w="28575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2400" y="67666"/>
            <a:ext cx="782320" cy="886967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6286499"/>
            <a:ext cx="12192000" cy="571500"/>
          </a:xfrm>
          <a:custGeom>
            <a:avLst/>
            <a:gdLst/>
            <a:ahLst/>
            <a:cxnLst/>
            <a:rect l="l" t="t" r="r" b="b"/>
            <a:pathLst>
              <a:path w="9144000" h="476250">
                <a:moveTo>
                  <a:pt x="9144000" y="422402"/>
                </a:moveTo>
                <a:lnTo>
                  <a:pt x="9141879" y="411924"/>
                </a:lnTo>
                <a:lnTo>
                  <a:pt x="9136101" y="403364"/>
                </a:lnTo>
                <a:lnTo>
                  <a:pt x="9127541" y="397598"/>
                </a:lnTo>
                <a:lnTo>
                  <a:pt x="9117076" y="395478"/>
                </a:lnTo>
                <a:lnTo>
                  <a:pt x="8997505" y="395478"/>
                </a:lnTo>
                <a:lnTo>
                  <a:pt x="9024214" y="366623"/>
                </a:lnTo>
                <a:lnTo>
                  <a:pt x="9048864" y="324751"/>
                </a:lnTo>
                <a:lnTo>
                  <a:pt x="9064561" y="277279"/>
                </a:lnTo>
                <a:lnTo>
                  <a:pt x="9070086" y="225552"/>
                </a:lnTo>
                <a:lnTo>
                  <a:pt x="9070086" y="0"/>
                </a:lnTo>
                <a:lnTo>
                  <a:pt x="8861298" y="0"/>
                </a:lnTo>
                <a:lnTo>
                  <a:pt x="8813419" y="5969"/>
                </a:lnTo>
                <a:lnTo>
                  <a:pt x="8769464" y="22936"/>
                </a:lnTo>
                <a:lnTo>
                  <a:pt x="8730704" y="49555"/>
                </a:lnTo>
                <a:lnTo>
                  <a:pt x="8698370" y="84480"/>
                </a:lnTo>
                <a:lnTo>
                  <a:pt x="8673719" y="126365"/>
                </a:lnTo>
                <a:lnTo>
                  <a:pt x="8658022" y="173837"/>
                </a:lnTo>
                <a:lnTo>
                  <a:pt x="8652510" y="225552"/>
                </a:lnTo>
                <a:lnTo>
                  <a:pt x="8658022" y="277279"/>
                </a:lnTo>
                <a:lnTo>
                  <a:pt x="8673719" y="324751"/>
                </a:lnTo>
                <a:lnTo>
                  <a:pt x="8698370" y="366623"/>
                </a:lnTo>
                <a:lnTo>
                  <a:pt x="8725065" y="395478"/>
                </a:lnTo>
                <a:lnTo>
                  <a:pt x="26911" y="395478"/>
                </a:lnTo>
                <a:lnTo>
                  <a:pt x="16433" y="397598"/>
                </a:lnTo>
                <a:lnTo>
                  <a:pt x="7874" y="403364"/>
                </a:lnTo>
                <a:lnTo>
                  <a:pt x="2108" y="411924"/>
                </a:lnTo>
                <a:lnTo>
                  <a:pt x="0" y="422402"/>
                </a:lnTo>
                <a:lnTo>
                  <a:pt x="0" y="476250"/>
                </a:lnTo>
                <a:lnTo>
                  <a:pt x="9144000" y="476250"/>
                </a:lnTo>
                <a:lnTo>
                  <a:pt x="9144000" y="422402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0" name="bg object 20"/>
          <p:cNvSpPr/>
          <p:nvPr/>
        </p:nvSpPr>
        <p:spPr>
          <a:xfrm>
            <a:off x="11536679" y="6286500"/>
            <a:ext cx="557107" cy="541781"/>
          </a:xfrm>
          <a:custGeom>
            <a:avLst/>
            <a:gdLst/>
            <a:ahLst/>
            <a:cxnLst/>
            <a:rect l="l" t="t" r="r" b="b"/>
            <a:pathLst>
              <a:path w="417829" h="451485">
                <a:moveTo>
                  <a:pt x="0" y="225552"/>
                </a:moveTo>
                <a:lnTo>
                  <a:pt x="5513" y="173833"/>
                </a:lnTo>
                <a:lnTo>
                  <a:pt x="21220" y="126357"/>
                </a:lnTo>
                <a:lnTo>
                  <a:pt x="45866" y="84478"/>
                </a:lnTo>
                <a:lnTo>
                  <a:pt x="78199" y="49549"/>
                </a:lnTo>
                <a:lnTo>
                  <a:pt x="116965" y="22924"/>
                </a:lnTo>
                <a:lnTo>
                  <a:pt x="160913" y="5956"/>
                </a:lnTo>
                <a:lnTo>
                  <a:pt x="208788" y="0"/>
                </a:lnTo>
                <a:lnTo>
                  <a:pt x="260985" y="0"/>
                </a:lnTo>
                <a:lnTo>
                  <a:pt x="313182" y="0"/>
                </a:lnTo>
                <a:lnTo>
                  <a:pt x="365379" y="0"/>
                </a:lnTo>
                <a:lnTo>
                  <a:pt x="417575" y="0"/>
                </a:lnTo>
                <a:lnTo>
                  <a:pt x="417575" y="56387"/>
                </a:lnTo>
                <a:lnTo>
                  <a:pt x="417575" y="112775"/>
                </a:lnTo>
                <a:lnTo>
                  <a:pt x="417575" y="169163"/>
                </a:lnTo>
                <a:lnTo>
                  <a:pt x="417575" y="225552"/>
                </a:lnTo>
                <a:lnTo>
                  <a:pt x="412062" y="277268"/>
                </a:lnTo>
                <a:lnTo>
                  <a:pt x="396355" y="324743"/>
                </a:lnTo>
                <a:lnTo>
                  <a:pt x="371709" y="366622"/>
                </a:lnTo>
                <a:lnTo>
                  <a:pt x="339376" y="401552"/>
                </a:lnTo>
                <a:lnTo>
                  <a:pt x="300610" y="428178"/>
                </a:lnTo>
                <a:lnTo>
                  <a:pt x="256662" y="445146"/>
                </a:lnTo>
                <a:lnTo>
                  <a:pt x="208788" y="451104"/>
                </a:lnTo>
                <a:lnTo>
                  <a:pt x="160913" y="445146"/>
                </a:lnTo>
                <a:lnTo>
                  <a:pt x="116965" y="428178"/>
                </a:lnTo>
                <a:lnTo>
                  <a:pt x="78199" y="401552"/>
                </a:lnTo>
                <a:lnTo>
                  <a:pt x="45866" y="366622"/>
                </a:lnTo>
                <a:lnTo>
                  <a:pt x="21220" y="324743"/>
                </a:lnTo>
                <a:lnTo>
                  <a:pt x="5513" y="277268"/>
                </a:lnTo>
                <a:lnTo>
                  <a:pt x="0" y="225552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00208" y="51838"/>
            <a:ext cx="3916680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38562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296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ara.tapera.go.id/peserta/login" TargetMode="External"/><Relationship Id="rId2" Type="http://schemas.openxmlformats.org/officeDocument/2006/relationships/hyperlink" Target="https://sitara.tapera.go.id/registrasi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4091" y1="64141" x2="85354" y2="75253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43" t="28920" b="22840"/>
          <a:stretch/>
        </p:blipFill>
        <p:spPr>
          <a:xfrm flipH="1">
            <a:off x="8008027" y="4219074"/>
            <a:ext cx="4424603" cy="2759242"/>
          </a:xfrm>
          <a:prstGeom prst="rect">
            <a:avLst/>
          </a:prstGeom>
        </p:spPr>
      </p:pic>
      <p:sp>
        <p:nvSpPr>
          <p:cNvPr id="6" name="Google Shape;2029;p57"/>
          <p:cNvSpPr/>
          <p:nvPr/>
        </p:nvSpPr>
        <p:spPr>
          <a:xfrm>
            <a:off x="11490301" y="5282571"/>
            <a:ext cx="393019" cy="440102"/>
          </a:xfrm>
          <a:custGeom>
            <a:avLst/>
            <a:gdLst/>
            <a:ahLst/>
            <a:cxnLst/>
            <a:rect l="l" t="t" r="r" b="b"/>
            <a:pathLst>
              <a:path w="9441" h="10572" extrusionOk="0">
                <a:moveTo>
                  <a:pt x="3181" y="0"/>
                </a:moveTo>
                <a:cubicBezTo>
                  <a:pt x="3157" y="0"/>
                  <a:pt x="3132" y="4"/>
                  <a:pt x="3105" y="12"/>
                </a:cubicBezTo>
                <a:cubicBezTo>
                  <a:pt x="2054" y="391"/>
                  <a:pt x="1192" y="1082"/>
                  <a:pt x="677" y="1953"/>
                </a:cubicBezTo>
                <a:cubicBezTo>
                  <a:pt x="113" y="2900"/>
                  <a:pt x="0" y="4042"/>
                  <a:pt x="375" y="5007"/>
                </a:cubicBezTo>
                <a:cubicBezTo>
                  <a:pt x="1074" y="6803"/>
                  <a:pt x="3182" y="7525"/>
                  <a:pt x="4377" y="7796"/>
                </a:cubicBezTo>
                <a:cubicBezTo>
                  <a:pt x="4892" y="7918"/>
                  <a:pt x="5420" y="7999"/>
                  <a:pt x="5925" y="8085"/>
                </a:cubicBezTo>
                <a:cubicBezTo>
                  <a:pt x="6927" y="8256"/>
                  <a:pt x="7960" y="8423"/>
                  <a:pt x="8890" y="8820"/>
                </a:cubicBezTo>
                <a:lnTo>
                  <a:pt x="8186" y="10255"/>
                </a:lnTo>
                <a:cubicBezTo>
                  <a:pt x="8114" y="10404"/>
                  <a:pt x="8217" y="10571"/>
                  <a:pt x="8384" y="10571"/>
                </a:cubicBezTo>
                <a:cubicBezTo>
                  <a:pt x="8466" y="10571"/>
                  <a:pt x="8547" y="10521"/>
                  <a:pt x="8583" y="10445"/>
                </a:cubicBezTo>
                <a:lnTo>
                  <a:pt x="9386" y="8802"/>
                </a:lnTo>
                <a:cubicBezTo>
                  <a:pt x="9440" y="8694"/>
                  <a:pt x="9395" y="8559"/>
                  <a:pt x="9282" y="8504"/>
                </a:cubicBezTo>
                <a:cubicBezTo>
                  <a:pt x="8244" y="8022"/>
                  <a:pt x="7103" y="7832"/>
                  <a:pt x="5997" y="7647"/>
                </a:cubicBezTo>
                <a:cubicBezTo>
                  <a:pt x="5496" y="7566"/>
                  <a:pt x="4978" y="7476"/>
                  <a:pt x="4477" y="7363"/>
                </a:cubicBezTo>
                <a:cubicBezTo>
                  <a:pt x="3367" y="7115"/>
                  <a:pt x="1413" y="6451"/>
                  <a:pt x="786" y="4845"/>
                </a:cubicBezTo>
                <a:cubicBezTo>
                  <a:pt x="461" y="4006"/>
                  <a:pt x="565" y="3008"/>
                  <a:pt x="1056" y="2174"/>
                </a:cubicBezTo>
                <a:cubicBezTo>
                  <a:pt x="1517" y="1393"/>
                  <a:pt x="2297" y="775"/>
                  <a:pt x="3258" y="423"/>
                </a:cubicBezTo>
                <a:cubicBezTo>
                  <a:pt x="3490" y="325"/>
                  <a:pt x="3399" y="0"/>
                  <a:pt x="318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030;p57"/>
          <p:cNvSpPr/>
          <p:nvPr/>
        </p:nvSpPr>
        <p:spPr>
          <a:xfrm>
            <a:off x="11678131" y="5387310"/>
            <a:ext cx="60529" cy="642086"/>
          </a:xfrm>
          <a:custGeom>
            <a:avLst/>
            <a:gdLst/>
            <a:ahLst/>
            <a:cxnLst/>
            <a:rect l="l" t="t" r="r" b="b"/>
            <a:pathLst>
              <a:path w="1454" h="15424" extrusionOk="0">
                <a:moveTo>
                  <a:pt x="1138" y="1"/>
                </a:moveTo>
                <a:cubicBezTo>
                  <a:pt x="1016" y="1"/>
                  <a:pt x="917" y="100"/>
                  <a:pt x="917" y="222"/>
                </a:cubicBezTo>
                <a:lnTo>
                  <a:pt x="1016" y="13551"/>
                </a:lnTo>
                <a:lnTo>
                  <a:pt x="64" y="15085"/>
                </a:lnTo>
                <a:cubicBezTo>
                  <a:pt x="1" y="15189"/>
                  <a:pt x="32" y="15324"/>
                  <a:pt x="136" y="15392"/>
                </a:cubicBezTo>
                <a:cubicBezTo>
                  <a:pt x="168" y="15410"/>
                  <a:pt x="208" y="15424"/>
                  <a:pt x="249" y="15424"/>
                </a:cubicBezTo>
                <a:cubicBezTo>
                  <a:pt x="326" y="15424"/>
                  <a:pt x="398" y="15383"/>
                  <a:pt x="434" y="15320"/>
                </a:cubicBezTo>
                <a:lnTo>
                  <a:pt x="1422" y="13727"/>
                </a:lnTo>
                <a:cubicBezTo>
                  <a:pt x="1440" y="13691"/>
                  <a:pt x="1454" y="13650"/>
                  <a:pt x="1454" y="13610"/>
                </a:cubicBezTo>
                <a:lnTo>
                  <a:pt x="1354" y="217"/>
                </a:lnTo>
                <a:cubicBezTo>
                  <a:pt x="1354" y="95"/>
                  <a:pt x="1255" y="1"/>
                  <a:pt x="113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031;p57"/>
          <p:cNvSpPr/>
          <p:nvPr/>
        </p:nvSpPr>
        <p:spPr>
          <a:xfrm>
            <a:off x="11863297" y="5635918"/>
            <a:ext cx="65441" cy="113397"/>
          </a:xfrm>
          <a:custGeom>
            <a:avLst/>
            <a:gdLst/>
            <a:ahLst/>
            <a:cxnLst/>
            <a:rect l="l" t="t" r="r" b="b"/>
            <a:pathLst>
              <a:path w="1572" h="2724" extrusionOk="0">
                <a:moveTo>
                  <a:pt x="226" y="0"/>
                </a:moveTo>
                <a:cubicBezTo>
                  <a:pt x="112" y="0"/>
                  <a:pt x="1" y="88"/>
                  <a:pt x="6" y="228"/>
                </a:cubicBezTo>
                <a:lnTo>
                  <a:pt x="88" y="2512"/>
                </a:lnTo>
                <a:cubicBezTo>
                  <a:pt x="92" y="2629"/>
                  <a:pt x="191" y="2724"/>
                  <a:pt x="309" y="2724"/>
                </a:cubicBezTo>
                <a:lnTo>
                  <a:pt x="322" y="2719"/>
                </a:lnTo>
                <a:cubicBezTo>
                  <a:pt x="444" y="2715"/>
                  <a:pt x="539" y="2615"/>
                  <a:pt x="534" y="2494"/>
                </a:cubicBezTo>
                <a:lnTo>
                  <a:pt x="480" y="1036"/>
                </a:lnTo>
                <a:lnTo>
                  <a:pt x="1103" y="2033"/>
                </a:lnTo>
                <a:cubicBezTo>
                  <a:pt x="1150" y="2102"/>
                  <a:pt x="1214" y="2130"/>
                  <a:pt x="1277" y="2130"/>
                </a:cubicBezTo>
                <a:cubicBezTo>
                  <a:pt x="1426" y="2130"/>
                  <a:pt x="1571" y="1970"/>
                  <a:pt x="1473" y="1799"/>
                </a:cubicBezTo>
                <a:lnTo>
                  <a:pt x="412" y="107"/>
                </a:lnTo>
                <a:cubicBezTo>
                  <a:pt x="366" y="33"/>
                  <a:pt x="296" y="0"/>
                  <a:pt x="226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032;p57"/>
          <p:cNvSpPr/>
          <p:nvPr/>
        </p:nvSpPr>
        <p:spPr>
          <a:xfrm>
            <a:off x="11320663" y="4334387"/>
            <a:ext cx="123305" cy="183709"/>
          </a:xfrm>
          <a:custGeom>
            <a:avLst/>
            <a:gdLst/>
            <a:ahLst/>
            <a:cxnLst/>
            <a:rect l="l" t="t" r="r" b="b"/>
            <a:pathLst>
              <a:path w="2962" h="4413" extrusionOk="0">
                <a:moveTo>
                  <a:pt x="1692" y="1"/>
                </a:moveTo>
                <a:cubicBezTo>
                  <a:pt x="898" y="1"/>
                  <a:pt x="93" y="703"/>
                  <a:pt x="46" y="1595"/>
                </a:cubicBezTo>
                <a:cubicBezTo>
                  <a:pt x="1" y="2358"/>
                  <a:pt x="569" y="3274"/>
                  <a:pt x="1106" y="3761"/>
                </a:cubicBezTo>
                <a:cubicBezTo>
                  <a:pt x="1476" y="4104"/>
                  <a:pt x="2104" y="4298"/>
                  <a:pt x="2604" y="4406"/>
                </a:cubicBezTo>
                <a:cubicBezTo>
                  <a:pt x="2623" y="4410"/>
                  <a:pt x="2641" y="4412"/>
                  <a:pt x="2658" y="4412"/>
                </a:cubicBezTo>
                <a:cubicBezTo>
                  <a:pt x="2848" y="4412"/>
                  <a:pt x="2961" y="4176"/>
                  <a:pt x="2817" y="4027"/>
                </a:cubicBezTo>
                <a:cubicBezTo>
                  <a:pt x="2410" y="3608"/>
                  <a:pt x="2171" y="3188"/>
                  <a:pt x="2086" y="2674"/>
                </a:cubicBezTo>
                <a:cubicBezTo>
                  <a:pt x="1964" y="1974"/>
                  <a:pt x="2171" y="1261"/>
                  <a:pt x="2654" y="747"/>
                </a:cubicBezTo>
                <a:cubicBezTo>
                  <a:pt x="2731" y="657"/>
                  <a:pt x="2731" y="526"/>
                  <a:pt x="2654" y="435"/>
                </a:cubicBezTo>
                <a:cubicBezTo>
                  <a:pt x="2376" y="132"/>
                  <a:pt x="2035" y="1"/>
                  <a:pt x="1692" y="1"/>
                </a:cubicBezTo>
                <a:close/>
              </a:path>
            </a:pathLst>
          </a:custGeom>
          <a:solidFill>
            <a:srgbClr val="F2DB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033;p57"/>
          <p:cNvSpPr/>
          <p:nvPr/>
        </p:nvSpPr>
        <p:spPr>
          <a:xfrm>
            <a:off x="11320663" y="4334387"/>
            <a:ext cx="123305" cy="183709"/>
          </a:xfrm>
          <a:custGeom>
            <a:avLst/>
            <a:gdLst/>
            <a:ahLst/>
            <a:cxnLst/>
            <a:rect l="l" t="t" r="r" b="b"/>
            <a:pathLst>
              <a:path w="2962" h="4413" extrusionOk="0">
                <a:moveTo>
                  <a:pt x="1692" y="1"/>
                </a:moveTo>
                <a:cubicBezTo>
                  <a:pt x="898" y="1"/>
                  <a:pt x="93" y="703"/>
                  <a:pt x="46" y="1595"/>
                </a:cubicBezTo>
                <a:cubicBezTo>
                  <a:pt x="1" y="2358"/>
                  <a:pt x="569" y="3274"/>
                  <a:pt x="1106" y="3761"/>
                </a:cubicBezTo>
                <a:cubicBezTo>
                  <a:pt x="1476" y="4104"/>
                  <a:pt x="2104" y="4298"/>
                  <a:pt x="2604" y="4406"/>
                </a:cubicBezTo>
                <a:cubicBezTo>
                  <a:pt x="2623" y="4410"/>
                  <a:pt x="2641" y="4412"/>
                  <a:pt x="2658" y="4412"/>
                </a:cubicBezTo>
                <a:cubicBezTo>
                  <a:pt x="2848" y="4412"/>
                  <a:pt x="2961" y="4176"/>
                  <a:pt x="2817" y="4027"/>
                </a:cubicBezTo>
                <a:cubicBezTo>
                  <a:pt x="2410" y="3608"/>
                  <a:pt x="2171" y="3188"/>
                  <a:pt x="2086" y="2674"/>
                </a:cubicBezTo>
                <a:cubicBezTo>
                  <a:pt x="1964" y="1974"/>
                  <a:pt x="2171" y="1261"/>
                  <a:pt x="2654" y="747"/>
                </a:cubicBezTo>
                <a:cubicBezTo>
                  <a:pt x="2731" y="657"/>
                  <a:pt x="2731" y="526"/>
                  <a:pt x="2654" y="435"/>
                </a:cubicBezTo>
                <a:cubicBezTo>
                  <a:pt x="2376" y="132"/>
                  <a:pt x="2035" y="1"/>
                  <a:pt x="1692" y="1"/>
                </a:cubicBezTo>
                <a:close/>
              </a:path>
            </a:pathLst>
          </a:custGeom>
          <a:solidFill>
            <a:srgbClr val="FFD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034;p57"/>
          <p:cNvSpPr/>
          <p:nvPr/>
        </p:nvSpPr>
        <p:spPr>
          <a:xfrm>
            <a:off x="11298891" y="4124160"/>
            <a:ext cx="601872" cy="1053173"/>
          </a:xfrm>
          <a:custGeom>
            <a:avLst/>
            <a:gdLst/>
            <a:ahLst/>
            <a:cxnLst/>
            <a:rect l="l" t="t" r="r" b="b"/>
            <a:pathLst>
              <a:path w="14458" h="25299" extrusionOk="0">
                <a:moveTo>
                  <a:pt x="5703" y="0"/>
                </a:moveTo>
                <a:cubicBezTo>
                  <a:pt x="5582" y="0"/>
                  <a:pt x="5460" y="4"/>
                  <a:pt x="5339" y="12"/>
                </a:cubicBezTo>
                <a:cubicBezTo>
                  <a:pt x="3755" y="107"/>
                  <a:pt x="2320" y="874"/>
                  <a:pt x="1404" y="2115"/>
                </a:cubicBezTo>
                <a:cubicBezTo>
                  <a:pt x="975" y="2634"/>
                  <a:pt x="1074" y="3401"/>
                  <a:pt x="1611" y="3802"/>
                </a:cubicBezTo>
                <a:cubicBezTo>
                  <a:pt x="1820" y="3957"/>
                  <a:pt x="2063" y="4030"/>
                  <a:pt x="2304" y="4030"/>
                </a:cubicBezTo>
                <a:cubicBezTo>
                  <a:pt x="2684" y="4030"/>
                  <a:pt x="3059" y="3847"/>
                  <a:pt x="3285" y="3505"/>
                </a:cubicBezTo>
                <a:cubicBezTo>
                  <a:pt x="3795" y="2814"/>
                  <a:pt x="4571" y="2408"/>
                  <a:pt x="5474" y="2349"/>
                </a:cubicBezTo>
                <a:cubicBezTo>
                  <a:pt x="5541" y="2345"/>
                  <a:pt x="5608" y="2343"/>
                  <a:pt x="5674" y="2343"/>
                </a:cubicBezTo>
                <a:cubicBezTo>
                  <a:pt x="6564" y="2343"/>
                  <a:pt x="7416" y="2704"/>
                  <a:pt x="8037" y="3347"/>
                </a:cubicBezTo>
                <a:cubicBezTo>
                  <a:pt x="10708" y="6185"/>
                  <a:pt x="9025" y="9136"/>
                  <a:pt x="5442" y="12976"/>
                </a:cubicBezTo>
                <a:cubicBezTo>
                  <a:pt x="5257" y="13170"/>
                  <a:pt x="4946" y="13454"/>
                  <a:pt x="4580" y="13784"/>
                </a:cubicBezTo>
                <a:cubicBezTo>
                  <a:pt x="2870" y="15327"/>
                  <a:pt x="0" y="17908"/>
                  <a:pt x="181" y="20899"/>
                </a:cubicBezTo>
                <a:cubicBezTo>
                  <a:pt x="280" y="22479"/>
                  <a:pt x="1192" y="23887"/>
                  <a:pt x="2902" y="25087"/>
                </a:cubicBezTo>
                <a:cubicBezTo>
                  <a:pt x="3096" y="25227"/>
                  <a:pt x="3331" y="25299"/>
                  <a:pt x="3574" y="25299"/>
                </a:cubicBezTo>
                <a:lnTo>
                  <a:pt x="3570" y="25299"/>
                </a:lnTo>
                <a:cubicBezTo>
                  <a:pt x="3573" y="25299"/>
                  <a:pt x="3577" y="25299"/>
                  <a:pt x="3580" y="25299"/>
                </a:cubicBezTo>
                <a:cubicBezTo>
                  <a:pt x="4090" y="25299"/>
                  <a:pt x="4536" y="24966"/>
                  <a:pt x="4693" y="24482"/>
                </a:cubicBezTo>
                <a:cubicBezTo>
                  <a:pt x="4847" y="23995"/>
                  <a:pt x="4666" y="23462"/>
                  <a:pt x="4247" y="23169"/>
                </a:cubicBezTo>
                <a:cubicBezTo>
                  <a:pt x="3155" y="22402"/>
                  <a:pt x="2572" y="21590"/>
                  <a:pt x="2523" y="20760"/>
                </a:cubicBezTo>
                <a:cubicBezTo>
                  <a:pt x="2410" y="18891"/>
                  <a:pt x="4752" y="16784"/>
                  <a:pt x="6151" y="15525"/>
                </a:cubicBezTo>
                <a:cubicBezTo>
                  <a:pt x="6552" y="15160"/>
                  <a:pt x="6904" y="14844"/>
                  <a:pt x="7157" y="14578"/>
                </a:cubicBezTo>
                <a:cubicBezTo>
                  <a:pt x="9526" y="12033"/>
                  <a:pt x="14458" y="6744"/>
                  <a:pt x="9742" y="1740"/>
                </a:cubicBezTo>
                <a:cubicBezTo>
                  <a:pt x="8689" y="624"/>
                  <a:pt x="7226" y="0"/>
                  <a:pt x="5703" y="0"/>
                </a:cubicBezTo>
                <a:close/>
              </a:path>
            </a:pathLst>
          </a:custGeom>
          <a:solidFill>
            <a:srgbClr val="8FD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035;p57"/>
          <p:cNvSpPr/>
          <p:nvPr/>
        </p:nvSpPr>
        <p:spPr>
          <a:xfrm>
            <a:off x="11394305" y="4843676"/>
            <a:ext cx="738041" cy="471032"/>
          </a:xfrm>
          <a:custGeom>
            <a:avLst/>
            <a:gdLst/>
            <a:ahLst/>
            <a:cxnLst/>
            <a:rect l="l" t="t" r="r" b="b"/>
            <a:pathLst>
              <a:path w="17729" h="11315" extrusionOk="0">
                <a:moveTo>
                  <a:pt x="5819" y="1"/>
                </a:moveTo>
                <a:cubicBezTo>
                  <a:pt x="3871" y="1"/>
                  <a:pt x="1994" y="912"/>
                  <a:pt x="980" y="2952"/>
                </a:cubicBezTo>
                <a:cubicBezTo>
                  <a:pt x="1" y="4933"/>
                  <a:pt x="393" y="7482"/>
                  <a:pt x="1932" y="9098"/>
                </a:cubicBezTo>
                <a:cubicBezTo>
                  <a:pt x="3471" y="10713"/>
                  <a:pt x="5880" y="11291"/>
                  <a:pt x="8150" y="11313"/>
                </a:cubicBezTo>
                <a:cubicBezTo>
                  <a:pt x="8208" y="11314"/>
                  <a:pt x="8265" y="11314"/>
                  <a:pt x="8323" y="11314"/>
                </a:cubicBezTo>
                <a:cubicBezTo>
                  <a:pt x="10311" y="11314"/>
                  <a:pt x="12324" y="10934"/>
                  <a:pt x="14052" y="9982"/>
                </a:cubicBezTo>
                <a:cubicBezTo>
                  <a:pt x="15324" y="9283"/>
                  <a:pt x="16570" y="8164"/>
                  <a:pt x="17238" y="6815"/>
                </a:cubicBezTo>
                <a:cubicBezTo>
                  <a:pt x="17728" y="5823"/>
                  <a:pt x="17444" y="5555"/>
                  <a:pt x="16890" y="5555"/>
                </a:cubicBezTo>
                <a:cubicBezTo>
                  <a:pt x="16241" y="5555"/>
                  <a:pt x="15221" y="5923"/>
                  <a:pt x="14643" y="5923"/>
                </a:cubicBezTo>
                <a:cubicBezTo>
                  <a:pt x="14621" y="5923"/>
                  <a:pt x="14600" y="5922"/>
                  <a:pt x="14580" y="5921"/>
                </a:cubicBezTo>
                <a:cubicBezTo>
                  <a:pt x="13023" y="5835"/>
                  <a:pt x="12229" y="4143"/>
                  <a:pt x="11358" y="2884"/>
                </a:cubicBezTo>
                <a:cubicBezTo>
                  <a:pt x="10087" y="1052"/>
                  <a:pt x="7912" y="1"/>
                  <a:pt x="5819" y="1"/>
                </a:cubicBezTo>
                <a:close/>
              </a:path>
            </a:pathLst>
          </a:custGeom>
          <a:solidFill>
            <a:srgbClr val="8FD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036;p57"/>
          <p:cNvSpPr/>
          <p:nvPr/>
        </p:nvSpPr>
        <p:spPr>
          <a:xfrm>
            <a:off x="11385854" y="4836224"/>
            <a:ext cx="747449" cy="485936"/>
          </a:xfrm>
          <a:custGeom>
            <a:avLst/>
            <a:gdLst/>
            <a:ahLst/>
            <a:cxnLst/>
            <a:rect l="l" t="t" r="r" b="b"/>
            <a:pathLst>
              <a:path w="17955" h="11673" extrusionOk="0">
                <a:moveTo>
                  <a:pt x="6029" y="358"/>
                </a:moveTo>
                <a:cubicBezTo>
                  <a:pt x="8130" y="358"/>
                  <a:pt x="10206" y="1426"/>
                  <a:pt x="11412" y="3167"/>
                </a:cubicBezTo>
                <a:cubicBezTo>
                  <a:pt x="11557" y="3370"/>
                  <a:pt x="11692" y="3591"/>
                  <a:pt x="11841" y="3817"/>
                </a:cubicBezTo>
                <a:cubicBezTo>
                  <a:pt x="12563" y="4936"/>
                  <a:pt x="13384" y="6204"/>
                  <a:pt x="14774" y="6281"/>
                </a:cubicBezTo>
                <a:cubicBezTo>
                  <a:pt x="14794" y="6282"/>
                  <a:pt x="14814" y="6282"/>
                  <a:pt x="14835" y="6282"/>
                </a:cubicBezTo>
                <a:cubicBezTo>
                  <a:pt x="15139" y="6282"/>
                  <a:pt x="15534" y="6193"/>
                  <a:pt x="15952" y="6100"/>
                </a:cubicBezTo>
                <a:cubicBezTo>
                  <a:pt x="16324" y="6018"/>
                  <a:pt x="16785" y="5914"/>
                  <a:pt x="17107" y="5914"/>
                </a:cubicBezTo>
                <a:cubicBezTo>
                  <a:pt x="17277" y="5914"/>
                  <a:pt x="17408" y="5943"/>
                  <a:pt x="17468" y="6019"/>
                </a:cubicBezTo>
                <a:cubicBezTo>
                  <a:pt x="17517" y="6078"/>
                  <a:pt x="17589" y="6285"/>
                  <a:pt x="17278" y="6917"/>
                </a:cubicBezTo>
                <a:cubicBezTo>
                  <a:pt x="16683" y="8122"/>
                  <a:pt x="15550" y="9245"/>
                  <a:pt x="14169" y="10003"/>
                </a:cubicBezTo>
                <a:cubicBezTo>
                  <a:pt x="12603" y="10866"/>
                  <a:pt x="10637" y="11312"/>
                  <a:pt x="8481" y="11312"/>
                </a:cubicBezTo>
                <a:cubicBezTo>
                  <a:pt x="8439" y="11312"/>
                  <a:pt x="8396" y="11312"/>
                  <a:pt x="8353" y="11312"/>
                </a:cubicBezTo>
                <a:cubicBezTo>
                  <a:pt x="6498" y="11294"/>
                  <a:pt x="3935" y="10901"/>
                  <a:pt x="2266" y="9150"/>
                </a:cubicBezTo>
                <a:cubicBezTo>
                  <a:pt x="768" y="7585"/>
                  <a:pt x="389" y="5139"/>
                  <a:pt x="1345" y="3212"/>
                </a:cubicBezTo>
                <a:cubicBezTo>
                  <a:pt x="2185" y="1520"/>
                  <a:pt x="3687" y="514"/>
                  <a:pt x="5587" y="374"/>
                </a:cubicBezTo>
                <a:cubicBezTo>
                  <a:pt x="5734" y="363"/>
                  <a:pt x="5882" y="358"/>
                  <a:pt x="6029" y="358"/>
                </a:cubicBezTo>
                <a:close/>
                <a:moveTo>
                  <a:pt x="6028" y="1"/>
                </a:moveTo>
                <a:cubicBezTo>
                  <a:pt x="5872" y="1"/>
                  <a:pt x="5716" y="6"/>
                  <a:pt x="5560" y="18"/>
                </a:cubicBezTo>
                <a:cubicBezTo>
                  <a:pt x="3529" y="167"/>
                  <a:pt x="1918" y="1240"/>
                  <a:pt x="1025" y="3050"/>
                </a:cubicBezTo>
                <a:cubicBezTo>
                  <a:pt x="1" y="5112"/>
                  <a:pt x="407" y="7725"/>
                  <a:pt x="2004" y="9403"/>
                </a:cubicBezTo>
                <a:cubicBezTo>
                  <a:pt x="3759" y="11240"/>
                  <a:pt x="6426" y="11655"/>
                  <a:pt x="8348" y="11673"/>
                </a:cubicBezTo>
                <a:lnTo>
                  <a:pt x="8515" y="11673"/>
                </a:lnTo>
                <a:cubicBezTo>
                  <a:pt x="10717" y="11673"/>
                  <a:pt x="12730" y="11208"/>
                  <a:pt x="14345" y="10324"/>
                </a:cubicBezTo>
                <a:cubicBezTo>
                  <a:pt x="15789" y="9530"/>
                  <a:pt x="16976" y="8347"/>
                  <a:pt x="17603" y="7075"/>
                </a:cubicBezTo>
                <a:cubicBezTo>
                  <a:pt x="17910" y="6461"/>
                  <a:pt x="17955" y="6055"/>
                  <a:pt x="17756" y="5798"/>
                </a:cubicBezTo>
                <a:cubicBezTo>
                  <a:pt x="17614" y="5617"/>
                  <a:pt x="17382" y="5552"/>
                  <a:pt x="17095" y="5552"/>
                </a:cubicBezTo>
                <a:cubicBezTo>
                  <a:pt x="16746" y="5552"/>
                  <a:pt x="16316" y="5649"/>
                  <a:pt x="15875" y="5748"/>
                </a:cubicBezTo>
                <a:cubicBezTo>
                  <a:pt x="15499" y="5833"/>
                  <a:pt x="15108" y="5921"/>
                  <a:pt x="14848" y="5921"/>
                </a:cubicBezTo>
                <a:cubicBezTo>
                  <a:pt x="14830" y="5921"/>
                  <a:pt x="14813" y="5921"/>
                  <a:pt x="14796" y="5920"/>
                </a:cubicBezTo>
                <a:cubicBezTo>
                  <a:pt x="13587" y="5852"/>
                  <a:pt x="12852" y="4719"/>
                  <a:pt x="12143" y="3618"/>
                </a:cubicBezTo>
                <a:cubicBezTo>
                  <a:pt x="12003" y="3402"/>
                  <a:pt x="11854" y="3172"/>
                  <a:pt x="11710" y="2960"/>
                </a:cubicBezTo>
                <a:cubicBezTo>
                  <a:pt x="10437" y="1126"/>
                  <a:pt x="8246" y="1"/>
                  <a:pt x="6028" y="1"/>
                </a:cubicBezTo>
                <a:close/>
              </a:path>
            </a:pathLst>
          </a:custGeom>
          <a:solidFill>
            <a:srgbClr val="8FD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037;p57"/>
          <p:cNvSpPr/>
          <p:nvPr/>
        </p:nvSpPr>
        <p:spPr>
          <a:xfrm>
            <a:off x="11621807" y="5174294"/>
            <a:ext cx="208728" cy="222091"/>
          </a:xfrm>
          <a:custGeom>
            <a:avLst/>
            <a:gdLst/>
            <a:ahLst/>
            <a:cxnLst/>
            <a:rect l="l" t="t" r="r" b="b"/>
            <a:pathLst>
              <a:path w="5014" h="5335" extrusionOk="0">
                <a:moveTo>
                  <a:pt x="2515" y="1"/>
                </a:moveTo>
                <a:cubicBezTo>
                  <a:pt x="1137" y="1"/>
                  <a:pt x="18" y="1186"/>
                  <a:pt x="9" y="2654"/>
                </a:cubicBezTo>
                <a:cubicBezTo>
                  <a:pt x="0" y="4125"/>
                  <a:pt x="1110" y="5330"/>
                  <a:pt x="2491" y="5334"/>
                </a:cubicBezTo>
                <a:cubicBezTo>
                  <a:pt x="2496" y="5334"/>
                  <a:pt x="2501" y="5334"/>
                  <a:pt x="2506" y="5334"/>
                </a:cubicBezTo>
                <a:cubicBezTo>
                  <a:pt x="3876" y="5334"/>
                  <a:pt x="4995" y="4151"/>
                  <a:pt x="5004" y="2685"/>
                </a:cubicBezTo>
                <a:cubicBezTo>
                  <a:pt x="5013" y="1214"/>
                  <a:pt x="3903" y="10"/>
                  <a:pt x="2522" y="1"/>
                </a:cubicBezTo>
                <a:cubicBezTo>
                  <a:pt x="2520" y="1"/>
                  <a:pt x="2517" y="1"/>
                  <a:pt x="2515" y="1"/>
                </a:cubicBezTo>
                <a:close/>
              </a:path>
            </a:pathLst>
          </a:custGeom>
          <a:solidFill>
            <a:srgbClr val="8FD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038;p57"/>
          <p:cNvSpPr/>
          <p:nvPr/>
        </p:nvSpPr>
        <p:spPr>
          <a:xfrm>
            <a:off x="11603740" y="5166967"/>
            <a:ext cx="234288" cy="236911"/>
          </a:xfrm>
          <a:custGeom>
            <a:avLst/>
            <a:gdLst/>
            <a:ahLst/>
            <a:cxnLst/>
            <a:rect l="l" t="t" r="r" b="b"/>
            <a:pathLst>
              <a:path w="5628" h="5691" extrusionOk="0">
                <a:moveTo>
                  <a:pt x="2956" y="357"/>
                </a:moveTo>
                <a:cubicBezTo>
                  <a:pt x="4233" y="366"/>
                  <a:pt x="5267" y="1494"/>
                  <a:pt x="5258" y="2857"/>
                </a:cubicBezTo>
                <a:cubicBezTo>
                  <a:pt x="5249" y="4224"/>
                  <a:pt x="4211" y="5330"/>
                  <a:pt x="2938" y="5330"/>
                </a:cubicBezTo>
                <a:lnTo>
                  <a:pt x="2925" y="5330"/>
                </a:lnTo>
                <a:cubicBezTo>
                  <a:pt x="2302" y="5325"/>
                  <a:pt x="1711" y="5059"/>
                  <a:pt x="1296" y="4599"/>
                </a:cubicBezTo>
                <a:cubicBezTo>
                  <a:pt x="393" y="3592"/>
                  <a:pt x="402" y="2067"/>
                  <a:pt x="1318" y="1075"/>
                </a:cubicBezTo>
                <a:cubicBezTo>
                  <a:pt x="1738" y="619"/>
                  <a:pt x="2325" y="362"/>
                  <a:pt x="2943" y="357"/>
                </a:cubicBezTo>
                <a:close/>
                <a:moveTo>
                  <a:pt x="2943" y="1"/>
                </a:moveTo>
                <a:cubicBezTo>
                  <a:pt x="2225" y="1"/>
                  <a:pt x="1544" y="299"/>
                  <a:pt x="1057" y="826"/>
                </a:cubicBezTo>
                <a:cubicBezTo>
                  <a:pt x="10" y="1955"/>
                  <a:pt x="1" y="3701"/>
                  <a:pt x="1030" y="4842"/>
                </a:cubicBezTo>
                <a:cubicBezTo>
                  <a:pt x="1517" y="5379"/>
                  <a:pt x="2203" y="5686"/>
                  <a:pt x="2920" y="5691"/>
                </a:cubicBezTo>
                <a:lnTo>
                  <a:pt x="2938" y="5691"/>
                </a:lnTo>
                <a:cubicBezTo>
                  <a:pt x="4409" y="5691"/>
                  <a:pt x="5610" y="4427"/>
                  <a:pt x="5619" y="2861"/>
                </a:cubicBezTo>
                <a:cubicBezTo>
                  <a:pt x="5628" y="1291"/>
                  <a:pt x="4436" y="10"/>
                  <a:pt x="2961" y="1"/>
                </a:cubicBezTo>
                <a:close/>
              </a:path>
            </a:pathLst>
          </a:custGeom>
          <a:solidFill>
            <a:srgbClr val="8FD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039;p57"/>
          <p:cNvSpPr/>
          <p:nvPr/>
        </p:nvSpPr>
        <p:spPr>
          <a:xfrm>
            <a:off x="11293022" y="4195595"/>
            <a:ext cx="219302" cy="207521"/>
          </a:xfrm>
          <a:custGeom>
            <a:avLst/>
            <a:gdLst/>
            <a:ahLst/>
            <a:cxnLst/>
            <a:rect l="l" t="t" r="r" b="b"/>
            <a:pathLst>
              <a:path w="5268" h="4985" extrusionOk="0">
                <a:moveTo>
                  <a:pt x="2831" y="1"/>
                </a:moveTo>
                <a:cubicBezTo>
                  <a:pt x="693" y="1"/>
                  <a:pt x="1" y="3213"/>
                  <a:pt x="1418" y="4532"/>
                </a:cubicBezTo>
                <a:cubicBezTo>
                  <a:pt x="1718" y="4811"/>
                  <a:pt x="2126" y="4985"/>
                  <a:pt x="2531" y="4985"/>
                </a:cubicBezTo>
                <a:cubicBezTo>
                  <a:pt x="2650" y="4985"/>
                  <a:pt x="2769" y="4970"/>
                  <a:pt x="2885" y="4938"/>
                </a:cubicBezTo>
                <a:cubicBezTo>
                  <a:pt x="3250" y="4839"/>
                  <a:pt x="3557" y="4591"/>
                  <a:pt x="3814" y="4311"/>
                </a:cubicBezTo>
                <a:cubicBezTo>
                  <a:pt x="4997" y="3016"/>
                  <a:pt x="5267" y="65"/>
                  <a:pt x="2889" y="2"/>
                </a:cubicBezTo>
                <a:cubicBezTo>
                  <a:pt x="2870" y="1"/>
                  <a:pt x="2851" y="1"/>
                  <a:pt x="2831" y="1"/>
                </a:cubicBezTo>
                <a:close/>
              </a:path>
            </a:pathLst>
          </a:custGeom>
          <a:solidFill>
            <a:srgbClr val="8FD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040;p57"/>
          <p:cNvSpPr/>
          <p:nvPr/>
        </p:nvSpPr>
        <p:spPr>
          <a:xfrm>
            <a:off x="11306801" y="4187936"/>
            <a:ext cx="199528" cy="222840"/>
          </a:xfrm>
          <a:custGeom>
            <a:avLst/>
            <a:gdLst/>
            <a:ahLst/>
            <a:cxnLst/>
            <a:rect l="l" t="t" r="r" b="b"/>
            <a:pathLst>
              <a:path w="4793" h="5353" extrusionOk="0">
                <a:moveTo>
                  <a:pt x="2510" y="366"/>
                </a:moveTo>
                <a:cubicBezTo>
                  <a:pt x="2524" y="366"/>
                  <a:pt x="2539" y="366"/>
                  <a:pt x="2554" y="366"/>
                </a:cubicBezTo>
                <a:cubicBezTo>
                  <a:pt x="3285" y="389"/>
                  <a:pt x="3777" y="691"/>
                  <a:pt x="4025" y="1269"/>
                </a:cubicBezTo>
                <a:cubicBezTo>
                  <a:pt x="4395" y="2144"/>
                  <a:pt x="4084" y="3565"/>
                  <a:pt x="3348" y="4373"/>
                </a:cubicBezTo>
                <a:cubicBezTo>
                  <a:pt x="3064" y="4684"/>
                  <a:pt x="2789" y="4869"/>
                  <a:pt x="2504" y="4951"/>
                </a:cubicBezTo>
                <a:cubicBezTo>
                  <a:pt x="2410" y="4976"/>
                  <a:pt x="2310" y="4988"/>
                  <a:pt x="2209" y="4988"/>
                </a:cubicBezTo>
                <a:cubicBezTo>
                  <a:pt x="1862" y="4988"/>
                  <a:pt x="1493" y="4843"/>
                  <a:pt x="1214" y="4581"/>
                </a:cubicBezTo>
                <a:lnTo>
                  <a:pt x="1209" y="4581"/>
                </a:lnTo>
                <a:cubicBezTo>
                  <a:pt x="424" y="3850"/>
                  <a:pt x="379" y="2559"/>
                  <a:pt x="749" y="1666"/>
                </a:cubicBezTo>
                <a:cubicBezTo>
                  <a:pt x="1090" y="833"/>
                  <a:pt x="1731" y="366"/>
                  <a:pt x="2510" y="366"/>
                </a:cubicBezTo>
                <a:close/>
                <a:moveTo>
                  <a:pt x="2509" y="0"/>
                </a:moveTo>
                <a:cubicBezTo>
                  <a:pt x="1585" y="0"/>
                  <a:pt x="805" y="565"/>
                  <a:pt x="411" y="1526"/>
                </a:cubicBezTo>
                <a:cubicBezTo>
                  <a:pt x="0" y="2532"/>
                  <a:pt x="54" y="3999"/>
                  <a:pt x="966" y="4847"/>
                </a:cubicBezTo>
                <a:cubicBezTo>
                  <a:pt x="1300" y="5163"/>
                  <a:pt x="1737" y="5343"/>
                  <a:pt x="2202" y="5352"/>
                </a:cubicBezTo>
                <a:cubicBezTo>
                  <a:pt x="2337" y="5352"/>
                  <a:pt x="2473" y="5334"/>
                  <a:pt x="2604" y="5298"/>
                </a:cubicBezTo>
                <a:cubicBezTo>
                  <a:pt x="2951" y="5203"/>
                  <a:pt x="3285" y="4982"/>
                  <a:pt x="3619" y="4617"/>
                </a:cubicBezTo>
                <a:cubicBezTo>
                  <a:pt x="4458" y="3701"/>
                  <a:pt x="4792" y="2135"/>
                  <a:pt x="4363" y="1124"/>
                </a:cubicBezTo>
                <a:cubicBezTo>
                  <a:pt x="4151" y="632"/>
                  <a:pt x="3668" y="32"/>
                  <a:pt x="2563" y="1"/>
                </a:cubicBezTo>
                <a:cubicBezTo>
                  <a:pt x="2545" y="0"/>
                  <a:pt x="2527" y="0"/>
                  <a:pt x="2509" y="0"/>
                </a:cubicBezTo>
                <a:close/>
              </a:path>
            </a:pathLst>
          </a:custGeom>
          <a:solidFill>
            <a:srgbClr val="8FD5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041;p57"/>
          <p:cNvSpPr/>
          <p:nvPr/>
        </p:nvSpPr>
        <p:spPr>
          <a:xfrm>
            <a:off x="11328365" y="4333720"/>
            <a:ext cx="91542" cy="98078"/>
          </a:xfrm>
          <a:custGeom>
            <a:avLst/>
            <a:gdLst/>
            <a:ahLst/>
            <a:cxnLst/>
            <a:rect l="l" t="t" r="r" b="b"/>
            <a:pathLst>
              <a:path w="2199" h="2356" extrusionOk="0">
                <a:moveTo>
                  <a:pt x="1099" y="0"/>
                </a:moveTo>
                <a:cubicBezTo>
                  <a:pt x="498" y="0"/>
                  <a:pt x="5" y="526"/>
                  <a:pt x="5" y="1173"/>
                </a:cubicBezTo>
                <a:cubicBezTo>
                  <a:pt x="1" y="1823"/>
                  <a:pt x="488" y="2351"/>
                  <a:pt x="1093" y="2356"/>
                </a:cubicBezTo>
                <a:cubicBezTo>
                  <a:pt x="1095" y="2356"/>
                  <a:pt x="1098" y="2356"/>
                  <a:pt x="1101" y="2356"/>
                </a:cubicBezTo>
                <a:cubicBezTo>
                  <a:pt x="1702" y="2356"/>
                  <a:pt x="2194" y="1834"/>
                  <a:pt x="2194" y="1187"/>
                </a:cubicBezTo>
                <a:cubicBezTo>
                  <a:pt x="2198" y="537"/>
                  <a:pt x="1711" y="5"/>
                  <a:pt x="1106" y="0"/>
                </a:cubicBezTo>
                <a:cubicBezTo>
                  <a:pt x="1104" y="0"/>
                  <a:pt x="1101" y="0"/>
                  <a:pt x="1099" y="0"/>
                </a:cubicBezTo>
                <a:close/>
              </a:path>
            </a:pathLst>
          </a:custGeom>
          <a:solidFill>
            <a:srgbClr val="FFE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042;p57"/>
          <p:cNvSpPr/>
          <p:nvPr/>
        </p:nvSpPr>
        <p:spPr>
          <a:xfrm>
            <a:off x="11331778" y="4281476"/>
            <a:ext cx="108777" cy="111649"/>
          </a:xfrm>
          <a:custGeom>
            <a:avLst/>
            <a:gdLst/>
            <a:ahLst/>
            <a:cxnLst/>
            <a:rect l="l" t="t" r="r" b="b"/>
            <a:pathLst>
              <a:path w="2613" h="2682" extrusionOk="0">
                <a:moveTo>
                  <a:pt x="1310" y="1"/>
                </a:moveTo>
                <a:cubicBezTo>
                  <a:pt x="596" y="1"/>
                  <a:pt x="14" y="595"/>
                  <a:pt x="9" y="1332"/>
                </a:cubicBezTo>
                <a:cubicBezTo>
                  <a:pt x="0" y="2072"/>
                  <a:pt x="582" y="2677"/>
                  <a:pt x="1300" y="2681"/>
                </a:cubicBezTo>
                <a:cubicBezTo>
                  <a:pt x="1302" y="2681"/>
                  <a:pt x="1305" y="2681"/>
                  <a:pt x="1308" y="2681"/>
                </a:cubicBezTo>
                <a:cubicBezTo>
                  <a:pt x="2022" y="2681"/>
                  <a:pt x="2604" y="2087"/>
                  <a:pt x="2608" y="1350"/>
                </a:cubicBezTo>
                <a:cubicBezTo>
                  <a:pt x="2613" y="610"/>
                  <a:pt x="2035" y="5"/>
                  <a:pt x="1318" y="1"/>
                </a:cubicBezTo>
                <a:cubicBezTo>
                  <a:pt x="1315" y="1"/>
                  <a:pt x="1312" y="1"/>
                  <a:pt x="1310" y="1"/>
                </a:cubicBezTo>
                <a:close/>
              </a:path>
            </a:pathLst>
          </a:custGeom>
          <a:solidFill>
            <a:srgbClr val="FFE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43;p57"/>
          <p:cNvSpPr/>
          <p:nvPr/>
        </p:nvSpPr>
        <p:spPr>
          <a:xfrm>
            <a:off x="11386062" y="4337467"/>
            <a:ext cx="60903" cy="55825"/>
          </a:xfrm>
          <a:custGeom>
            <a:avLst/>
            <a:gdLst/>
            <a:ahLst/>
            <a:cxnLst/>
            <a:rect l="l" t="t" r="r" b="b"/>
            <a:pathLst>
              <a:path w="1463" h="1341" extrusionOk="0">
                <a:moveTo>
                  <a:pt x="727" y="0"/>
                </a:moveTo>
                <a:cubicBezTo>
                  <a:pt x="329" y="0"/>
                  <a:pt x="5" y="297"/>
                  <a:pt x="0" y="664"/>
                </a:cubicBezTo>
                <a:cubicBezTo>
                  <a:pt x="0" y="1038"/>
                  <a:pt x="325" y="1336"/>
                  <a:pt x="727" y="1341"/>
                </a:cubicBezTo>
                <a:cubicBezTo>
                  <a:pt x="730" y="1341"/>
                  <a:pt x="733" y="1341"/>
                  <a:pt x="736" y="1341"/>
                </a:cubicBezTo>
                <a:cubicBezTo>
                  <a:pt x="1133" y="1341"/>
                  <a:pt x="1462" y="1045"/>
                  <a:pt x="1462" y="677"/>
                </a:cubicBezTo>
                <a:cubicBezTo>
                  <a:pt x="1462" y="307"/>
                  <a:pt x="1137" y="0"/>
                  <a:pt x="736" y="0"/>
                </a:cubicBezTo>
                <a:cubicBezTo>
                  <a:pt x="733" y="0"/>
                  <a:pt x="730" y="0"/>
                  <a:pt x="727" y="0"/>
                </a:cubicBezTo>
                <a:close/>
              </a:path>
            </a:pathLst>
          </a:custGeom>
          <a:solidFill>
            <a:srgbClr val="FFBA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044;p57"/>
          <p:cNvSpPr/>
          <p:nvPr/>
        </p:nvSpPr>
        <p:spPr>
          <a:xfrm>
            <a:off x="11366621" y="4322772"/>
            <a:ext cx="34677" cy="15320"/>
          </a:xfrm>
          <a:custGeom>
            <a:avLst/>
            <a:gdLst/>
            <a:ahLst/>
            <a:cxnLst/>
            <a:rect l="l" t="t" r="r" b="b"/>
            <a:pathLst>
              <a:path w="833" h="368" extrusionOk="0">
                <a:moveTo>
                  <a:pt x="763" y="1"/>
                </a:moveTo>
                <a:cubicBezTo>
                  <a:pt x="745" y="1"/>
                  <a:pt x="728" y="9"/>
                  <a:pt x="715" y="24"/>
                </a:cubicBezTo>
                <a:cubicBezTo>
                  <a:pt x="598" y="166"/>
                  <a:pt x="424" y="244"/>
                  <a:pt x="246" y="244"/>
                </a:cubicBezTo>
                <a:cubicBezTo>
                  <a:pt x="198" y="244"/>
                  <a:pt x="149" y="239"/>
                  <a:pt x="102" y="227"/>
                </a:cubicBezTo>
                <a:cubicBezTo>
                  <a:pt x="95" y="225"/>
                  <a:pt x="89" y="224"/>
                  <a:pt x="83" y="224"/>
                </a:cubicBezTo>
                <a:cubicBezTo>
                  <a:pt x="20" y="224"/>
                  <a:pt x="0" y="324"/>
                  <a:pt x="70" y="344"/>
                </a:cubicBezTo>
                <a:cubicBezTo>
                  <a:pt x="129" y="358"/>
                  <a:pt x="187" y="367"/>
                  <a:pt x="246" y="367"/>
                </a:cubicBezTo>
                <a:cubicBezTo>
                  <a:pt x="463" y="367"/>
                  <a:pt x="670" y="268"/>
                  <a:pt x="810" y="101"/>
                </a:cubicBezTo>
                <a:cubicBezTo>
                  <a:pt x="833" y="74"/>
                  <a:pt x="828" y="38"/>
                  <a:pt x="801" y="15"/>
                </a:cubicBezTo>
                <a:cubicBezTo>
                  <a:pt x="789" y="5"/>
                  <a:pt x="776" y="1"/>
                  <a:pt x="763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045;p57"/>
          <p:cNvSpPr/>
          <p:nvPr/>
        </p:nvSpPr>
        <p:spPr>
          <a:xfrm>
            <a:off x="11539132" y="4948415"/>
            <a:ext cx="407090" cy="278540"/>
          </a:xfrm>
          <a:custGeom>
            <a:avLst/>
            <a:gdLst/>
            <a:ahLst/>
            <a:cxnLst/>
            <a:rect l="l" t="t" r="r" b="b"/>
            <a:pathLst>
              <a:path w="9779" h="6691" extrusionOk="0">
                <a:moveTo>
                  <a:pt x="5922" y="1"/>
                </a:moveTo>
                <a:cubicBezTo>
                  <a:pt x="5862" y="1"/>
                  <a:pt x="5836" y="91"/>
                  <a:pt x="5898" y="116"/>
                </a:cubicBezTo>
                <a:cubicBezTo>
                  <a:pt x="7884" y="788"/>
                  <a:pt x="9179" y="2967"/>
                  <a:pt x="8791" y="4975"/>
                </a:cubicBezTo>
                <a:cubicBezTo>
                  <a:pt x="8786" y="4994"/>
                  <a:pt x="8791" y="5016"/>
                  <a:pt x="8809" y="5030"/>
                </a:cubicBezTo>
                <a:cubicBezTo>
                  <a:pt x="8819" y="5043"/>
                  <a:pt x="8832" y="5049"/>
                  <a:pt x="8846" y="5049"/>
                </a:cubicBezTo>
                <a:cubicBezTo>
                  <a:pt x="8850" y="5049"/>
                  <a:pt x="8854" y="5049"/>
                  <a:pt x="8858" y="5048"/>
                </a:cubicBezTo>
                <a:cubicBezTo>
                  <a:pt x="8886" y="5043"/>
                  <a:pt x="8914" y="5041"/>
                  <a:pt x="8942" y="5041"/>
                </a:cubicBezTo>
                <a:cubicBezTo>
                  <a:pt x="9138" y="5041"/>
                  <a:pt x="9328" y="5152"/>
                  <a:pt x="9458" y="5345"/>
                </a:cubicBezTo>
                <a:cubicBezTo>
                  <a:pt x="9625" y="5589"/>
                  <a:pt x="9652" y="5905"/>
                  <a:pt x="9522" y="6126"/>
                </a:cubicBezTo>
                <a:cubicBezTo>
                  <a:pt x="9346" y="6421"/>
                  <a:pt x="8995" y="6559"/>
                  <a:pt x="8644" y="6559"/>
                </a:cubicBezTo>
                <a:cubicBezTo>
                  <a:pt x="8437" y="6559"/>
                  <a:pt x="8230" y="6511"/>
                  <a:pt x="8060" y="6419"/>
                </a:cubicBezTo>
                <a:lnTo>
                  <a:pt x="7969" y="6365"/>
                </a:lnTo>
                <a:cubicBezTo>
                  <a:pt x="7806" y="6272"/>
                  <a:pt x="7629" y="6171"/>
                  <a:pt x="7458" y="6171"/>
                </a:cubicBezTo>
                <a:cubicBezTo>
                  <a:pt x="7388" y="6171"/>
                  <a:pt x="7319" y="6188"/>
                  <a:pt x="7252" y="6230"/>
                </a:cubicBezTo>
                <a:cubicBezTo>
                  <a:pt x="7189" y="6270"/>
                  <a:pt x="7135" y="6325"/>
                  <a:pt x="7094" y="6383"/>
                </a:cubicBezTo>
                <a:cubicBezTo>
                  <a:pt x="7062" y="6428"/>
                  <a:pt x="7022" y="6465"/>
                  <a:pt x="6981" y="6501"/>
                </a:cubicBezTo>
                <a:cubicBezTo>
                  <a:pt x="6891" y="6564"/>
                  <a:pt x="6769" y="6568"/>
                  <a:pt x="6652" y="6568"/>
                </a:cubicBezTo>
                <a:cubicBezTo>
                  <a:pt x="5803" y="6564"/>
                  <a:pt x="4991" y="6239"/>
                  <a:pt x="4378" y="5661"/>
                </a:cubicBezTo>
                <a:cubicBezTo>
                  <a:pt x="4366" y="5649"/>
                  <a:pt x="4350" y="5643"/>
                  <a:pt x="4333" y="5643"/>
                </a:cubicBezTo>
                <a:cubicBezTo>
                  <a:pt x="4325" y="5643"/>
                  <a:pt x="4317" y="5645"/>
                  <a:pt x="4310" y="5648"/>
                </a:cubicBezTo>
                <a:cubicBezTo>
                  <a:pt x="4283" y="5661"/>
                  <a:pt x="4274" y="5688"/>
                  <a:pt x="4274" y="5711"/>
                </a:cubicBezTo>
                <a:cubicBezTo>
                  <a:pt x="4287" y="5806"/>
                  <a:pt x="4256" y="5900"/>
                  <a:pt x="4184" y="5964"/>
                </a:cubicBezTo>
                <a:cubicBezTo>
                  <a:pt x="4049" y="6094"/>
                  <a:pt x="3802" y="6153"/>
                  <a:pt x="3582" y="6153"/>
                </a:cubicBezTo>
                <a:cubicBezTo>
                  <a:pt x="3521" y="6153"/>
                  <a:pt x="3462" y="6148"/>
                  <a:pt x="3407" y="6140"/>
                </a:cubicBezTo>
                <a:cubicBezTo>
                  <a:pt x="2352" y="5973"/>
                  <a:pt x="1418" y="5368"/>
                  <a:pt x="835" y="4475"/>
                </a:cubicBezTo>
                <a:cubicBezTo>
                  <a:pt x="271" y="3590"/>
                  <a:pt x="127" y="2498"/>
                  <a:pt x="434" y="1496"/>
                </a:cubicBezTo>
                <a:cubicBezTo>
                  <a:pt x="454" y="1456"/>
                  <a:pt x="409" y="1425"/>
                  <a:pt x="369" y="1425"/>
                </a:cubicBezTo>
                <a:cubicBezTo>
                  <a:pt x="347" y="1425"/>
                  <a:pt x="326" y="1436"/>
                  <a:pt x="321" y="1460"/>
                </a:cubicBezTo>
                <a:cubicBezTo>
                  <a:pt x="1" y="2498"/>
                  <a:pt x="154" y="3622"/>
                  <a:pt x="736" y="4542"/>
                </a:cubicBezTo>
                <a:cubicBezTo>
                  <a:pt x="1336" y="5463"/>
                  <a:pt x="2302" y="6085"/>
                  <a:pt x="3389" y="6257"/>
                </a:cubicBezTo>
                <a:cubicBezTo>
                  <a:pt x="3451" y="6267"/>
                  <a:pt x="3518" y="6272"/>
                  <a:pt x="3587" y="6272"/>
                </a:cubicBezTo>
                <a:cubicBezTo>
                  <a:pt x="3836" y="6272"/>
                  <a:pt x="4114" y="6205"/>
                  <a:pt x="4269" y="6049"/>
                </a:cubicBezTo>
                <a:cubicBezTo>
                  <a:pt x="4332" y="5991"/>
                  <a:pt x="4373" y="5919"/>
                  <a:pt x="4391" y="5837"/>
                </a:cubicBezTo>
                <a:cubicBezTo>
                  <a:pt x="5018" y="6379"/>
                  <a:pt x="5822" y="6681"/>
                  <a:pt x="6652" y="6690"/>
                </a:cubicBezTo>
                <a:lnTo>
                  <a:pt x="6670" y="6690"/>
                </a:lnTo>
                <a:cubicBezTo>
                  <a:pt x="6801" y="6690"/>
                  <a:pt x="6941" y="6677"/>
                  <a:pt x="7049" y="6595"/>
                </a:cubicBezTo>
                <a:cubicBezTo>
                  <a:pt x="7098" y="6555"/>
                  <a:pt x="7148" y="6510"/>
                  <a:pt x="7189" y="6455"/>
                </a:cubicBezTo>
                <a:cubicBezTo>
                  <a:pt x="7220" y="6406"/>
                  <a:pt x="7265" y="6365"/>
                  <a:pt x="7315" y="6329"/>
                </a:cubicBezTo>
                <a:cubicBezTo>
                  <a:pt x="7361" y="6300"/>
                  <a:pt x="7410" y="6288"/>
                  <a:pt x="7461" y="6288"/>
                </a:cubicBezTo>
                <a:cubicBezTo>
                  <a:pt x="7600" y="6288"/>
                  <a:pt x="7754" y="6379"/>
                  <a:pt x="7906" y="6465"/>
                </a:cubicBezTo>
                <a:cubicBezTo>
                  <a:pt x="7942" y="6487"/>
                  <a:pt x="7974" y="6505"/>
                  <a:pt x="8005" y="6523"/>
                </a:cubicBezTo>
                <a:cubicBezTo>
                  <a:pt x="8194" y="6626"/>
                  <a:pt x="8423" y="6681"/>
                  <a:pt x="8652" y="6681"/>
                </a:cubicBezTo>
                <a:cubicBezTo>
                  <a:pt x="9036" y="6681"/>
                  <a:pt x="9422" y="6527"/>
                  <a:pt x="9625" y="6185"/>
                </a:cubicBezTo>
                <a:cubicBezTo>
                  <a:pt x="9779" y="5919"/>
                  <a:pt x="9752" y="5562"/>
                  <a:pt x="9558" y="5273"/>
                </a:cubicBezTo>
                <a:cubicBezTo>
                  <a:pt x="9405" y="5051"/>
                  <a:pt x="9184" y="4921"/>
                  <a:pt x="8950" y="4921"/>
                </a:cubicBezTo>
                <a:cubicBezTo>
                  <a:pt x="8942" y="4921"/>
                  <a:pt x="8934" y="4921"/>
                  <a:pt x="8926" y="4921"/>
                </a:cubicBezTo>
                <a:cubicBezTo>
                  <a:pt x="9273" y="2882"/>
                  <a:pt x="7951" y="684"/>
                  <a:pt x="5939" y="3"/>
                </a:cubicBezTo>
                <a:cubicBezTo>
                  <a:pt x="5933" y="1"/>
                  <a:pt x="5928" y="1"/>
                  <a:pt x="5922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046;p57"/>
          <p:cNvSpPr/>
          <p:nvPr/>
        </p:nvSpPr>
        <p:spPr>
          <a:xfrm>
            <a:off x="11584841" y="5064726"/>
            <a:ext cx="14653" cy="31305"/>
          </a:xfrm>
          <a:custGeom>
            <a:avLst/>
            <a:gdLst/>
            <a:ahLst/>
            <a:cxnLst/>
            <a:rect l="l" t="t" r="r" b="b"/>
            <a:pathLst>
              <a:path w="352" h="752" extrusionOk="0">
                <a:moveTo>
                  <a:pt x="68" y="0"/>
                </a:moveTo>
                <a:cubicBezTo>
                  <a:pt x="34" y="0"/>
                  <a:pt x="1" y="27"/>
                  <a:pt x="8" y="70"/>
                </a:cubicBezTo>
                <a:cubicBezTo>
                  <a:pt x="44" y="295"/>
                  <a:pt x="121" y="516"/>
                  <a:pt x="229" y="719"/>
                </a:cubicBezTo>
                <a:cubicBezTo>
                  <a:pt x="238" y="738"/>
                  <a:pt x="261" y="751"/>
                  <a:pt x="283" y="751"/>
                </a:cubicBezTo>
                <a:cubicBezTo>
                  <a:pt x="292" y="751"/>
                  <a:pt x="301" y="747"/>
                  <a:pt x="311" y="742"/>
                </a:cubicBezTo>
                <a:cubicBezTo>
                  <a:pt x="338" y="729"/>
                  <a:pt x="351" y="688"/>
                  <a:pt x="333" y="661"/>
                </a:cubicBezTo>
                <a:cubicBezTo>
                  <a:pt x="234" y="471"/>
                  <a:pt x="162" y="264"/>
                  <a:pt x="126" y="52"/>
                </a:cubicBezTo>
                <a:cubicBezTo>
                  <a:pt x="120" y="16"/>
                  <a:pt x="94" y="0"/>
                  <a:pt x="68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047;p57"/>
          <p:cNvSpPr/>
          <p:nvPr/>
        </p:nvSpPr>
        <p:spPr>
          <a:xfrm>
            <a:off x="11609943" y="5066350"/>
            <a:ext cx="20148" cy="20065"/>
          </a:xfrm>
          <a:custGeom>
            <a:avLst/>
            <a:gdLst/>
            <a:ahLst/>
            <a:cxnLst/>
            <a:rect l="l" t="t" r="r" b="b"/>
            <a:pathLst>
              <a:path w="484" h="482" extrusionOk="0">
                <a:moveTo>
                  <a:pt x="87" y="1"/>
                </a:moveTo>
                <a:cubicBezTo>
                  <a:pt x="41" y="1"/>
                  <a:pt x="1" y="56"/>
                  <a:pt x="41" y="103"/>
                </a:cubicBezTo>
                <a:lnTo>
                  <a:pt x="357" y="464"/>
                </a:lnTo>
                <a:cubicBezTo>
                  <a:pt x="371" y="477"/>
                  <a:pt x="384" y="482"/>
                  <a:pt x="402" y="482"/>
                </a:cubicBezTo>
                <a:cubicBezTo>
                  <a:pt x="457" y="482"/>
                  <a:pt x="484" y="423"/>
                  <a:pt x="448" y="383"/>
                </a:cubicBezTo>
                <a:lnTo>
                  <a:pt x="132" y="22"/>
                </a:lnTo>
                <a:cubicBezTo>
                  <a:pt x="118" y="7"/>
                  <a:pt x="102" y="1"/>
                  <a:pt x="87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048;p57"/>
          <p:cNvSpPr/>
          <p:nvPr/>
        </p:nvSpPr>
        <p:spPr>
          <a:xfrm>
            <a:off x="11648825" y="5063894"/>
            <a:ext cx="29473" cy="19150"/>
          </a:xfrm>
          <a:custGeom>
            <a:avLst/>
            <a:gdLst/>
            <a:ahLst/>
            <a:cxnLst/>
            <a:rect l="l" t="t" r="r" b="b"/>
            <a:pathLst>
              <a:path w="708" h="460" extrusionOk="0">
                <a:moveTo>
                  <a:pt x="83" y="0"/>
                </a:moveTo>
                <a:cubicBezTo>
                  <a:pt x="31" y="0"/>
                  <a:pt x="1" y="70"/>
                  <a:pt x="46" y="108"/>
                </a:cubicBezTo>
                <a:lnTo>
                  <a:pt x="587" y="446"/>
                </a:lnTo>
                <a:cubicBezTo>
                  <a:pt x="596" y="455"/>
                  <a:pt x="605" y="455"/>
                  <a:pt x="619" y="455"/>
                </a:cubicBezTo>
                <a:lnTo>
                  <a:pt x="619" y="460"/>
                </a:lnTo>
                <a:cubicBezTo>
                  <a:pt x="621" y="460"/>
                  <a:pt x="622" y="460"/>
                  <a:pt x="624" y="460"/>
                </a:cubicBezTo>
                <a:cubicBezTo>
                  <a:pt x="683" y="460"/>
                  <a:pt x="708" y="373"/>
                  <a:pt x="651" y="347"/>
                </a:cubicBezTo>
                <a:lnTo>
                  <a:pt x="114" y="8"/>
                </a:lnTo>
                <a:cubicBezTo>
                  <a:pt x="103" y="3"/>
                  <a:pt x="92" y="0"/>
                  <a:pt x="83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049;p57"/>
          <p:cNvSpPr/>
          <p:nvPr/>
        </p:nvSpPr>
        <p:spPr>
          <a:xfrm>
            <a:off x="11622806" y="5112266"/>
            <a:ext cx="34136" cy="22063"/>
          </a:xfrm>
          <a:custGeom>
            <a:avLst/>
            <a:gdLst/>
            <a:ahLst/>
            <a:cxnLst/>
            <a:rect l="l" t="t" r="r" b="b"/>
            <a:pathLst>
              <a:path w="820" h="530" extrusionOk="0">
                <a:moveTo>
                  <a:pt x="92" y="0"/>
                </a:moveTo>
                <a:cubicBezTo>
                  <a:pt x="41" y="0"/>
                  <a:pt x="1" y="75"/>
                  <a:pt x="57" y="114"/>
                </a:cubicBezTo>
                <a:cubicBezTo>
                  <a:pt x="256" y="277"/>
                  <a:pt x="477" y="412"/>
                  <a:pt x="716" y="521"/>
                </a:cubicBezTo>
                <a:cubicBezTo>
                  <a:pt x="721" y="525"/>
                  <a:pt x="730" y="530"/>
                  <a:pt x="739" y="530"/>
                </a:cubicBezTo>
                <a:lnTo>
                  <a:pt x="739" y="525"/>
                </a:lnTo>
                <a:cubicBezTo>
                  <a:pt x="802" y="525"/>
                  <a:pt x="820" y="444"/>
                  <a:pt x="766" y="412"/>
                </a:cubicBezTo>
                <a:cubicBezTo>
                  <a:pt x="540" y="308"/>
                  <a:pt x="328" y="178"/>
                  <a:pt x="134" y="20"/>
                </a:cubicBezTo>
                <a:cubicBezTo>
                  <a:pt x="120" y="6"/>
                  <a:pt x="106" y="0"/>
                  <a:pt x="92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050;p57"/>
          <p:cNvSpPr/>
          <p:nvPr/>
        </p:nvSpPr>
        <p:spPr>
          <a:xfrm>
            <a:off x="11651947" y="5101277"/>
            <a:ext cx="26976" cy="16693"/>
          </a:xfrm>
          <a:custGeom>
            <a:avLst/>
            <a:gdLst/>
            <a:ahLst/>
            <a:cxnLst/>
            <a:rect l="l" t="t" r="r" b="b"/>
            <a:pathLst>
              <a:path w="648" h="401" extrusionOk="0">
                <a:moveTo>
                  <a:pt x="88" y="1"/>
                </a:moveTo>
                <a:cubicBezTo>
                  <a:pt x="38" y="1"/>
                  <a:pt x="0" y="68"/>
                  <a:pt x="48" y="108"/>
                </a:cubicBezTo>
                <a:cubicBezTo>
                  <a:pt x="201" y="225"/>
                  <a:pt x="368" y="320"/>
                  <a:pt x="549" y="396"/>
                </a:cubicBezTo>
                <a:cubicBezTo>
                  <a:pt x="553" y="396"/>
                  <a:pt x="562" y="401"/>
                  <a:pt x="571" y="401"/>
                </a:cubicBezTo>
                <a:lnTo>
                  <a:pt x="571" y="396"/>
                </a:lnTo>
                <a:cubicBezTo>
                  <a:pt x="630" y="392"/>
                  <a:pt x="648" y="311"/>
                  <a:pt x="594" y="284"/>
                </a:cubicBezTo>
                <a:cubicBezTo>
                  <a:pt x="427" y="216"/>
                  <a:pt x="264" y="121"/>
                  <a:pt x="124" y="13"/>
                </a:cubicBezTo>
                <a:cubicBezTo>
                  <a:pt x="112" y="4"/>
                  <a:pt x="100" y="1"/>
                  <a:pt x="88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051;p57"/>
          <p:cNvSpPr/>
          <p:nvPr/>
        </p:nvSpPr>
        <p:spPr>
          <a:xfrm>
            <a:off x="11688830" y="5142531"/>
            <a:ext cx="28807" cy="15486"/>
          </a:xfrm>
          <a:custGeom>
            <a:avLst/>
            <a:gdLst/>
            <a:ahLst/>
            <a:cxnLst/>
            <a:rect l="l" t="t" r="r" b="b"/>
            <a:pathLst>
              <a:path w="692" h="372" extrusionOk="0">
                <a:moveTo>
                  <a:pt x="88" y="0"/>
                </a:moveTo>
                <a:cubicBezTo>
                  <a:pt x="39" y="0"/>
                  <a:pt x="0" y="66"/>
                  <a:pt x="51" y="109"/>
                </a:cubicBezTo>
                <a:cubicBezTo>
                  <a:pt x="209" y="236"/>
                  <a:pt x="398" y="326"/>
                  <a:pt x="601" y="367"/>
                </a:cubicBezTo>
                <a:lnTo>
                  <a:pt x="610" y="367"/>
                </a:lnTo>
                <a:lnTo>
                  <a:pt x="610" y="371"/>
                </a:lnTo>
                <a:cubicBezTo>
                  <a:pt x="682" y="367"/>
                  <a:pt x="691" y="267"/>
                  <a:pt x="624" y="249"/>
                </a:cubicBezTo>
                <a:cubicBezTo>
                  <a:pt x="443" y="213"/>
                  <a:pt x="272" y="132"/>
                  <a:pt x="127" y="15"/>
                </a:cubicBezTo>
                <a:cubicBezTo>
                  <a:pt x="114" y="5"/>
                  <a:pt x="101" y="0"/>
                  <a:pt x="88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052;p57"/>
          <p:cNvSpPr/>
          <p:nvPr/>
        </p:nvSpPr>
        <p:spPr>
          <a:xfrm>
            <a:off x="11694658" y="5099903"/>
            <a:ext cx="31055" cy="15652"/>
          </a:xfrm>
          <a:custGeom>
            <a:avLst/>
            <a:gdLst/>
            <a:ahLst/>
            <a:cxnLst/>
            <a:rect l="l" t="t" r="r" b="b"/>
            <a:pathLst>
              <a:path w="746" h="376" extrusionOk="0">
                <a:moveTo>
                  <a:pt x="69" y="0"/>
                </a:moveTo>
                <a:cubicBezTo>
                  <a:pt x="58" y="0"/>
                  <a:pt x="47" y="3"/>
                  <a:pt x="37" y="10"/>
                </a:cubicBezTo>
                <a:cubicBezTo>
                  <a:pt x="10" y="28"/>
                  <a:pt x="1" y="64"/>
                  <a:pt x="19" y="91"/>
                </a:cubicBezTo>
                <a:cubicBezTo>
                  <a:pt x="127" y="267"/>
                  <a:pt x="321" y="375"/>
                  <a:pt x="533" y="375"/>
                </a:cubicBezTo>
                <a:cubicBezTo>
                  <a:pt x="587" y="375"/>
                  <a:pt x="642" y="366"/>
                  <a:pt x="696" y="348"/>
                </a:cubicBezTo>
                <a:cubicBezTo>
                  <a:pt x="727" y="339"/>
                  <a:pt x="745" y="308"/>
                  <a:pt x="736" y="276"/>
                </a:cubicBezTo>
                <a:cubicBezTo>
                  <a:pt x="729" y="247"/>
                  <a:pt x="707" y="233"/>
                  <a:pt x="683" y="233"/>
                </a:cubicBezTo>
                <a:cubicBezTo>
                  <a:pt x="677" y="233"/>
                  <a:pt x="670" y="234"/>
                  <a:pt x="664" y="235"/>
                </a:cubicBezTo>
                <a:cubicBezTo>
                  <a:pt x="621" y="247"/>
                  <a:pt x="578" y="252"/>
                  <a:pt x="535" y="252"/>
                </a:cubicBezTo>
                <a:cubicBezTo>
                  <a:pt x="370" y="252"/>
                  <a:pt x="211" y="171"/>
                  <a:pt x="118" y="28"/>
                </a:cubicBezTo>
                <a:cubicBezTo>
                  <a:pt x="109" y="10"/>
                  <a:pt x="89" y="0"/>
                  <a:pt x="69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053;p57"/>
          <p:cNvSpPr/>
          <p:nvPr/>
        </p:nvSpPr>
        <p:spPr>
          <a:xfrm>
            <a:off x="11632381" y="5136620"/>
            <a:ext cx="36342" cy="20648"/>
          </a:xfrm>
          <a:custGeom>
            <a:avLst/>
            <a:gdLst/>
            <a:ahLst/>
            <a:cxnLst/>
            <a:rect l="l" t="t" r="r" b="b"/>
            <a:pathLst>
              <a:path w="873" h="496" extrusionOk="0">
                <a:moveTo>
                  <a:pt x="90" y="0"/>
                </a:moveTo>
                <a:cubicBezTo>
                  <a:pt x="34" y="0"/>
                  <a:pt x="0" y="81"/>
                  <a:pt x="62" y="112"/>
                </a:cubicBezTo>
                <a:lnTo>
                  <a:pt x="761" y="491"/>
                </a:lnTo>
                <a:cubicBezTo>
                  <a:pt x="770" y="495"/>
                  <a:pt x="779" y="495"/>
                  <a:pt x="793" y="495"/>
                </a:cubicBezTo>
                <a:lnTo>
                  <a:pt x="788" y="495"/>
                </a:lnTo>
                <a:cubicBezTo>
                  <a:pt x="790" y="495"/>
                  <a:pt x="792" y="495"/>
                  <a:pt x="793" y="495"/>
                </a:cubicBezTo>
                <a:cubicBezTo>
                  <a:pt x="853" y="495"/>
                  <a:pt x="873" y="413"/>
                  <a:pt x="820" y="382"/>
                </a:cubicBezTo>
                <a:lnTo>
                  <a:pt x="121" y="8"/>
                </a:lnTo>
                <a:cubicBezTo>
                  <a:pt x="110" y="3"/>
                  <a:pt x="100" y="0"/>
                  <a:pt x="90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2054;p57"/>
          <p:cNvSpPr/>
          <p:nvPr/>
        </p:nvSpPr>
        <p:spPr>
          <a:xfrm>
            <a:off x="11728919" y="5138535"/>
            <a:ext cx="34552" cy="12322"/>
          </a:xfrm>
          <a:custGeom>
            <a:avLst/>
            <a:gdLst/>
            <a:ahLst/>
            <a:cxnLst/>
            <a:rect l="l" t="t" r="r" b="b"/>
            <a:pathLst>
              <a:path w="830" h="296" extrusionOk="0">
                <a:moveTo>
                  <a:pt x="84" y="1"/>
                </a:moveTo>
                <a:cubicBezTo>
                  <a:pt x="23" y="1"/>
                  <a:pt x="0" y="104"/>
                  <a:pt x="76" y="120"/>
                </a:cubicBezTo>
                <a:cubicBezTo>
                  <a:pt x="292" y="192"/>
                  <a:pt x="513" y="251"/>
                  <a:pt x="739" y="296"/>
                </a:cubicBezTo>
                <a:lnTo>
                  <a:pt x="748" y="296"/>
                </a:lnTo>
                <a:cubicBezTo>
                  <a:pt x="820" y="291"/>
                  <a:pt x="829" y="192"/>
                  <a:pt x="762" y="178"/>
                </a:cubicBezTo>
                <a:cubicBezTo>
                  <a:pt x="541" y="133"/>
                  <a:pt x="324" y="75"/>
                  <a:pt x="112" y="7"/>
                </a:cubicBezTo>
                <a:cubicBezTo>
                  <a:pt x="102" y="3"/>
                  <a:pt x="93" y="1"/>
                  <a:pt x="84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055;p57"/>
          <p:cNvSpPr/>
          <p:nvPr/>
        </p:nvSpPr>
        <p:spPr>
          <a:xfrm>
            <a:off x="11749401" y="5177291"/>
            <a:ext cx="29016" cy="12072"/>
          </a:xfrm>
          <a:custGeom>
            <a:avLst/>
            <a:gdLst/>
            <a:ahLst/>
            <a:cxnLst/>
            <a:rect l="l" t="t" r="r" b="b"/>
            <a:pathLst>
              <a:path w="697" h="290" extrusionOk="0">
                <a:moveTo>
                  <a:pt x="89" y="1"/>
                </a:moveTo>
                <a:cubicBezTo>
                  <a:pt x="36" y="1"/>
                  <a:pt x="1" y="80"/>
                  <a:pt x="58" y="114"/>
                </a:cubicBezTo>
                <a:cubicBezTo>
                  <a:pt x="225" y="217"/>
                  <a:pt x="414" y="276"/>
                  <a:pt x="608" y="290"/>
                </a:cubicBezTo>
                <a:lnTo>
                  <a:pt x="613" y="290"/>
                </a:lnTo>
                <a:cubicBezTo>
                  <a:pt x="614" y="290"/>
                  <a:pt x="616" y="290"/>
                  <a:pt x="617" y="290"/>
                </a:cubicBezTo>
                <a:cubicBezTo>
                  <a:pt x="694" y="290"/>
                  <a:pt x="697" y="172"/>
                  <a:pt x="617" y="172"/>
                </a:cubicBezTo>
                <a:cubicBezTo>
                  <a:pt x="441" y="159"/>
                  <a:pt x="270" y="105"/>
                  <a:pt x="121" y="10"/>
                </a:cubicBezTo>
                <a:cubicBezTo>
                  <a:pt x="110" y="3"/>
                  <a:pt x="99" y="1"/>
                  <a:pt x="89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056;p57"/>
          <p:cNvSpPr/>
          <p:nvPr/>
        </p:nvSpPr>
        <p:spPr>
          <a:xfrm>
            <a:off x="11780081" y="5134955"/>
            <a:ext cx="35926" cy="15361"/>
          </a:xfrm>
          <a:custGeom>
            <a:avLst/>
            <a:gdLst/>
            <a:ahLst/>
            <a:cxnLst/>
            <a:rect l="l" t="t" r="r" b="b"/>
            <a:pathLst>
              <a:path w="863" h="369" extrusionOk="0">
                <a:moveTo>
                  <a:pt x="88" y="0"/>
                </a:moveTo>
                <a:cubicBezTo>
                  <a:pt x="36" y="0"/>
                  <a:pt x="0" y="74"/>
                  <a:pt x="56" y="111"/>
                </a:cubicBezTo>
                <a:cubicBezTo>
                  <a:pt x="268" y="251"/>
                  <a:pt x="516" y="341"/>
                  <a:pt x="769" y="368"/>
                </a:cubicBezTo>
                <a:lnTo>
                  <a:pt x="778" y="368"/>
                </a:lnTo>
                <a:cubicBezTo>
                  <a:pt x="780" y="368"/>
                  <a:pt x="781" y="368"/>
                  <a:pt x="782" y="368"/>
                </a:cubicBezTo>
                <a:cubicBezTo>
                  <a:pt x="859" y="368"/>
                  <a:pt x="862" y="251"/>
                  <a:pt x="787" y="246"/>
                </a:cubicBezTo>
                <a:cubicBezTo>
                  <a:pt x="548" y="224"/>
                  <a:pt x="322" y="138"/>
                  <a:pt x="124" y="12"/>
                </a:cubicBezTo>
                <a:cubicBezTo>
                  <a:pt x="112" y="4"/>
                  <a:pt x="100" y="0"/>
                  <a:pt x="88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2057;p57"/>
          <p:cNvSpPr/>
          <p:nvPr/>
        </p:nvSpPr>
        <p:spPr>
          <a:xfrm>
            <a:off x="11749983" y="5086915"/>
            <a:ext cx="40172" cy="22063"/>
          </a:xfrm>
          <a:custGeom>
            <a:avLst/>
            <a:gdLst/>
            <a:ahLst/>
            <a:cxnLst/>
            <a:rect l="l" t="t" r="r" b="b"/>
            <a:pathLst>
              <a:path w="965" h="530" extrusionOk="0">
                <a:moveTo>
                  <a:pt x="89" y="1"/>
                </a:moveTo>
                <a:cubicBezTo>
                  <a:pt x="39" y="1"/>
                  <a:pt x="1" y="77"/>
                  <a:pt x="57" y="114"/>
                </a:cubicBezTo>
                <a:cubicBezTo>
                  <a:pt x="310" y="281"/>
                  <a:pt x="585" y="421"/>
                  <a:pt x="874" y="525"/>
                </a:cubicBezTo>
                <a:cubicBezTo>
                  <a:pt x="883" y="525"/>
                  <a:pt x="887" y="529"/>
                  <a:pt x="896" y="529"/>
                </a:cubicBezTo>
                <a:cubicBezTo>
                  <a:pt x="919" y="529"/>
                  <a:pt x="942" y="511"/>
                  <a:pt x="951" y="489"/>
                </a:cubicBezTo>
                <a:cubicBezTo>
                  <a:pt x="964" y="457"/>
                  <a:pt x="946" y="421"/>
                  <a:pt x="914" y="412"/>
                </a:cubicBezTo>
                <a:cubicBezTo>
                  <a:pt x="635" y="313"/>
                  <a:pt x="368" y="177"/>
                  <a:pt x="120" y="10"/>
                </a:cubicBezTo>
                <a:cubicBezTo>
                  <a:pt x="110" y="4"/>
                  <a:pt x="99" y="1"/>
                  <a:pt x="89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058;p57"/>
          <p:cNvSpPr/>
          <p:nvPr/>
        </p:nvSpPr>
        <p:spPr>
          <a:xfrm>
            <a:off x="11365206" y="4367232"/>
            <a:ext cx="75348" cy="148533"/>
          </a:xfrm>
          <a:custGeom>
            <a:avLst/>
            <a:gdLst/>
            <a:ahLst/>
            <a:cxnLst/>
            <a:rect l="l" t="t" r="r" b="b"/>
            <a:pathLst>
              <a:path w="1810" h="3568" extrusionOk="0">
                <a:moveTo>
                  <a:pt x="816" y="1"/>
                </a:moveTo>
                <a:cubicBezTo>
                  <a:pt x="784" y="1"/>
                  <a:pt x="751" y="23"/>
                  <a:pt x="754" y="66"/>
                </a:cubicBezTo>
                <a:cubicBezTo>
                  <a:pt x="767" y="251"/>
                  <a:pt x="623" y="377"/>
                  <a:pt x="452" y="522"/>
                </a:cubicBezTo>
                <a:cubicBezTo>
                  <a:pt x="334" y="612"/>
                  <a:pt x="235" y="720"/>
                  <a:pt x="154" y="838"/>
                </a:cubicBezTo>
                <a:cubicBezTo>
                  <a:pt x="0" y="1099"/>
                  <a:pt x="32" y="1447"/>
                  <a:pt x="249" y="1876"/>
                </a:cubicBezTo>
                <a:cubicBezTo>
                  <a:pt x="591" y="2543"/>
                  <a:pt x="1088" y="3121"/>
                  <a:pt x="1701" y="3559"/>
                </a:cubicBezTo>
                <a:cubicBezTo>
                  <a:pt x="1710" y="3563"/>
                  <a:pt x="1724" y="3568"/>
                  <a:pt x="1738" y="3568"/>
                </a:cubicBezTo>
                <a:cubicBezTo>
                  <a:pt x="1756" y="3568"/>
                  <a:pt x="1778" y="3559"/>
                  <a:pt x="1787" y="3545"/>
                </a:cubicBezTo>
                <a:cubicBezTo>
                  <a:pt x="1810" y="3518"/>
                  <a:pt x="1801" y="3477"/>
                  <a:pt x="1774" y="3459"/>
                </a:cubicBezTo>
                <a:cubicBezTo>
                  <a:pt x="1178" y="3035"/>
                  <a:pt x="691" y="2471"/>
                  <a:pt x="361" y="1821"/>
                </a:cubicBezTo>
                <a:cubicBezTo>
                  <a:pt x="163" y="1433"/>
                  <a:pt x="127" y="1122"/>
                  <a:pt x="262" y="901"/>
                </a:cubicBezTo>
                <a:cubicBezTo>
                  <a:pt x="334" y="793"/>
                  <a:pt x="424" y="698"/>
                  <a:pt x="533" y="612"/>
                </a:cubicBezTo>
                <a:cubicBezTo>
                  <a:pt x="704" y="459"/>
                  <a:pt x="894" y="301"/>
                  <a:pt x="876" y="57"/>
                </a:cubicBezTo>
                <a:cubicBezTo>
                  <a:pt x="874" y="19"/>
                  <a:pt x="845" y="1"/>
                  <a:pt x="816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059;p57"/>
          <p:cNvSpPr/>
          <p:nvPr/>
        </p:nvSpPr>
        <p:spPr>
          <a:xfrm>
            <a:off x="11422696" y="5072303"/>
            <a:ext cx="24270" cy="39506"/>
          </a:xfrm>
          <a:custGeom>
            <a:avLst/>
            <a:gdLst/>
            <a:ahLst/>
            <a:cxnLst/>
            <a:rect l="l" t="t" r="r" b="b"/>
            <a:pathLst>
              <a:path w="583" h="949" extrusionOk="0">
                <a:moveTo>
                  <a:pt x="66" y="0"/>
                </a:moveTo>
                <a:cubicBezTo>
                  <a:pt x="63" y="0"/>
                  <a:pt x="61" y="0"/>
                  <a:pt x="59" y="1"/>
                </a:cubicBezTo>
                <a:cubicBezTo>
                  <a:pt x="57" y="0"/>
                  <a:pt x="55" y="0"/>
                  <a:pt x="53" y="0"/>
                </a:cubicBezTo>
                <a:cubicBezTo>
                  <a:pt x="24" y="0"/>
                  <a:pt x="0" y="30"/>
                  <a:pt x="5" y="64"/>
                </a:cubicBezTo>
                <a:cubicBezTo>
                  <a:pt x="23" y="402"/>
                  <a:pt x="190" y="722"/>
                  <a:pt x="460" y="935"/>
                </a:cubicBezTo>
                <a:cubicBezTo>
                  <a:pt x="474" y="939"/>
                  <a:pt x="487" y="944"/>
                  <a:pt x="501" y="948"/>
                </a:cubicBezTo>
                <a:cubicBezTo>
                  <a:pt x="555" y="944"/>
                  <a:pt x="582" y="871"/>
                  <a:pt x="537" y="840"/>
                </a:cubicBezTo>
                <a:cubicBezTo>
                  <a:pt x="293" y="646"/>
                  <a:pt x="140" y="361"/>
                  <a:pt x="122" y="55"/>
                </a:cubicBezTo>
                <a:cubicBezTo>
                  <a:pt x="122" y="25"/>
                  <a:pt x="95" y="0"/>
                  <a:pt x="66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2060;p57"/>
          <p:cNvSpPr/>
          <p:nvPr/>
        </p:nvSpPr>
        <p:spPr>
          <a:xfrm>
            <a:off x="11440888" y="5037459"/>
            <a:ext cx="18816" cy="21938"/>
          </a:xfrm>
          <a:custGeom>
            <a:avLst/>
            <a:gdLst/>
            <a:ahLst/>
            <a:cxnLst/>
            <a:rect l="l" t="t" r="r" b="b"/>
            <a:pathLst>
              <a:path w="452" h="527" extrusionOk="0">
                <a:moveTo>
                  <a:pt x="81" y="1"/>
                </a:moveTo>
                <a:cubicBezTo>
                  <a:pt x="69" y="1"/>
                  <a:pt x="57" y="5"/>
                  <a:pt x="46" y="12"/>
                </a:cubicBezTo>
                <a:lnTo>
                  <a:pt x="37" y="16"/>
                </a:lnTo>
                <a:lnTo>
                  <a:pt x="28" y="25"/>
                </a:lnTo>
                <a:cubicBezTo>
                  <a:pt x="5" y="43"/>
                  <a:pt x="1" y="84"/>
                  <a:pt x="19" y="111"/>
                </a:cubicBezTo>
                <a:lnTo>
                  <a:pt x="335" y="504"/>
                </a:lnTo>
                <a:cubicBezTo>
                  <a:pt x="348" y="517"/>
                  <a:pt x="362" y="526"/>
                  <a:pt x="384" y="526"/>
                </a:cubicBezTo>
                <a:cubicBezTo>
                  <a:pt x="393" y="526"/>
                  <a:pt x="407" y="522"/>
                  <a:pt x="420" y="517"/>
                </a:cubicBezTo>
                <a:cubicBezTo>
                  <a:pt x="443" y="495"/>
                  <a:pt x="452" y="458"/>
                  <a:pt x="429" y="431"/>
                </a:cubicBezTo>
                <a:lnTo>
                  <a:pt x="127" y="25"/>
                </a:lnTo>
                <a:cubicBezTo>
                  <a:pt x="116" y="9"/>
                  <a:pt x="99" y="1"/>
                  <a:pt x="81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61;p57"/>
          <p:cNvSpPr/>
          <p:nvPr/>
        </p:nvSpPr>
        <p:spPr>
          <a:xfrm>
            <a:off x="11447882" y="5005488"/>
            <a:ext cx="32429" cy="20856"/>
          </a:xfrm>
          <a:custGeom>
            <a:avLst/>
            <a:gdLst/>
            <a:ahLst/>
            <a:cxnLst/>
            <a:rect l="l" t="t" r="r" b="b"/>
            <a:pathLst>
              <a:path w="779" h="501" extrusionOk="0">
                <a:moveTo>
                  <a:pt x="87" y="1"/>
                </a:moveTo>
                <a:cubicBezTo>
                  <a:pt x="32" y="1"/>
                  <a:pt x="0" y="81"/>
                  <a:pt x="58" y="112"/>
                </a:cubicBezTo>
                <a:lnTo>
                  <a:pt x="356" y="301"/>
                </a:lnTo>
                <a:cubicBezTo>
                  <a:pt x="451" y="374"/>
                  <a:pt x="555" y="437"/>
                  <a:pt x="663" y="491"/>
                </a:cubicBezTo>
                <a:cubicBezTo>
                  <a:pt x="672" y="495"/>
                  <a:pt x="681" y="495"/>
                  <a:pt x="686" y="495"/>
                </a:cubicBezTo>
                <a:lnTo>
                  <a:pt x="690" y="500"/>
                </a:lnTo>
                <a:cubicBezTo>
                  <a:pt x="692" y="500"/>
                  <a:pt x="693" y="500"/>
                  <a:pt x="695" y="500"/>
                </a:cubicBezTo>
                <a:cubicBezTo>
                  <a:pt x="755" y="500"/>
                  <a:pt x="779" y="414"/>
                  <a:pt x="722" y="387"/>
                </a:cubicBezTo>
                <a:lnTo>
                  <a:pt x="424" y="198"/>
                </a:lnTo>
                <a:cubicBezTo>
                  <a:pt x="325" y="125"/>
                  <a:pt x="225" y="58"/>
                  <a:pt x="117" y="8"/>
                </a:cubicBezTo>
                <a:cubicBezTo>
                  <a:pt x="107" y="3"/>
                  <a:pt x="97" y="1"/>
                  <a:pt x="87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062;p57"/>
          <p:cNvSpPr/>
          <p:nvPr/>
        </p:nvSpPr>
        <p:spPr>
          <a:xfrm>
            <a:off x="11456665" y="4963485"/>
            <a:ext cx="33303" cy="12489"/>
          </a:xfrm>
          <a:custGeom>
            <a:avLst/>
            <a:gdLst/>
            <a:ahLst/>
            <a:cxnLst/>
            <a:rect l="l" t="t" r="r" b="b"/>
            <a:pathLst>
              <a:path w="800" h="300" extrusionOk="0">
                <a:moveTo>
                  <a:pt x="71" y="0"/>
                </a:moveTo>
                <a:cubicBezTo>
                  <a:pt x="49" y="0"/>
                  <a:pt x="28" y="11"/>
                  <a:pt x="19" y="33"/>
                </a:cubicBezTo>
                <a:cubicBezTo>
                  <a:pt x="1" y="61"/>
                  <a:pt x="14" y="97"/>
                  <a:pt x="46" y="115"/>
                </a:cubicBezTo>
                <a:cubicBezTo>
                  <a:pt x="258" y="223"/>
                  <a:pt x="493" y="286"/>
                  <a:pt x="732" y="300"/>
                </a:cubicBezTo>
                <a:lnTo>
                  <a:pt x="736" y="300"/>
                </a:lnTo>
                <a:cubicBezTo>
                  <a:pt x="768" y="295"/>
                  <a:pt x="795" y="273"/>
                  <a:pt x="795" y="241"/>
                </a:cubicBezTo>
                <a:cubicBezTo>
                  <a:pt x="799" y="205"/>
                  <a:pt x="772" y="178"/>
                  <a:pt x="741" y="178"/>
                </a:cubicBezTo>
                <a:cubicBezTo>
                  <a:pt x="515" y="164"/>
                  <a:pt x="299" y="106"/>
                  <a:pt x="100" y="6"/>
                </a:cubicBezTo>
                <a:cubicBezTo>
                  <a:pt x="91" y="2"/>
                  <a:pt x="81" y="0"/>
                  <a:pt x="71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2063;p57"/>
          <p:cNvSpPr/>
          <p:nvPr/>
        </p:nvSpPr>
        <p:spPr>
          <a:xfrm>
            <a:off x="11469820" y="4929182"/>
            <a:ext cx="22604" cy="6036"/>
          </a:xfrm>
          <a:custGeom>
            <a:avLst/>
            <a:gdLst/>
            <a:ahLst/>
            <a:cxnLst/>
            <a:rect l="l" t="t" r="r" b="b"/>
            <a:pathLst>
              <a:path w="543" h="145" extrusionOk="0">
                <a:moveTo>
                  <a:pt x="73" y="0"/>
                </a:moveTo>
                <a:lnTo>
                  <a:pt x="73" y="5"/>
                </a:lnTo>
                <a:lnTo>
                  <a:pt x="64" y="5"/>
                </a:lnTo>
                <a:cubicBezTo>
                  <a:pt x="32" y="5"/>
                  <a:pt x="5" y="32"/>
                  <a:pt x="1" y="63"/>
                </a:cubicBezTo>
                <a:cubicBezTo>
                  <a:pt x="1" y="95"/>
                  <a:pt x="23" y="122"/>
                  <a:pt x="59" y="127"/>
                </a:cubicBezTo>
                <a:lnTo>
                  <a:pt x="479" y="145"/>
                </a:lnTo>
                <a:cubicBezTo>
                  <a:pt x="511" y="140"/>
                  <a:pt x="538" y="117"/>
                  <a:pt x="538" y="86"/>
                </a:cubicBezTo>
                <a:cubicBezTo>
                  <a:pt x="542" y="54"/>
                  <a:pt x="515" y="23"/>
                  <a:pt x="483" y="23"/>
                </a:cubicBezTo>
                <a:lnTo>
                  <a:pt x="73" y="0"/>
                </a:ln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2064;p57"/>
          <p:cNvSpPr/>
          <p:nvPr/>
        </p:nvSpPr>
        <p:spPr>
          <a:xfrm>
            <a:off x="11452919" y="5146402"/>
            <a:ext cx="19940" cy="21564"/>
          </a:xfrm>
          <a:custGeom>
            <a:avLst/>
            <a:gdLst/>
            <a:ahLst/>
            <a:cxnLst/>
            <a:rect l="l" t="t" r="r" b="b"/>
            <a:pathLst>
              <a:path w="479" h="518" extrusionOk="0">
                <a:moveTo>
                  <a:pt x="69" y="1"/>
                </a:moveTo>
                <a:cubicBezTo>
                  <a:pt x="56" y="1"/>
                  <a:pt x="43" y="4"/>
                  <a:pt x="32" y="12"/>
                </a:cubicBezTo>
                <a:lnTo>
                  <a:pt x="28" y="16"/>
                </a:lnTo>
                <a:cubicBezTo>
                  <a:pt x="1" y="34"/>
                  <a:pt x="1" y="75"/>
                  <a:pt x="23" y="98"/>
                </a:cubicBezTo>
                <a:lnTo>
                  <a:pt x="357" y="495"/>
                </a:lnTo>
                <a:cubicBezTo>
                  <a:pt x="366" y="508"/>
                  <a:pt x="384" y="517"/>
                  <a:pt x="402" y="517"/>
                </a:cubicBezTo>
                <a:cubicBezTo>
                  <a:pt x="452" y="517"/>
                  <a:pt x="479" y="454"/>
                  <a:pt x="447" y="418"/>
                </a:cubicBezTo>
                <a:lnTo>
                  <a:pt x="113" y="21"/>
                </a:lnTo>
                <a:cubicBezTo>
                  <a:pt x="103" y="8"/>
                  <a:pt x="86" y="1"/>
                  <a:pt x="69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065;p57"/>
          <p:cNvSpPr/>
          <p:nvPr/>
        </p:nvSpPr>
        <p:spPr>
          <a:xfrm>
            <a:off x="11462660" y="5106647"/>
            <a:ext cx="21855" cy="13030"/>
          </a:xfrm>
          <a:custGeom>
            <a:avLst/>
            <a:gdLst/>
            <a:ahLst/>
            <a:cxnLst/>
            <a:rect l="l" t="t" r="r" b="b"/>
            <a:pathLst>
              <a:path w="525" h="313" extrusionOk="0">
                <a:moveTo>
                  <a:pt x="84" y="0"/>
                </a:moveTo>
                <a:cubicBezTo>
                  <a:pt x="17" y="0"/>
                  <a:pt x="1" y="106"/>
                  <a:pt x="73" y="119"/>
                </a:cubicBezTo>
                <a:cubicBezTo>
                  <a:pt x="200" y="146"/>
                  <a:pt x="313" y="204"/>
                  <a:pt x="403" y="295"/>
                </a:cubicBezTo>
                <a:cubicBezTo>
                  <a:pt x="412" y="304"/>
                  <a:pt x="430" y="313"/>
                  <a:pt x="443" y="313"/>
                </a:cubicBezTo>
                <a:cubicBezTo>
                  <a:pt x="498" y="313"/>
                  <a:pt x="525" y="245"/>
                  <a:pt x="489" y="209"/>
                </a:cubicBezTo>
                <a:cubicBezTo>
                  <a:pt x="380" y="101"/>
                  <a:pt x="245" y="28"/>
                  <a:pt x="96" y="1"/>
                </a:cubicBezTo>
                <a:cubicBezTo>
                  <a:pt x="92" y="1"/>
                  <a:pt x="88" y="0"/>
                  <a:pt x="84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066;p57"/>
          <p:cNvSpPr/>
          <p:nvPr/>
        </p:nvSpPr>
        <p:spPr>
          <a:xfrm>
            <a:off x="11478853" y="5069639"/>
            <a:ext cx="18442" cy="10782"/>
          </a:xfrm>
          <a:custGeom>
            <a:avLst/>
            <a:gdLst/>
            <a:ahLst/>
            <a:cxnLst/>
            <a:rect l="l" t="t" r="r" b="b"/>
            <a:pathLst>
              <a:path w="443" h="259" extrusionOk="0">
                <a:moveTo>
                  <a:pt x="72" y="1"/>
                </a:moveTo>
                <a:cubicBezTo>
                  <a:pt x="51" y="1"/>
                  <a:pt x="28" y="14"/>
                  <a:pt x="18" y="37"/>
                </a:cubicBezTo>
                <a:cubicBezTo>
                  <a:pt x="0" y="69"/>
                  <a:pt x="14" y="101"/>
                  <a:pt x="45" y="119"/>
                </a:cubicBezTo>
                <a:lnTo>
                  <a:pt x="343" y="254"/>
                </a:lnTo>
                <a:cubicBezTo>
                  <a:pt x="348" y="254"/>
                  <a:pt x="357" y="259"/>
                  <a:pt x="366" y="259"/>
                </a:cubicBezTo>
                <a:cubicBezTo>
                  <a:pt x="424" y="254"/>
                  <a:pt x="442" y="173"/>
                  <a:pt x="393" y="146"/>
                </a:cubicBezTo>
                <a:lnTo>
                  <a:pt x="95" y="6"/>
                </a:lnTo>
                <a:cubicBezTo>
                  <a:pt x="88" y="2"/>
                  <a:pt x="80" y="1"/>
                  <a:pt x="72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2067;p57"/>
          <p:cNvSpPr/>
          <p:nvPr/>
        </p:nvSpPr>
        <p:spPr>
          <a:xfrm>
            <a:off x="10779694" y="5284569"/>
            <a:ext cx="393186" cy="440352"/>
          </a:xfrm>
          <a:custGeom>
            <a:avLst/>
            <a:gdLst/>
            <a:ahLst/>
            <a:cxnLst/>
            <a:rect l="l" t="t" r="r" b="b"/>
            <a:pathLst>
              <a:path w="9445" h="10578" extrusionOk="0">
                <a:moveTo>
                  <a:pt x="6258" y="1"/>
                </a:moveTo>
                <a:cubicBezTo>
                  <a:pt x="6040" y="1"/>
                  <a:pt x="5947" y="332"/>
                  <a:pt x="6187" y="429"/>
                </a:cubicBezTo>
                <a:cubicBezTo>
                  <a:pt x="7139" y="772"/>
                  <a:pt x="7924" y="1395"/>
                  <a:pt x="8384" y="2175"/>
                </a:cubicBezTo>
                <a:cubicBezTo>
                  <a:pt x="8881" y="3010"/>
                  <a:pt x="8980" y="4012"/>
                  <a:pt x="8655" y="4847"/>
                </a:cubicBezTo>
                <a:cubicBezTo>
                  <a:pt x="8032" y="6453"/>
                  <a:pt x="6074" y="7116"/>
                  <a:pt x="4969" y="7369"/>
                </a:cubicBezTo>
                <a:cubicBezTo>
                  <a:pt x="4468" y="7482"/>
                  <a:pt x="3944" y="7567"/>
                  <a:pt x="3443" y="7649"/>
                </a:cubicBezTo>
                <a:cubicBezTo>
                  <a:pt x="2338" y="7834"/>
                  <a:pt x="1196" y="8023"/>
                  <a:pt x="159" y="8511"/>
                </a:cubicBezTo>
                <a:cubicBezTo>
                  <a:pt x="46" y="8565"/>
                  <a:pt x="1" y="8696"/>
                  <a:pt x="55" y="8808"/>
                </a:cubicBezTo>
                <a:lnTo>
                  <a:pt x="862" y="10451"/>
                </a:lnTo>
                <a:cubicBezTo>
                  <a:pt x="899" y="10523"/>
                  <a:pt x="975" y="10573"/>
                  <a:pt x="1061" y="10573"/>
                </a:cubicBezTo>
                <a:lnTo>
                  <a:pt x="1061" y="10577"/>
                </a:lnTo>
                <a:cubicBezTo>
                  <a:pt x="1223" y="10573"/>
                  <a:pt x="1327" y="10406"/>
                  <a:pt x="1260" y="10257"/>
                </a:cubicBezTo>
                <a:lnTo>
                  <a:pt x="551" y="8822"/>
                </a:lnTo>
                <a:cubicBezTo>
                  <a:pt x="1481" y="8425"/>
                  <a:pt x="2514" y="8258"/>
                  <a:pt x="3516" y="8086"/>
                </a:cubicBezTo>
                <a:cubicBezTo>
                  <a:pt x="4026" y="8001"/>
                  <a:pt x="4553" y="7915"/>
                  <a:pt x="5063" y="7798"/>
                </a:cubicBezTo>
                <a:cubicBezTo>
                  <a:pt x="6259" y="7527"/>
                  <a:pt x="8371" y="6805"/>
                  <a:pt x="9070" y="5009"/>
                </a:cubicBezTo>
                <a:cubicBezTo>
                  <a:pt x="9445" y="4048"/>
                  <a:pt x="9332" y="2902"/>
                  <a:pt x="8768" y="1954"/>
                </a:cubicBezTo>
                <a:cubicBezTo>
                  <a:pt x="8254" y="1083"/>
                  <a:pt x="7387" y="397"/>
                  <a:pt x="6336" y="14"/>
                </a:cubicBezTo>
                <a:cubicBezTo>
                  <a:pt x="6309" y="5"/>
                  <a:pt x="6283" y="1"/>
                  <a:pt x="625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068;p57"/>
          <p:cNvSpPr/>
          <p:nvPr/>
        </p:nvSpPr>
        <p:spPr>
          <a:xfrm>
            <a:off x="10924355" y="5389183"/>
            <a:ext cx="60487" cy="642294"/>
          </a:xfrm>
          <a:custGeom>
            <a:avLst/>
            <a:gdLst/>
            <a:ahLst/>
            <a:cxnLst/>
            <a:rect l="l" t="t" r="r" b="b"/>
            <a:pathLst>
              <a:path w="1453" h="15429" extrusionOk="0">
                <a:moveTo>
                  <a:pt x="316" y="1"/>
                </a:moveTo>
                <a:cubicBezTo>
                  <a:pt x="199" y="1"/>
                  <a:pt x="99" y="100"/>
                  <a:pt x="99" y="222"/>
                </a:cubicBezTo>
                <a:lnTo>
                  <a:pt x="0" y="13614"/>
                </a:lnTo>
                <a:cubicBezTo>
                  <a:pt x="0" y="13655"/>
                  <a:pt x="9" y="13695"/>
                  <a:pt x="32" y="13732"/>
                </a:cubicBezTo>
                <a:lnTo>
                  <a:pt x="1015" y="15320"/>
                </a:lnTo>
                <a:cubicBezTo>
                  <a:pt x="1056" y="15388"/>
                  <a:pt x="1128" y="15428"/>
                  <a:pt x="1205" y="15428"/>
                </a:cubicBezTo>
                <a:cubicBezTo>
                  <a:pt x="1245" y="15424"/>
                  <a:pt x="1286" y="15415"/>
                  <a:pt x="1318" y="15392"/>
                </a:cubicBezTo>
                <a:cubicBezTo>
                  <a:pt x="1421" y="15329"/>
                  <a:pt x="1453" y="15194"/>
                  <a:pt x="1390" y="15090"/>
                </a:cubicBezTo>
                <a:lnTo>
                  <a:pt x="438" y="13551"/>
                </a:lnTo>
                <a:lnTo>
                  <a:pt x="537" y="222"/>
                </a:lnTo>
                <a:cubicBezTo>
                  <a:pt x="537" y="100"/>
                  <a:pt x="438" y="1"/>
                  <a:pt x="31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069;p57"/>
          <p:cNvSpPr/>
          <p:nvPr/>
        </p:nvSpPr>
        <p:spPr>
          <a:xfrm>
            <a:off x="10734110" y="5638000"/>
            <a:ext cx="65566" cy="113231"/>
          </a:xfrm>
          <a:custGeom>
            <a:avLst/>
            <a:gdLst/>
            <a:ahLst/>
            <a:cxnLst/>
            <a:rect l="l" t="t" r="r" b="b"/>
            <a:pathLst>
              <a:path w="1575" h="2720" extrusionOk="0">
                <a:moveTo>
                  <a:pt x="1348" y="0"/>
                </a:moveTo>
                <a:cubicBezTo>
                  <a:pt x="1278" y="0"/>
                  <a:pt x="1208" y="33"/>
                  <a:pt x="1163" y="106"/>
                </a:cubicBezTo>
                <a:lnTo>
                  <a:pt x="98" y="1798"/>
                </a:lnTo>
                <a:cubicBezTo>
                  <a:pt x="0" y="1970"/>
                  <a:pt x="147" y="2130"/>
                  <a:pt x="298" y="2130"/>
                </a:cubicBezTo>
                <a:cubicBezTo>
                  <a:pt x="362" y="2130"/>
                  <a:pt x="426" y="2101"/>
                  <a:pt x="473" y="2033"/>
                </a:cubicBezTo>
                <a:lnTo>
                  <a:pt x="1100" y="1036"/>
                </a:lnTo>
                <a:lnTo>
                  <a:pt x="1046" y="2493"/>
                </a:lnTo>
                <a:cubicBezTo>
                  <a:pt x="1041" y="2615"/>
                  <a:pt x="1136" y="2714"/>
                  <a:pt x="1258" y="2719"/>
                </a:cubicBezTo>
                <a:lnTo>
                  <a:pt x="1267" y="2719"/>
                </a:lnTo>
                <a:cubicBezTo>
                  <a:pt x="1270" y="2719"/>
                  <a:pt x="1272" y="2719"/>
                  <a:pt x="1275" y="2719"/>
                </a:cubicBezTo>
                <a:cubicBezTo>
                  <a:pt x="1389" y="2719"/>
                  <a:pt x="1484" y="2626"/>
                  <a:pt x="1488" y="2507"/>
                </a:cubicBezTo>
                <a:lnTo>
                  <a:pt x="1569" y="228"/>
                </a:lnTo>
                <a:cubicBezTo>
                  <a:pt x="1575" y="88"/>
                  <a:pt x="1462" y="0"/>
                  <a:pt x="134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2070;p57"/>
          <p:cNvSpPr/>
          <p:nvPr/>
        </p:nvSpPr>
        <p:spPr>
          <a:xfrm>
            <a:off x="11197982" y="4334387"/>
            <a:ext cx="123305" cy="183709"/>
          </a:xfrm>
          <a:custGeom>
            <a:avLst/>
            <a:gdLst/>
            <a:ahLst/>
            <a:cxnLst/>
            <a:rect l="l" t="t" r="r" b="b"/>
            <a:pathLst>
              <a:path w="2962" h="4413" extrusionOk="0">
                <a:moveTo>
                  <a:pt x="1270" y="1"/>
                </a:moveTo>
                <a:cubicBezTo>
                  <a:pt x="927" y="1"/>
                  <a:pt x="586" y="132"/>
                  <a:pt x="308" y="435"/>
                </a:cubicBezTo>
                <a:cubicBezTo>
                  <a:pt x="227" y="526"/>
                  <a:pt x="227" y="657"/>
                  <a:pt x="308" y="747"/>
                </a:cubicBezTo>
                <a:cubicBezTo>
                  <a:pt x="787" y="1266"/>
                  <a:pt x="999" y="1974"/>
                  <a:pt x="877" y="2674"/>
                </a:cubicBezTo>
                <a:cubicBezTo>
                  <a:pt x="791" y="3188"/>
                  <a:pt x="552" y="3608"/>
                  <a:pt x="146" y="4027"/>
                </a:cubicBezTo>
                <a:cubicBezTo>
                  <a:pt x="1" y="4172"/>
                  <a:pt x="114" y="4412"/>
                  <a:pt x="305" y="4412"/>
                </a:cubicBezTo>
                <a:cubicBezTo>
                  <a:pt x="322" y="4412"/>
                  <a:pt x="340" y="4410"/>
                  <a:pt x="358" y="4406"/>
                </a:cubicBezTo>
                <a:cubicBezTo>
                  <a:pt x="859" y="4298"/>
                  <a:pt x="1486" y="4104"/>
                  <a:pt x="1856" y="3761"/>
                </a:cubicBezTo>
                <a:cubicBezTo>
                  <a:pt x="2393" y="3274"/>
                  <a:pt x="2961" y="2358"/>
                  <a:pt x="2916" y="1595"/>
                </a:cubicBezTo>
                <a:cubicBezTo>
                  <a:pt x="2869" y="703"/>
                  <a:pt x="2065" y="1"/>
                  <a:pt x="1270" y="1"/>
                </a:cubicBezTo>
                <a:close/>
              </a:path>
            </a:pathLst>
          </a:custGeom>
          <a:solidFill>
            <a:srgbClr val="F2DB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2071;p57"/>
          <p:cNvSpPr/>
          <p:nvPr/>
        </p:nvSpPr>
        <p:spPr>
          <a:xfrm>
            <a:off x="11197982" y="4334387"/>
            <a:ext cx="123305" cy="183709"/>
          </a:xfrm>
          <a:custGeom>
            <a:avLst/>
            <a:gdLst/>
            <a:ahLst/>
            <a:cxnLst/>
            <a:rect l="l" t="t" r="r" b="b"/>
            <a:pathLst>
              <a:path w="2962" h="4413" extrusionOk="0">
                <a:moveTo>
                  <a:pt x="1270" y="1"/>
                </a:moveTo>
                <a:cubicBezTo>
                  <a:pt x="927" y="1"/>
                  <a:pt x="586" y="132"/>
                  <a:pt x="308" y="435"/>
                </a:cubicBezTo>
                <a:cubicBezTo>
                  <a:pt x="227" y="526"/>
                  <a:pt x="227" y="657"/>
                  <a:pt x="308" y="747"/>
                </a:cubicBezTo>
                <a:cubicBezTo>
                  <a:pt x="787" y="1266"/>
                  <a:pt x="999" y="1974"/>
                  <a:pt x="877" y="2674"/>
                </a:cubicBezTo>
                <a:cubicBezTo>
                  <a:pt x="791" y="3188"/>
                  <a:pt x="552" y="3608"/>
                  <a:pt x="146" y="4027"/>
                </a:cubicBezTo>
                <a:cubicBezTo>
                  <a:pt x="1" y="4172"/>
                  <a:pt x="114" y="4412"/>
                  <a:pt x="305" y="4412"/>
                </a:cubicBezTo>
                <a:cubicBezTo>
                  <a:pt x="322" y="4412"/>
                  <a:pt x="340" y="4410"/>
                  <a:pt x="358" y="4406"/>
                </a:cubicBezTo>
                <a:cubicBezTo>
                  <a:pt x="859" y="4298"/>
                  <a:pt x="1486" y="4104"/>
                  <a:pt x="1856" y="3761"/>
                </a:cubicBezTo>
                <a:cubicBezTo>
                  <a:pt x="2393" y="3274"/>
                  <a:pt x="2961" y="2358"/>
                  <a:pt x="2916" y="1595"/>
                </a:cubicBezTo>
                <a:cubicBezTo>
                  <a:pt x="2869" y="703"/>
                  <a:pt x="2065" y="1"/>
                  <a:pt x="1270" y="1"/>
                </a:cubicBezTo>
                <a:close/>
              </a:path>
            </a:pathLst>
          </a:custGeom>
          <a:solidFill>
            <a:srgbClr val="FFD3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2072;p57"/>
          <p:cNvSpPr/>
          <p:nvPr/>
        </p:nvSpPr>
        <p:spPr>
          <a:xfrm>
            <a:off x="10795097" y="4123369"/>
            <a:ext cx="587427" cy="1028611"/>
          </a:xfrm>
          <a:custGeom>
            <a:avLst/>
            <a:gdLst/>
            <a:ahLst/>
            <a:cxnLst/>
            <a:rect l="l" t="t" r="r" b="b"/>
            <a:pathLst>
              <a:path w="14111" h="24709" extrusionOk="0">
                <a:moveTo>
                  <a:pt x="7495" y="0"/>
                </a:moveTo>
                <a:cubicBezTo>
                  <a:pt x="7428" y="0"/>
                  <a:pt x="7360" y="2"/>
                  <a:pt x="7292" y="4"/>
                </a:cubicBezTo>
                <a:cubicBezTo>
                  <a:pt x="5469" y="58"/>
                  <a:pt x="3786" y="1015"/>
                  <a:pt x="2803" y="2553"/>
                </a:cubicBezTo>
                <a:cubicBezTo>
                  <a:pt x="1" y="6980"/>
                  <a:pt x="2974" y="12047"/>
                  <a:pt x="6376" y="15039"/>
                </a:cubicBezTo>
                <a:cubicBezTo>
                  <a:pt x="6828" y="15431"/>
                  <a:pt x="7292" y="15815"/>
                  <a:pt x="7744" y="16190"/>
                </a:cubicBezTo>
                <a:cubicBezTo>
                  <a:pt x="9093" y="17295"/>
                  <a:pt x="10370" y="18346"/>
                  <a:pt x="11241" y="19700"/>
                </a:cubicBezTo>
                <a:cubicBezTo>
                  <a:pt x="11593" y="20242"/>
                  <a:pt x="11642" y="21045"/>
                  <a:pt x="11367" y="21645"/>
                </a:cubicBezTo>
                <a:cubicBezTo>
                  <a:pt x="11168" y="22074"/>
                  <a:pt x="10844" y="22322"/>
                  <a:pt x="10401" y="22376"/>
                </a:cubicBezTo>
                <a:cubicBezTo>
                  <a:pt x="9792" y="22462"/>
                  <a:pt x="9355" y="22999"/>
                  <a:pt x="9395" y="23612"/>
                </a:cubicBezTo>
                <a:cubicBezTo>
                  <a:pt x="9436" y="24226"/>
                  <a:pt x="9937" y="24704"/>
                  <a:pt x="10550" y="24709"/>
                </a:cubicBezTo>
                <a:cubicBezTo>
                  <a:pt x="10604" y="24709"/>
                  <a:pt x="10654" y="24704"/>
                  <a:pt x="10708" y="24700"/>
                </a:cubicBezTo>
                <a:cubicBezTo>
                  <a:pt x="11945" y="24537"/>
                  <a:pt x="12960" y="23784"/>
                  <a:pt x="13497" y="22629"/>
                </a:cubicBezTo>
                <a:cubicBezTo>
                  <a:pt x="14110" y="21297"/>
                  <a:pt x="14002" y="19650"/>
                  <a:pt x="13213" y="18428"/>
                </a:cubicBezTo>
                <a:cubicBezTo>
                  <a:pt x="12143" y="16763"/>
                  <a:pt x="10663" y="15549"/>
                  <a:pt x="9237" y="14376"/>
                </a:cubicBezTo>
                <a:cubicBezTo>
                  <a:pt x="8781" y="14001"/>
                  <a:pt x="8348" y="13645"/>
                  <a:pt x="7929" y="13275"/>
                </a:cubicBezTo>
                <a:cubicBezTo>
                  <a:pt x="5221" y="10892"/>
                  <a:pt x="2776" y="6985"/>
                  <a:pt x="4788" y="3803"/>
                </a:cubicBezTo>
                <a:cubicBezTo>
                  <a:pt x="5357" y="2919"/>
                  <a:pt x="6327" y="2373"/>
                  <a:pt x="7378" y="2346"/>
                </a:cubicBezTo>
                <a:cubicBezTo>
                  <a:pt x="7418" y="2344"/>
                  <a:pt x="7457" y="2344"/>
                  <a:pt x="7496" y="2344"/>
                </a:cubicBezTo>
                <a:cubicBezTo>
                  <a:pt x="8460" y="2344"/>
                  <a:pt x="9323" y="2769"/>
                  <a:pt x="9878" y="3524"/>
                </a:cubicBezTo>
                <a:cubicBezTo>
                  <a:pt x="10107" y="3836"/>
                  <a:pt x="10460" y="4001"/>
                  <a:pt x="10819" y="4001"/>
                </a:cubicBezTo>
                <a:cubicBezTo>
                  <a:pt x="11061" y="4001"/>
                  <a:pt x="11305" y="3926"/>
                  <a:pt x="11516" y="3772"/>
                </a:cubicBezTo>
                <a:cubicBezTo>
                  <a:pt x="12035" y="3388"/>
                  <a:pt x="12148" y="2653"/>
                  <a:pt x="11764" y="2134"/>
                </a:cubicBezTo>
                <a:cubicBezTo>
                  <a:pt x="10757" y="771"/>
                  <a:pt x="9211" y="0"/>
                  <a:pt x="7495" y="0"/>
                </a:cubicBezTo>
                <a:close/>
              </a:path>
            </a:pathLst>
          </a:custGeom>
          <a:solidFill>
            <a:srgbClr val="FF8F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2073;p57"/>
          <p:cNvSpPr/>
          <p:nvPr/>
        </p:nvSpPr>
        <p:spPr>
          <a:xfrm>
            <a:off x="10530669" y="4845633"/>
            <a:ext cx="738207" cy="471116"/>
          </a:xfrm>
          <a:custGeom>
            <a:avLst/>
            <a:gdLst/>
            <a:ahLst/>
            <a:cxnLst/>
            <a:rect l="l" t="t" r="r" b="b"/>
            <a:pathLst>
              <a:path w="17733" h="11317" extrusionOk="0">
                <a:moveTo>
                  <a:pt x="11913" y="0"/>
                </a:moveTo>
                <a:cubicBezTo>
                  <a:pt x="9820" y="0"/>
                  <a:pt x="7645" y="1052"/>
                  <a:pt x="6375" y="2883"/>
                </a:cubicBezTo>
                <a:cubicBezTo>
                  <a:pt x="5500" y="4146"/>
                  <a:pt x="4706" y="5838"/>
                  <a:pt x="3149" y="5924"/>
                </a:cubicBezTo>
                <a:cubicBezTo>
                  <a:pt x="3128" y="5925"/>
                  <a:pt x="3107" y="5925"/>
                  <a:pt x="3086" y="5925"/>
                </a:cubicBezTo>
                <a:cubicBezTo>
                  <a:pt x="2507" y="5925"/>
                  <a:pt x="1487" y="5558"/>
                  <a:pt x="838" y="5558"/>
                </a:cubicBezTo>
                <a:cubicBezTo>
                  <a:pt x="284" y="5558"/>
                  <a:pt x="0" y="5826"/>
                  <a:pt x="491" y="6817"/>
                </a:cubicBezTo>
                <a:cubicBezTo>
                  <a:pt x="1159" y="8166"/>
                  <a:pt x="2404" y="9285"/>
                  <a:pt x="3677" y="9985"/>
                </a:cubicBezTo>
                <a:cubicBezTo>
                  <a:pt x="5409" y="10936"/>
                  <a:pt x="7422" y="11317"/>
                  <a:pt x="9410" y="11317"/>
                </a:cubicBezTo>
                <a:cubicBezTo>
                  <a:pt x="9468" y="11317"/>
                  <a:pt x="9526" y="11317"/>
                  <a:pt x="9583" y="11316"/>
                </a:cubicBezTo>
                <a:cubicBezTo>
                  <a:pt x="11849" y="11293"/>
                  <a:pt x="14258" y="10716"/>
                  <a:pt x="15797" y="9100"/>
                </a:cubicBezTo>
                <a:cubicBezTo>
                  <a:pt x="17335" y="7485"/>
                  <a:pt x="17733" y="4936"/>
                  <a:pt x="16749" y="2950"/>
                </a:cubicBezTo>
                <a:cubicBezTo>
                  <a:pt x="15738" y="910"/>
                  <a:pt x="13861" y="0"/>
                  <a:pt x="11913" y="0"/>
                </a:cubicBezTo>
                <a:close/>
              </a:path>
            </a:pathLst>
          </a:custGeom>
          <a:solidFill>
            <a:srgbClr val="FF8F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2074;p57"/>
          <p:cNvSpPr/>
          <p:nvPr/>
        </p:nvSpPr>
        <p:spPr>
          <a:xfrm>
            <a:off x="10529670" y="4838098"/>
            <a:ext cx="747491" cy="486144"/>
          </a:xfrm>
          <a:custGeom>
            <a:avLst/>
            <a:gdLst/>
            <a:ahLst/>
            <a:cxnLst/>
            <a:rect l="l" t="t" r="r" b="b"/>
            <a:pathLst>
              <a:path w="17956" h="11678" extrusionOk="0">
                <a:moveTo>
                  <a:pt x="11926" y="363"/>
                </a:moveTo>
                <a:cubicBezTo>
                  <a:pt x="12073" y="363"/>
                  <a:pt x="12221" y="368"/>
                  <a:pt x="12369" y="379"/>
                </a:cubicBezTo>
                <a:cubicBezTo>
                  <a:pt x="14264" y="519"/>
                  <a:pt x="15771" y="1520"/>
                  <a:pt x="16610" y="3212"/>
                </a:cubicBezTo>
                <a:cubicBezTo>
                  <a:pt x="17567" y="5144"/>
                  <a:pt x="17188" y="7585"/>
                  <a:pt x="15690" y="9155"/>
                </a:cubicBezTo>
                <a:cubicBezTo>
                  <a:pt x="14020" y="10906"/>
                  <a:pt x="11457" y="11294"/>
                  <a:pt x="9603" y="11316"/>
                </a:cubicBezTo>
                <a:cubicBezTo>
                  <a:pt x="9550" y="11317"/>
                  <a:pt x="9498" y="11317"/>
                  <a:pt x="9445" y="11317"/>
                </a:cubicBezTo>
                <a:cubicBezTo>
                  <a:pt x="7301" y="11317"/>
                  <a:pt x="5350" y="10867"/>
                  <a:pt x="3787" y="10008"/>
                </a:cubicBezTo>
                <a:cubicBezTo>
                  <a:pt x="2406" y="9250"/>
                  <a:pt x="1273" y="8122"/>
                  <a:pt x="678" y="6917"/>
                </a:cubicBezTo>
                <a:cubicBezTo>
                  <a:pt x="366" y="6285"/>
                  <a:pt x="443" y="6078"/>
                  <a:pt x="488" y="6024"/>
                </a:cubicBezTo>
                <a:cubicBezTo>
                  <a:pt x="547" y="5947"/>
                  <a:pt x="682" y="5915"/>
                  <a:pt x="849" y="5915"/>
                </a:cubicBezTo>
                <a:cubicBezTo>
                  <a:pt x="1174" y="5915"/>
                  <a:pt x="1634" y="6019"/>
                  <a:pt x="2004" y="6105"/>
                </a:cubicBezTo>
                <a:cubicBezTo>
                  <a:pt x="2410" y="6196"/>
                  <a:pt x="2800" y="6283"/>
                  <a:pt x="3102" y="6283"/>
                </a:cubicBezTo>
                <a:cubicBezTo>
                  <a:pt x="3129" y="6283"/>
                  <a:pt x="3156" y="6282"/>
                  <a:pt x="3182" y="6281"/>
                </a:cubicBezTo>
                <a:cubicBezTo>
                  <a:pt x="4572" y="6209"/>
                  <a:pt x="5388" y="4936"/>
                  <a:pt x="6115" y="3817"/>
                </a:cubicBezTo>
                <a:cubicBezTo>
                  <a:pt x="6259" y="3591"/>
                  <a:pt x="6399" y="3375"/>
                  <a:pt x="6544" y="3167"/>
                </a:cubicBezTo>
                <a:cubicBezTo>
                  <a:pt x="7749" y="1430"/>
                  <a:pt x="9822" y="363"/>
                  <a:pt x="11926" y="363"/>
                </a:cubicBezTo>
                <a:close/>
                <a:moveTo>
                  <a:pt x="11920" y="0"/>
                </a:moveTo>
                <a:cubicBezTo>
                  <a:pt x="9705" y="0"/>
                  <a:pt x="7518" y="1132"/>
                  <a:pt x="6250" y="2964"/>
                </a:cubicBezTo>
                <a:cubicBezTo>
                  <a:pt x="6101" y="3172"/>
                  <a:pt x="5952" y="3402"/>
                  <a:pt x="5813" y="3623"/>
                </a:cubicBezTo>
                <a:cubicBezTo>
                  <a:pt x="5104" y="4720"/>
                  <a:pt x="4369" y="5857"/>
                  <a:pt x="3164" y="5920"/>
                </a:cubicBezTo>
                <a:cubicBezTo>
                  <a:pt x="3142" y="5921"/>
                  <a:pt x="3119" y="5922"/>
                  <a:pt x="3095" y="5922"/>
                </a:cubicBezTo>
                <a:cubicBezTo>
                  <a:pt x="2833" y="5922"/>
                  <a:pt x="2453" y="5836"/>
                  <a:pt x="2085" y="5753"/>
                </a:cubicBezTo>
                <a:cubicBezTo>
                  <a:pt x="1640" y="5653"/>
                  <a:pt x="1209" y="5556"/>
                  <a:pt x="859" y="5556"/>
                </a:cubicBezTo>
                <a:cubicBezTo>
                  <a:pt x="576" y="5556"/>
                  <a:pt x="345" y="5620"/>
                  <a:pt x="204" y="5798"/>
                </a:cubicBezTo>
                <a:cubicBezTo>
                  <a:pt x="1" y="6055"/>
                  <a:pt x="50" y="6461"/>
                  <a:pt x="353" y="7079"/>
                </a:cubicBezTo>
                <a:cubicBezTo>
                  <a:pt x="984" y="8347"/>
                  <a:pt x="2171" y="9530"/>
                  <a:pt x="3615" y="10324"/>
                </a:cubicBezTo>
                <a:cubicBezTo>
                  <a:pt x="5226" y="11208"/>
                  <a:pt x="7238" y="11677"/>
                  <a:pt x="9440" y="11677"/>
                </a:cubicBezTo>
                <a:lnTo>
                  <a:pt x="9607" y="11677"/>
                </a:lnTo>
                <a:cubicBezTo>
                  <a:pt x="11534" y="11659"/>
                  <a:pt x="14196" y="11244"/>
                  <a:pt x="15952" y="9403"/>
                </a:cubicBezTo>
                <a:cubicBezTo>
                  <a:pt x="17553" y="7725"/>
                  <a:pt x="17955" y="5112"/>
                  <a:pt x="16935" y="3055"/>
                </a:cubicBezTo>
                <a:cubicBezTo>
                  <a:pt x="16037" y="1245"/>
                  <a:pt x="14426" y="167"/>
                  <a:pt x="12396" y="18"/>
                </a:cubicBezTo>
                <a:cubicBezTo>
                  <a:pt x="12237" y="6"/>
                  <a:pt x="12079" y="0"/>
                  <a:pt x="11920" y="0"/>
                </a:cubicBezTo>
                <a:close/>
              </a:path>
            </a:pathLst>
          </a:custGeom>
          <a:solidFill>
            <a:srgbClr val="FF8F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2075;p57"/>
          <p:cNvSpPr/>
          <p:nvPr/>
        </p:nvSpPr>
        <p:spPr>
          <a:xfrm>
            <a:off x="10832313" y="5176375"/>
            <a:ext cx="208728" cy="222049"/>
          </a:xfrm>
          <a:custGeom>
            <a:avLst/>
            <a:gdLst/>
            <a:ahLst/>
            <a:cxnLst/>
            <a:rect l="l" t="t" r="r" b="b"/>
            <a:pathLst>
              <a:path w="5014" h="5334" extrusionOk="0">
                <a:moveTo>
                  <a:pt x="2506" y="0"/>
                </a:moveTo>
                <a:cubicBezTo>
                  <a:pt x="2501" y="0"/>
                  <a:pt x="2496" y="0"/>
                  <a:pt x="2491" y="0"/>
                </a:cubicBezTo>
                <a:cubicBezTo>
                  <a:pt x="1115" y="9"/>
                  <a:pt x="0" y="1210"/>
                  <a:pt x="14" y="2685"/>
                </a:cubicBezTo>
                <a:cubicBezTo>
                  <a:pt x="23" y="4151"/>
                  <a:pt x="1138" y="5334"/>
                  <a:pt x="2507" y="5334"/>
                </a:cubicBezTo>
                <a:cubicBezTo>
                  <a:pt x="2512" y="5334"/>
                  <a:pt x="2517" y="5334"/>
                  <a:pt x="2522" y="5334"/>
                </a:cubicBezTo>
                <a:cubicBezTo>
                  <a:pt x="3903" y="5325"/>
                  <a:pt x="5013" y="4125"/>
                  <a:pt x="5004" y="2654"/>
                </a:cubicBezTo>
                <a:cubicBezTo>
                  <a:pt x="4995" y="1184"/>
                  <a:pt x="3880" y="0"/>
                  <a:pt x="2506" y="0"/>
                </a:cubicBezTo>
                <a:close/>
              </a:path>
            </a:pathLst>
          </a:custGeom>
          <a:solidFill>
            <a:srgbClr val="FF8F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2076;p57"/>
          <p:cNvSpPr/>
          <p:nvPr/>
        </p:nvSpPr>
        <p:spPr>
          <a:xfrm>
            <a:off x="10825153" y="5168924"/>
            <a:ext cx="223756" cy="237036"/>
          </a:xfrm>
          <a:custGeom>
            <a:avLst/>
            <a:gdLst/>
            <a:ahLst/>
            <a:cxnLst/>
            <a:rect l="l" t="t" r="r" b="b"/>
            <a:pathLst>
              <a:path w="5375" h="5694" extrusionOk="0">
                <a:moveTo>
                  <a:pt x="2681" y="360"/>
                </a:moveTo>
                <a:cubicBezTo>
                  <a:pt x="3299" y="364"/>
                  <a:pt x="3886" y="622"/>
                  <a:pt x="4305" y="1073"/>
                </a:cubicBezTo>
                <a:cubicBezTo>
                  <a:pt x="4752" y="1551"/>
                  <a:pt x="5000" y="2178"/>
                  <a:pt x="5000" y="2833"/>
                </a:cubicBezTo>
                <a:cubicBezTo>
                  <a:pt x="5009" y="4204"/>
                  <a:pt x="3976" y="5323"/>
                  <a:pt x="2699" y="5332"/>
                </a:cubicBezTo>
                <a:lnTo>
                  <a:pt x="2685" y="5332"/>
                </a:lnTo>
                <a:cubicBezTo>
                  <a:pt x="2067" y="5328"/>
                  <a:pt x="1481" y="5071"/>
                  <a:pt x="1061" y="4619"/>
                </a:cubicBezTo>
                <a:cubicBezTo>
                  <a:pt x="614" y="4141"/>
                  <a:pt x="366" y="3514"/>
                  <a:pt x="366" y="2860"/>
                </a:cubicBezTo>
                <a:cubicBezTo>
                  <a:pt x="357" y="2205"/>
                  <a:pt x="596" y="1574"/>
                  <a:pt x="1038" y="1095"/>
                </a:cubicBezTo>
                <a:cubicBezTo>
                  <a:pt x="1454" y="631"/>
                  <a:pt x="2045" y="364"/>
                  <a:pt x="2667" y="360"/>
                </a:cubicBezTo>
                <a:close/>
                <a:moveTo>
                  <a:pt x="2688" y="0"/>
                </a:moveTo>
                <a:cubicBezTo>
                  <a:pt x="1987" y="0"/>
                  <a:pt x="1287" y="285"/>
                  <a:pt x="777" y="852"/>
                </a:cubicBezTo>
                <a:cubicBezTo>
                  <a:pt x="276" y="1398"/>
                  <a:pt x="1" y="2120"/>
                  <a:pt x="10" y="2864"/>
                </a:cubicBezTo>
                <a:cubicBezTo>
                  <a:pt x="10" y="3609"/>
                  <a:pt x="289" y="4326"/>
                  <a:pt x="799" y="4868"/>
                </a:cubicBezTo>
                <a:cubicBezTo>
                  <a:pt x="1287" y="5391"/>
                  <a:pt x="1968" y="5693"/>
                  <a:pt x="2685" y="5693"/>
                </a:cubicBezTo>
                <a:lnTo>
                  <a:pt x="2703" y="5693"/>
                </a:lnTo>
                <a:cubicBezTo>
                  <a:pt x="4179" y="5684"/>
                  <a:pt x="5375" y="4398"/>
                  <a:pt x="5366" y="2828"/>
                </a:cubicBezTo>
                <a:cubicBezTo>
                  <a:pt x="5366" y="2083"/>
                  <a:pt x="5081" y="1366"/>
                  <a:pt x="4571" y="825"/>
                </a:cubicBezTo>
                <a:cubicBezTo>
                  <a:pt x="4064" y="275"/>
                  <a:pt x="3376" y="0"/>
                  <a:pt x="2688" y="0"/>
                </a:cubicBezTo>
                <a:close/>
              </a:path>
            </a:pathLst>
          </a:custGeom>
          <a:solidFill>
            <a:srgbClr val="FF8F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2077;p57"/>
          <p:cNvSpPr/>
          <p:nvPr/>
        </p:nvSpPr>
        <p:spPr>
          <a:xfrm>
            <a:off x="11129628" y="4195595"/>
            <a:ext cx="219302" cy="207521"/>
          </a:xfrm>
          <a:custGeom>
            <a:avLst/>
            <a:gdLst/>
            <a:ahLst/>
            <a:cxnLst/>
            <a:rect l="l" t="t" r="r" b="b"/>
            <a:pathLst>
              <a:path w="5268" h="4985" extrusionOk="0">
                <a:moveTo>
                  <a:pt x="2437" y="1"/>
                </a:moveTo>
                <a:cubicBezTo>
                  <a:pt x="2418" y="1"/>
                  <a:pt x="2398" y="1"/>
                  <a:pt x="2379" y="2"/>
                </a:cubicBezTo>
                <a:cubicBezTo>
                  <a:pt x="1" y="65"/>
                  <a:pt x="272" y="3016"/>
                  <a:pt x="1454" y="4311"/>
                </a:cubicBezTo>
                <a:cubicBezTo>
                  <a:pt x="1711" y="4591"/>
                  <a:pt x="2018" y="4839"/>
                  <a:pt x="2383" y="4938"/>
                </a:cubicBezTo>
                <a:cubicBezTo>
                  <a:pt x="2499" y="4970"/>
                  <a:pt x="2618" y="4985"/>
                  <a:pt x="2737" y="4985"/>
                </a:cubicBezTo>
                <a:cubicBezTo>
                  <a:pt x="3142" y="4985"/>
                  <a:pt x="3550" y="4811"/>
                  <a:pt x="3850" y="4532"/>
                </a:cubicBezTo>
                <a:cubicBezTo>
                  <a:pt x="5268" y="3213"/>
                  <a:pt x="4580" y="1"/>
                  <a:pt x="2437" y="1"/>
                </a:cubicBezTo>
                <a:close/>
              </a:path>
            </a:pathLst>
          </a:custGeom>
          <a:solidFill>
            <a:srgbClr val="FF8F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2078;p57"/>
          <p:cNvSpPr/>
          <p:nvPr/>
        </p:nvSpPr>
        <p:spPr>
          <a:xfrm>
            <a:off x="11135664" y="4188102"/>
            <a:ext cx="199528" cy="222674"/>
          </a:xfrm>
          <a:custGeom>
            <a:avLst/>
            <a:gdLst/>
            <a:ahLst/>
            <a:cxnLst/>
            <a:rect l="l" t="t" r="r" b="b"/>
            <a:pathLst>
              <a:path w="4793" h="5349" extrusionOk="0">
                <a:moveTo>
                  <a:pt x="2293" y="367"/>
                </a:moveTo>
                <a:cubicBezTo>
                  <a:pt x="3069" y="367"/>
                  <a:pt x="3705" y="836"/>
                  <a:pt x="4039" y="1666"/>
                </a:cubicBezTo>
                <a:cubicBezTo>
                  <a:pt x="4404" y="2560"/>
                  <a:pt x="4368" y="3846"/>
                  <a:pt x="3579" y="4581"/>
                </a:cubicBezTo>
                <a:cubicBezTo>
                  <a:pt x="3297" y="4842"/>
                  <a:pt x="2932" y="4985"/>
                  <a:pt x="2585" y="4985"/>
                </a:cubicBezTo>
                <a:cubicBezTo>
                  <a:pt x="2482" y="4985"/>
                  <a:pt x="2381" y="4973"/>
                  <a:pt x="2284" y="4947"/>
                </a:cubicBezTo>
                <a:cubicBezTo>
                  <a:pt x="2004" y="4870"/>
                  <a:pt x="1724" y="4685"/>
                  <a:pt x="1444" y="4374"/>
                </a:cubicBezTo>
                <a:cubicBezTo>
                  <a:pt x="704" y="3561"/>
                  <a:pt x="397" y="2145"/>
                  <a:pt x="767" y="1269"/>
                </a:cubicBezTo>
                <a:cubicBezTo>
                  <a:pt x="1011" y="692"/>
                  <a:pt x="1507" y="385"/>
                  <a:pt x="2238" y="367"/>
                </a:cubicBezTo>
                <a:close/>
                <a:moveTo>
                  <a:pt x="2284" y="1"/>
                </a:moveTo>
                <a:cubicBezTo>
                  <a:pt x="2266" y="1"/>
                  <a:pt x="2248" y="1"/>
                  <a:pt x="2229" y="1"/>
                </a:cubicBezTo>
                <a:cubicBezTo>
                  <a:pt x="1124" y="28"/>
                  <a:pt x="641" y="628"/>
                  <a:pt x="429" y="1125"/>
                </a:cubicBezTo>
                <a:cubicBezTo>
                  <a:pt x="0" y="2131"/>
                  <a:pt x="334" y="3697"/>
                  <a:pt x="1174" y="4617"/>
                </a:cubicBezTo>
                <a:cubicBezTo>
                  <a:pt x="1507" y="4978"/>
                  <a:pt x="1841" y="5204"/>
                  <a:pt x="2189" y="5299"/>
                </a:cubicBezTo>
                <a:cubicBezTo>
                  <a:pt x="2320" y="5330"/>
                  <a:pt x="2455" y="5348"/>
                  <a:pt x="2590" y="5348"/>
                </a:cubicBezTo>
                <a:cubicBezTo>
                  <a:pt x="3051" y="5344"/>
                  <a:pt x="3493" y="5159"/>
                  <a:pt x="3827" y="4843"/>
                </a:cubicBezTo>
                <a:cubicBezTo>
                  <a:pt x="4734" y="3999"/>
                  <a:pt x="4792" y="2533"/>
                  <a:pt x="4377" y="1522"/>
                </a:cubicBezTo>
                <a:cubicBezTo>
                  <a:pt x="3983" y="562"/>
                  <a:pt x="3208" y="1"/>
                  <a:pt x="2284" y="1"/>
                </a:cubicBezTo>
                <a:close/>
              </a:path>
            </a:pathLst>
          </a:custGeom>
          <a:solidFill>
            <a:srgbClr val="FF8F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2079;p57"/>
          <p:cNvSpPr/>
          <p:nvPr/>
        </p:nvSpPr>
        <p:spPr>
          <a:xfrm>
            <a:off x="11221877" y="4333720"/>
            <a:ext cx="91709" cy="98078"/>
          </a:xfrm>
          <a:custGeom>
            <a:avLst/>
            <a:gdLst/>
            <a:ahLst/>
            <a:cxnLst/>
            <a:rect l="l" t="t" r="r" b="b"/>
            <a:pathLst>
              <a:path w="2203" h="2356" extrusionOk="0">
                <a:moveTo>
                  <a:pt x="1105" y="0"/>
                </a:moveTo>
                <a:cubicBezTo>
                  <a:pt x="1102" y="0"/>
                  <a:pt x="1100" y="0"/>
                  <a:pt x="1097" y="0"/>
                </a:cubicBezTo>
                <a:cubicBezTo>
                  <a:pt x="492" y="5"/>
                  <a:pt x="0" y="537"/>
                  <a:pt x="5" y="1187"/>
                </a:cubicBezTo>
                <a:cubicBezTo>
                  <a:pt x="9" y="1834"/>
                  <a:pt x="502" y="2356"/>
                  <a:pt x="1103" y="2356"/>
                </a:cubicBezTo>
                <a:cubicBezTo>
                  <a:pt x="1105" y="2356"/>
                  <a:pt x="1108" y="2356"/>
                  <a:pt x="1110" y="2356"/>
                </a:cubicBezTo>
                <a:cubicBezTo>
                  <a:pt x="1715" y="2351"/>
                  <a:pt x="2202" y="1823"/>
                  <a:pt x="2198" y="1173"/>
                </a:cubicBezTo>
                <a:cubicBezTo>
                  <a:pt x="2198" y="526"/>
                  <a:pt x="1706" y="0"/>
                  <a:pt x="1105" y="0"/>
                </a:cubicBezTo>
                <a:close/>
              </a:path>
            </a:pathLst>
          </a:custGeom>
          <a:solidFill>
            <a:srgbClr val="FFE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2080;p57"/>
          <p:cNvSpPr/>
          <p:nvPr/>
        </p:nvSpPr>
        <p:spPr>
          <a:xfrm>
            <a:off x="11201396" y="4281476"/>
            <a:ext cx="108818" cy="111649"/>
          </a:xfrm>
          <a:custGeom>
            <a:avLst/>
            <a:gdLst/>
            <a:ahLst/>
            <a:cxnLst/>
            <a:rect l="l" t="t" r="r" b="b"/>
            <a:pathLst>
              <a:path w="2614" h="2682" extrusionOk="0">
                <a:moveTo>
                  <a:pt x="1304" y="1"/>
                </a:moveTo>
                <a:cubicBezTo>
                  <a:pt x="1301" y="1"/>
                  <a:pt x="1298" y="1"/>
                  <a:pt x="1296" y="1"/>
                </a:cubicBezTo>
                <a:cubicBezTo>
                  <a:pt x="578" y="5"/>
                  <a:pt x="1" y="610"/>
                  <a:pt x="5" y="1350"/>
                </a:cubicBezTo>
                <a:cubicBezTo>
                  <a:pt x="10" y="2087"/>
                  <a:pt x="592" y="2681"/>
                  <a:pt x="1306" y="2681"/>
                </a:cubicBezTo>
                <a:cubicBezTo>
                  <a:pt x="1308" y="2681"/>
                  <a:pt x="1311" y="2681"/>
                  <a:pt x="1314" y="2681"/>
                </a:cubicBezTo>
                <a:cubicBezTo>
                  <a:pt x="2031" y="2677"/>
                  <a:pt x="2613" y="2072"/>
                  <a:pt x="2604" y="1332"/>
                </a:cubicBezTo>
                <a:cubicBezTo>
                  <a:pt x="2600" y="595"/>
                  <a:pt x="2018" y="1"/>
                  <a:pt x="1304" y="1"/>
                </a:cubicBezTo>
                <a:close/>
              </a:path>
            </a:pathLst>
          </a:custGeom>
          <a:solidFill>
            <a:srgbClr val="FFE1B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2081;p57"/>
          <p:cNvSpPr/>
          <p:nvPr/>
        </p:nvSpPr>
        <p:spPr>
          <a:xfrm>
            <a:off x="11195027" y="4337467"/>
            <a:ext cx="60903" cy="55825"/>
          </a:xfrm>
          <a:custGeom>
            <a:avLst/>
            <a:gdLst/>
            <a:ahLst/>
            <a:cxnLst/>
            <a:rect l="l" t="t" r="r" b="b"/>
            <a:pathLst>
              <a:path w="1463" h="1341" extrusionOk="0">
                <a:moveTo>
                  <a:pt x="736" y="0"/>
                </a:moveTo>
                <a:cubicBezTo>
                  <a:pt x="733" y="0"/>
                  <a:pt x="730" y="0"/>
                  <a:pt x="727" y="0"/>
                </a:cubicBezTo>
                <a:cubicBezTo>
                  <a:pt x="325" y="0"/>
                  <a:pt x="0" y="307"/>
                  <a:pt x="0" y="677"/>
                </a:cubicBezTo>
                <a:cubicBezTo>
                  <a:pt x="0" y="1045"/>
                  <a:pt x="329" y="1341"/>
                  <a:pt x="727" y="1341"/>
                </a:cubicBezTo>
                <a:cubicBezTo>
                  <a:pt x="730" y="1341"/>
                  <a:pt x="733" y="1341"/>
                  <a:pt x="736" y="1341"/>
                </a:cubicBezTo>
                <a:cubicBezTo>
                  <a:pt x="1137" y="1336"/>
                  <a:pt x="1462" y="1038"/>
                  <a:pt x="1462" y="664"/>
                </a:cubicBezTo>
                <a:cubicBezTo>
                  <a:pt x="1458" y="297"/>
                  <a:pt x="1133" y="0"/>
                  <a:pt x="736" y="0"/>
                </a:cubicBezTo>
                <a:close/>
              </a:path>
            </a:pathLst>
          </a:custGeom>
          <a:solidFill>
            <a:srgbClr val="F244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2082;p57"/>
          <p:cNvSpPr/>
          <p:nvPr/>
        </p:nvSpPr>
        <p:spPr>
          <a:xfrm>
            <a:off x="11240652" y="4322772"/>
            <a:ext cx="34885" cy="15320"/>
          </a:xfrm>
          <a:custGeom>
            <a:avLst/>
            <a:gdLst/>
            <a:ahLst/>
            <a:cxnLst/>
            <a:rect l="l" t="t" r="r" b="b"/>
            <a:pathLst>
              <a:path w="838" h="368" extrusionOk="0">
                <a:moveTo>
                  <a:pt x="71" y="1"/>
                </a:moveTo>
                <a:cubicBezTo>
                  <a:pt x="57" y="1"/>
                  <a:pt x="44" y="5"/>
                  <a:pt x="32" y="15"/>
                </a:cubicBezTo>
                <a:cubicBezTo>
                  <a:pt x="5" y="38"/>
                  <a:pt x="1" y="74"/>
                  <a:pt x="23" y="101"/>
                </a:cubicBezTo>
                <a:cubicBezTo>
                  <a:pt x="163" y="268"/>
                  <a:pt x="371" y="367"/>
                  <a:pt x="587" y="367"/>
                </a:cubicBezTo>
                <a:cubicBezTo>
                  <a:pt x="646" y="367"/>
                  <a:pt x="705" y="358"/>
                  <a:pt x="763" y="344"/>
                </a:cubicBezTo>
                <a:cubicBezTo>
                  <a:pt x="837" y="324"/>
                  <a:pt x="818" y="224"/>
                  <a:pt x="752" y="224"/>
                </a:cubicBezTo>
                <a:cubicBezTo>
                  <a:pt x="745" y="224"/>
                  <a:pt x="739" y="225"/>
                  <a:pt x="732" y="227"/>
                </a:cubicBezTo>
                <a:cubicBezTo>
                  <a:pt x="684" y="239"/>
                  <a:pt x="636" y="244"/>
                  <a:pt x="588" y="244"/>
                </a:cubicBezTo>
                <a:cubicBezTo>
                  <a:pt x="409" y="244"/>
                  <a:pt x="235" y="166"/>
                  <a:pt x="118" y="24"/>
                </a:cubicBezTo>
                <a:cubicBezTo>
                  <a:pt x="105" y="9"/>
                  <a:pt x="88" y="1"/>
                  <a:pt x="71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083;p57"/>
          <p:cNvSpPr/>
          <p:nvPr/>
        </p:nvSpPr>
        <p:spPr>
          <a:xfrm>
            <a:off x="10716584" y="4950496"/>
            <a:ext cx="407090" cy="278498"/>
          </a:xfrm>
          <a:custGeom>
            <a:avLst/>
            <a:gdLst/>
            <a:ahLst/>
            <a:cxnLst/>
            <a:rect l="l" t="t" r="r" b="b"/>
            <a:pathLst>
              <a:path w="9779" h="6690" extrusionOk="0">
                <a:moveTo>
                  <a:pt x="3872" y="1"/>
                </a:moveTo>
                <a:cubicBezTo>
                  <a:pt x="3863" y="1"/>
                  <a:pt x="3854" y="3"/>
                  <a:pt x="3845" y="7"/>
                </a:cubicBezTo>
                <a:cubicBezTo>
                  <a:pt x="1832" y="688"/>
                  <a:pt x="506" y="2881"/>
                  <a:pt x="858" y="4921"/>
                </a:cubicBezTo>
                <a:cubicBezTo>
                  <a:pt x="850" y="4921"/>
                  <a:pt x="842" y="4921"/>
                  <a:pt x="834" y="4921"/>
                </a:cubicBezTo>
                <a:cubicBezTo>
                  <a:pt x="599" y="4921"/>
                  <a:pt x="379" y="5050"/>
                  <a:pt x="226" y="5277"/>
                </a:cubicBezTo>
                <a:cubicBezTo>
                  <a:pt x="28" y="5566"/>
                  <a:pt x="0" y="5923"/>
                  <a:pt x="158" y="6184"/>
                </a:cubicBezTo>
                <a:cubicBezTo>
                  <a:pt x="359" y="6527"/>
                  <a:pt x="744" y="6683"/>
                  <a:pt x="1129" y="6683"/>
                </a:cubicBezTo>
                <a:cubicBezTo>
                  <a:pt x="1359" y="6683"/>
                  <a:pt x="1588" y="6627"/>
                  <a:pt x="1778" y="6523"/>
                </a:cubicBezTo>
                <a:cubicBezTo>
                  <a:pt x="1810" y="6505"/>
                  <a:pt x="1841" y="6487"/>
                  <a:pt x="1873" y="6469"/>
                </a:cubicBezTo>
                <a:cubicBezTo>
                  <a:pt x="2026" y="6379"/>
                  <a:pt x="2183" y="6290"/>
                  <a:pt x="2324" y="6290"/>
                </a:cubicBezTo>
                <a:cubicBezTo>
                  <a:pt x="2375" y="6290"/>
                  <a:pt x="2423" y="6301"/>
                  <a:pt x="2469" y="6329"/>
                </a:cubicBezTo>
                <a:cubicBezTo>
                  <a:pt x="2518" y="6365"/>
                  <a:pt x="2559" y="6405"/>
                  <a:pt x="2595" y="6455"/>
                </a:cubicBezTo>
                <a:cubicBezTo>
                  <a:pt x="2636" y="6509"/>
                  <a:pt x="2681" y="6554"/>
                  <a:pt x="2735" y="6595"/>
                </a:cubicBezTo>
                <a:cubicBezTo>
                  <a:pt x="2848" y="6676"/>
                  <a:pt x="2983" y="6690"/>
                  <a:pt x="3118" y="6690"/>
                </a:cubicBezTo>
                <a:lnTo>
                  <a:pt x="3132" y="6690"/>
                </a:lnTo>
                <a:cubicBezTo>
                  <a:pt x="3962" y="6681"/>
                  <a:pt x="4765" y="6378"/>
                  <a:pt x="5393" y="5832"/>
                </a:cubicBezTo>
                <a:cubicBezTo>
                  <a:pt x="5411" y="5914"/>
                  <a:pt x="5451" y="5990"/>
                  <a:pt x="5510" y="6044"/>
                </a:cubicBezTo>
                <a:cubicBezTo>
                  <a:pt x="5674" y="6201"/>
                  <a:pt x="5954" y="6271"/>
                  <a:pt x="6204" y="6271"/>
                </a:cubicBezTo>
                <a:cubicBezTo>
                  <a:pt x="6270" y="6271"/>
                  <a:pt x="6335" y="6266"/>
                  <a:pt x="6394" y="6257"/>
                </a:cubicBezTo>
                <a:cubicBezTo>
                  <a:pt x="7482" y="6085"/>
                  <a:pt x="8443" y="5458"/>
                  <a:pt x="9048" y="4537"/>
                </a:cubicBezTo>
                <a:cubicBezTo>
                  <a:pt x="9630" y="3621"/>
                  <a:pt x="9779" y="2493"/>
                  <a:pt x="9463" y="1460"/>
                </a:cubicBezTo>
                <a:cubicBezTo>
                  <a:pt x="9458" y="1435"/>
                  <a:pt x="9437" y="1425"/>
                  <a:pt x="9415" y="1425"/>
                </a:cubicBezTo>
                <a:cubicBezTo>
                  <a:pt x="9375" y="1425"/>
                  <a:pt x="9330" y="1456"/>
                  <a:pt x="9350" y="1496"/>
                </a:cubicBezTo>
                <a:cubicBezTo>
                  <a:pt x="9657" y="2498"/>
                  <a:pt x="9512" y="3585"/>
                  <a:pt x="8948" y="4474"/>
                </a:cubicBezTo>
                <a:cubicBezTo>
                  <a:pt x="8366" y="5363"/>
                  <a:pt x="7428" y="5968"/>
                  <a:pt x="6376" y="6139"/>
                </a:cubicBezTo>
                <a:cubicBezTo>
                  <a:pt x="6324" y="6147"/>
                  <a:pt x="6267" y="6151"/>
                  <a:pt x="6208" y="6151"/>
                </a:cubicBezTo>
                <a:cubicBezTo>
                  <a:pt x="5985" y="6151"/>
                  <a:pt x="5731" y="6094"/>
                  <a:pt x="5596" y="5959"/>
                </a:cubicBezTo>
                <a:cubicBezTo>
                  <a:pt x="5528" y="5896"/>
                  <a:pt x="5492" y="5801"/>
                  <a:pt x="5505" y="5711"/>
                </a:cubicBezTo>
                <a:cubicBezTo>
                  <a:pt x="5510" y="5684"/>
                  <a:pt x="5496" y="5661"/>
                  <a:pt x="5474" y="5647"/>
                </a:cubicBezTo>
                <a:cubicBezTo>
                  <a:pt x="5465" y="5644"/>
                  <a:pt x="5454" y="5641"/>
                  <a:pt x="5444" y="5641"/>
                </a:cubicBezTo>
                <a:cubicBezTo>
                  <a:pt x="5430" y="5641"/>
                  <a:pt x="5417" y="5646"/>
                  <a:pt x="5406" y="5656"/>
                </a:cubicBezTo>
                <a:cubicBezTo>
                  <a:pt x="4788" y="6239"/>
                  <a:pt x="3976" y="6563"/>
                  <a:pt x="3132" y="6568"/>
                </a:cubicBezTo>
                <a:cubicBezTo>
                  <a:pt x="3116" y="6569"/>
                  <a:pt x="3099" y="6569"/>
                  <a:pt x="3083" y="6569"/>
                </a:cubicBezTo>
                <a:cubicBezTo>
                  <a:pt x="2981" y="6569"/>
                  <a:pt x="2876" y="6555"/>
                  <a:pt x="2803" y="6500"/>
                </a:cubicBezTo>
                <a:cubicBezTo>
                  <a:pt x="2757" y="6464"/>
                  <a:pt x="2721" y="6428"/>
                  <a:pt x="2690" y="6383"/>
                </a:cubicBezTo>
                <a:cubicBezTo>
                  <a:pt x="2645" y="6324"/>
                  <a:pt x="2591" y="6270"/>
                  <a:pt x="2532" y="6229"/>
                </a:cubicBezTo>
                <a:cubicBezTo>
                  <a:pt x="2465" y="6187"/>
                  <a:pt x="2395" y="6170"/>
                  <a:pt x="2325" y="6170"/>
                </a:cubicBezTo>
                <a:cubicBezTo>
                  <a:pt x="2152" y="6170"/>
                  <a:pt x="1974" y="6272"/>
                  <a:pt x="1814" y="6365"/>
                </a:cubicBezTo>
                <a:lnTo>
                  <a:pt x="1720" y="6419"/>
                </a:lnTo>
                <a:cubicBezTo>
                  <a:pt x="1551" y="6513"/>
                  <a:pt x="1346" y="6561"/>
                  <a:pt x="1140" y="6561"/>
                </a:cubicBezTo>
                <a:cubicBezTo>
                  <a:pt x="790" y="6561"/>
                  <a:pt x="438" y="6421"/>
                  <a:pt x="262" y="6126"/>
                </a:cubicBezTo>
                <a:cubicBezTo>
                  <a:pt x="131" y="5905"/>
                  <a:pt x="154" y="5589"/>
                  <a:pt x="325" y="5345"/>
                </a:cubicBezTo>
                <a:cubicBezTo>
                  <a:pt x="456" y="5151"/>
                  <a:pt x="642" y="5041"/>
                  <a:pt x="838" y="5041"/>
                </a:cubicBezTo>
                <a:cubicBezTo>
                  <a:pt x="865" y="5041"/>
                  <a:pt x="893" y="5043"/>
                  <a:pt x="921" y="5047"/>
                </a:cubicBezTo>
                <a:cubicBezTo>
                  <a:pt x="925" y="5048"/>
                  <a:pt x="929" y="5049"/>
                  <a:pt x="934" y="5049"/>
                </a:cubicBezTo>
                <a:cubicBezTo>
                  <a:pt x="969" y="5049"/>
                  <a:pt x="997" y="5016"/>
                  <a:pt x="989" y="4980"/>
                </a:cubicBezTo>
                <a:cubicBezTo>
                  <a:pt x="601" y="2972"/>
                  <a:pt x="1900" y="792"/>
                  <a:pt x="3881" y="120"/>
                </a:cubicBezTo>
                <a:cubicBezTo>
                  <a:pt x="3956" y="100"/>
                  <a:pt x="3931" y="1"/>
                  <a:pt x="3872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2084;p57"/>
          <p:cNvSpPr/>
          <p:nvPr/>
        </p:nvSpPr>
        <p:spPr>
          <a:xfrm>
            <a:off x="11063521" y="5066641"/>
            <a:ext cx="14528" cy="31430"/>
          </a:xfrm>
          <a:custGeom>
            <a:avLst/>
            <a:gdLst/>
            <a:ahLst/>
            <a:cxnLst/>
            <a:rect l="l" t="t" r="r" b="b"/>
            <a:pathLst>
              <a:path w="349" h="755" extrusionOk="0">
                <a:moveTo>
                  <a:pt x="286" y="1"/>
                </a:moveTo>
                <a:cubicBezTo>
                  <a:pt x="257" y="1"/>
                  <a:pt x="230" y="22"/>
                  <a:pt x="226" y="51"/>
                </a:cubicBezTo>
                <a:cubicBezTo>
                  <a:pt x="190" y="267"/>
                  <a:pt x="118" y="475"/>
                  <a:pt x="19" y="664"/>
                </a:cubicBezTo>
                <a:cubicBezTo>
                  <a:pt x="1" y="692"/>
                  <a:pt x="14" y="728"/>
                  <a:pt x="41" y="746"/>
                </a:cubicBezTo>
                <a:cubicBezTo>
                  <a:pt x="50" y="750"/>
                  <a:pt x="59" y="750"/>
                  <a:pt x="73" y="755"/>
                </a:cubicBezTo>
                <a:cubicBezTo>
                  <a:pt x="91" y="755"/>
                  <a:pt x="113" y="741"/>
                  <a:pt x="122" y="723"/>
                </a:cubicBezTo>
                <a:cubicBezTo>
                  <a:pt x="231" y="520"/>
                  <a:pt x="307" y="299"/>
                  <a:pt x="344" y="73"/>
                </a:cubicBezTo>
                <a:cubicBezTo>
                  <a:pt x="348" y="42"/>
                  <a:pt x="326" y="10"/>
                  <a:pt x="294" y="1"/>
                </a:cubicBezTo>
                <a:cubicBezTo>
                  <a:pt x="291" y="1"/>
                  <a:pt x="289" y="1"/>
                  <a:pt x="286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2085;p57"/>
          <p:cNvSpPr/>
          <p:nvPr/>
        </p:nvSpPr>
        <p:spPr>
          <a:xfrm>
            <a:off x="11033464" y="5068473"/>
            <a:ext cx="19649" cy="20232"/>
          </a:xfrm>
          <a:custGeom>
            <a:avLst/>
            <a:gdLst/>
            <a:ahLst/>
            <a:cxnLst/>
            <a:rect l="l" t="t" r="r" b="b"/>
            <a:pathLst>
              <a:path w="472" h="486" extrusionOk="0">
                <a:moveTo>
                  <a:pt x="385" y="0"/>
                </a:moveTo>
                <a:cubicBezTo>
                  <a:pt x="370" y="0"/>
                  <a:pt x="356" y="6"/>
                  <a:pt x="344" y="20"/>
                </a:cubicBezTo>
                <a:lnTo>
                  <a:pt x="23" y="381"/>
                </a:lnTo>
                <a:cubicBezTo>
                  <a:pt x="1" y="408"/>
                  <a:pt x="5" y="444"/>
                  <a:pt x="28" y="467"/>
                </a:cubicBezTo>
                <a:cubicBezTo>
                  <a:pt x="41" y="476"/>
                  <a:pt x="55" y="485"/>
                  <a:pt x="68" y="485"/>
                </a:cubicBezTo>
                <a:cubicBezTo>
                  <a:pt x="86" y="485"/>
                  <a:pt x="100" y="476"/>
                  <a:pt x="113" y="463"/>
                </a:cubicBezTo>
                <a:lnTo>
                  <a:pt x="434" y="102"/>
                </a:lnTo>
                <a:cubicBezTo>
                  <a:pt x="471" y="57"/>
                  <a:pt x="429" y="0"/>
                  <a:pt x="385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2086;p57"/>
          <p:cNvSpPr/>
          <p:nvPr/>
        </p:nvSpPr>
        <p:spPr>
          <a:xfrm>
            <a:off x="10985050" y="5065725"/>
            <a:ext cx="29598" cy="19233"/>
          </a:xfrm>
          <a:custGeom>
            <a:avLst/>
            <a:gdLst/>
            <a:ahLst/>
            <a:cxnLst/>
            <a:rect l="l" t="t" r="r" b="b"/>
            <a:pathLst>
              <a:path w="711" h="462" extrusionOk="0">
                <a:moveTo>
                  <a:pt x="623" y="0"/>
                </a:moveTo>
                <a:cubicBezTo>
                  <a:pt x="613" y="0"/>
                  <a:pt x="602" y="3"/>
                  <a:pt x="591" y="10"/>
                </a:cubicBezTo>
                <a:lnTo>
                  <a:pt x="54" y="348"/>
                </a:lnTo>
                <a:cubicBezTo>
                  <a:pt x="1" y="379"/>
                  <a:pt x="21" y="461"/>
                  <a:pt x="80" y="461"/>
                </a:cubicBezTo>
                <a:cubicBezTo>
                  <a:pt x="82" y="461"/>
                  <a:pt x="84" y="461"/>
                  <a:pt x="85" y="461"/>
                </a:cubicBezTo>
                <a:cubicBezTo>
                  <a:pt x="99" y="461"/>
                  <a:pt x="108" y="456"/>
                  <a:pt x="117" y="447"/>
                </a:cubicBezTo>
                <a:lnTo>
                  <a:pt x="654" y="109"/>
                </a:lnTo>
                <a:cubicBezTo>
                  <a:pt x="710" y="75"/>
                  <a:pt x="676" y="0"/>
                  <a:pt x="623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2087;p57"/>
          <p:cNvSpPr/>
          <p:nvPr/>
        </p:nvSpPr>
        <p:spPr>
          <a:xfrm>
            <a:off x="11006239" y="5114390"/>
            <a:ext cx="33969" cy="21814"/>
          </a:xfrm>
          <a:custGeom>
            <a:avLst/>
            <a:gdLst/>
            <a:ahLst/>
            <a:cxnLst/>
            <a:rect l="l" t="t" r="r" b="b"/>
            <a:pathLst>
              <a:path w="816" h="524" extrusionOk="0">
                <a:moveTo>
                  <a:pt x="727" y="1"/>
                </a:moveTo>
                <a:cubicBezTo>
                  <a:pt x="714" y="1"/>
                  <a:pt x="700" y="6"/>
                  <a:pt x="686" y="18"/>
                </a:cubicBezTo>
                <a:cubicBezTo>
                  <a:pt x="492" y="176"/>
                  <a:pt x="280" y="307"/>
                  <a:pt x="50" y="411"/>
                </a:cubicBezTo>
                <a:cubicBezTo>
                  <a:pt x="0" y="442"/>
                  <a:pt x="18" y="519"/>
                  <a:pt x="77" y="524"/>
                </a:cubicBezTo>
                <a:cubicBezTo>
                  <a:pt x="86" y="524"/>
                  <a:pt x="95" y="524"/>
                  <a:pt x="104" y="519"/>
                </a:cubicBezTo>
                <a:cubicBezTo>
                  <a:pt x="339" y="411"/>
                  <a:pt x="560" y="276"/>
                  <a:pt x="758" y="113"/>
                </a:cubicBezTo>
                <a:cubicBezTo>
                  <a:pt x="815" y="74"/>
                  <a:pt x="777" y="1"/>
                  <a:pt x="727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2088;p57"/>
          <p:cNvSpPr/>
          <p:nvPr/>
        </p:nvSpPr>
        <p:spPr>
          <a:xfrm>
            <a:off x="10983884" y="5103275"/>
            <a:ext cx="27309" cy="16610"/>
          </a:xfrm>
          <a:custGeom>
            <a:avLst/>
            <a:gdLst/>
            <a:ahLst/>
            <a:cxnLst/>
            <a:rect l="l" t="t" r="r" b="b"/>
            <a:pathLst>
              <a:path w="656" h="399" extrusionOk="0">
                <a:moveTo>
                  <a:pt x="570" y="1"/>
                </a:moveTo>
                <a:cubicBezTo>
                  <a:pt x="558" y="1"/>
                  <a:pt x="545" y="5"/>
                  <a:pt x="533" y="15"/>
                </a:cubicBezTo>
                <a:cubicBezTo>
                  <a:pt x="388" y="123"/>
                  <a:pt x="231" y="213"/>
                  <a:pt x="59" y="285"/>
                </a:cubicBezTo>
                <a:cubicBezTo>
                  <a:pt x="0" y="308"/>
                  <a:pt x="18" y="398"/>
                  <a:pt x="82" y="398"/>
                </a:cubicBezTo>
                <a:cubicBezTo>
                  <a:pt x="91" y="398"/>
                  <a:pt x="100" y="398"/>
                  <a:pt x="104" y="394"/>
                </a:cubicBezTo>
                <a:cubicBezTo>
                  <a:pt x="285" y="321"/>
                  <a:pt x="452" y="227"/>
                  <a:pt x="605" y="109"/>
                </a:cubicBezTo>
                <a:cubicBezTo>
                  <a:pt x="656" y="70"/>
                  <a:pt x="619" y="1"/>
                  <a:pt x="570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2089;p57"/>
          <p:cNvSpPr/>
          <p:nvPr/>
        </p:nvSpPr>
        <p:spPr>
          <a:xfrm>
            <a:off x="10945169" y="5144279"/>
            <a:ext cx="29307" cy="15611"/>
          </a:xfrm>
          <a:custGeom>
            <a:avLst/>
            <a:gdLst/>
            <a:ahLst/>
            <a:cxnLst/>
            <a:rect l="l" t="t" r="r" b="b"/>
            <a:pathLst>
              <a:path w="704" h="375" extrusionOk="0">
                <a:moveTo>
                  <a:pt x="611" y="0"/>
                </a:moveTo>
                <a:cubicBezTo>
                  <a:pt x="597" y="0"/>
                  <a:pt x="583" y="5"/>
                  <a:pt x="569" y="18"/>
                </a:cubicBezTo>
                <a:cubicBezTo>
                  <a:pt x="425" y="135"/>
                  <a:pt x="254" y="216"/>
                  <a:pt x="73" y="257"/>
                </a:cubicBezTo>
                <a:cubicBezTo>
                  <a:pt x="1" y="270"/>
                  <a:pt x="10" y="374"/>
                  <a:pt x="87" y="374"/>
                </a:cubicBezTo>
                <a:lnTo>
                  <a:pt x="96" y="374"/>
                </a:lnTo>
                <a:cubicBezTo>
                  <a:pt x="299" y="329"/>
                  <a:pt x="484" y="243"/>
                  <a:pt x="646" y="113"/>
                </a:cubicBezTo>
                <a:cubicBezTo>
                  <a:pt x="703" y="73"/>
                  <a:pt x="662" y="0"/>
                  <a:pt x="611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2090;p57"/>
          <p:cNvSpPr/>
          <p:nvPr/>
        </p:nvSpPr>
        <p:spPr>
          <a:xfrm>
            <a:off x="10937176" y="5102109"/>
            <a:ext cx="31763" cy="15320"/>
          </a:xfrm>
          <a:custGeom>
            <a:avLst/>
            <a:gdLst/>
            <a:ahLst/>
            <a:cxnLst/>
            <a:rect l="l" t="t" r="r" b="b"/>
            <a:pathLst>
              <a:path w="763" h="368" extrusionOk="0">
                <a:moveTo>
                  <a:pt x="679" y="0"/>
                </a:moveTo>
                <a:cubicBezTo>
                  <a:pt x="661" y="0"/>
                  <a:pt x="643" y="9"/>
                  <a:pt x="631" y="29"/>
                </a:cubicBezTo>
                <a:cubicBezTo>
                  <a:pt x="539" y="170"/>
                  <a:pt x="386" y="251"/>
                  <a:pt x="224" y="251"/>
                </a:cubicBezTo>
                <a:cubicBezTo>
                  <a:pt x="179" y="251"/>
                  <a:pt x="134" y="245"/>
                  <a:pt x="89" y="232"/>
                </a:cubicBezTo>
                <a:cubicBezTo>
                  <a:pt x="88" y="232"/>
                  <a:pt x="86" y="232"/>
                  <a:pt x="84" y="232"/>
                </a:cubicBezTo>
                <a:cubicBezTo>
                  <a:pt x="25" y="232"/>
                  <a:pt x="0" y="314"/>
                  <a:pt x="53" y="345"/>
                </a:cubicBezTo>
                <a:cubicBezTo>
                  <a:pt x="107" y="363"/>
                  <a:pt x="166" y="367"/>
                  <a:pt x="220" y="367"/>
                </a:cubicBezTo>
                <a:cubicBezTo>
                  <a:pt x="224" y="368"/>
                  <a:pt x="228" y="368"/>
                  <a:pt x="232" y="368"/>
                </a:cubicBezTo>
                <a:cubicBezTo>
                  <a:pt x="435" y="368"/>
                  <a:pt x="624" y="260"/>
                  <a:pt x="734" y="92"/>
                </a:cubicBezTo>
                <a:cubicBezTo>
                  <a:pt x="763" y="45"/>
                  <a:pt x="721" y="0"/>
                  <a:pt x="679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2091;p57"/>
          <p:cNvSpPr/>
          <p:nvPr/>
        </p:nvSpPr>
        <p:spPr>
          <a:xfrm>
            <a:off x="10994208" y="5138618"/>
            <a:ext cx="36384" cy="20690"/>
          </a:xfrm>
          <a:custGeom>
            <a:avLst/>
            <a:gdLst/>
            <a:ahLst/>
            <a:cxnLst/>
            <a:rect l="l" t="t" r="r" b="b"/>
            <a:pathLst>
              <a:path w="874" h="497" extrusionOk="0">
                <a:moveTo>
                  <a:pt x="789" y="0"/>
                </a:moveTo>
                <a:cubicBezTo>
                  <a:pt x="779" y="0"/>
                  <a:pt x="769" y="3"/>
                  <a:pt x="759" y="9"/>
                </a:cubicBezTo>
                <a:lnTo>
                  <a:pt x="55" y="384"/>
                </a:lnTo>
                <a:cubicBezTo>
                  <a:pt x="1" y="415"/>
                  <a:pt x="23" y="497"/>
                  <a:pt x="86" y="497"/>
                </a:cubicBezTo>
                <a:cubicBezTo>
                  <a:pt x="95" y="497"/>
                  <a:pt x="104" y="497"/>
                  <a:pt x="113" y="492"/>
                </a:cubicBezTo>
                <a:lnTo>
                  <a:pt x="813" y="113"/>
                </a:lnTo>
                <a:cubicBezTo>
                  <a:pt x="874" y="83"/>
                  <a:pt x="841" y="0"/>
                  <a:pt x="789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2092;p57"/>
          <p:cNvSpPr/>
          <p:nvPr/>
        </p:nvSpPr>
        <p:spPr>
          <a:xfrm>
            <a:off x="10899544" y="5140616"/>
            <a:ext cx="34719" cy="12322"/>
          </a:xfrm>
          <a:custGeom>
            <a:avLst/>
            <a:gdLst/>
            <a:ahLst/>
            <a:cxnLst/>
            <a:rect l="l" t="t" r="r" b="b"/>
            <a:pathLst>
              <a:path w="834" h="296" extrusionOk="0">
                <a:moveTo>
                  <a:pt x="746" y="0"/>
                </a:moveTo>
                <a:cubicBezTo>
                  <a:pt x="737" y="0"/>
                  <a:pt x="728" y="2"/>
                  <a:pt x="718" y="6"/>
                </a:cubicBezTo>
                <a:cubicBezTo>
                  <a:pt x="506" y="74"/>
                  <a:pt x="289" y="133"/>
                  <a:pt x="68" y="173"/>
                </a:cubicBezTo>
                <a:cubicBezTo>
                  <a:pt x="0" y="191"/>
                  <a:pt x="9" y="291"/>
                  <a:pt x="82" y="295"/>
                </a:cubicBezTo>
                <a:lnTo>
                  <a:pt x="91" y="295"/>
                </a:lnTo>
                <a:cubicBezTo>
                  <a:pt x="316" y="250"/>
                  <a:pt x="537" y="191"/>
                  <a:pt x="758" y="119"/>
                </a:cubicBezTo>
                <a:cubicBezTo>
                  <a:pt x="834" y="100"/>
                  <a:pt x="808" y="0"/>
                  <a:pt x="746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2093;p57"/>
          <p:cNvSpPr/>
          <p:nvPr/>
        </p:nvSpPr>
        <p:spPr>
          <a:xfrm>
            <a:off x="10884890" y="5179373"/>
            <a:ext cx="28724" cy="12072"/>
          </a:xfrm>
          <a:custGeom>
            <a:avLst/>
            <a:gdLst/>
            <a:ahLst/>
            <a:cxnLst/>
            <a:rect l="l" t="t" r="r" b="b"/>
            <a:pathLst>
              <a:path w="690" h="290" extrusionOk="0">
                <a:moveTo>
                  <a:pt x="600" y="0"/>
                </a:moveTo>
                <a:cubicBezTo>
                  <a:pt x="590" y="0"/>
                  <a:pt x="580" y="3"/>
                  <a:pt x="569" y="10"/>
                </a:cubicBezTo>
                <a:cubicBezTo>
                  <a:pt x="420" y="100"/>
                  <a:pt x="249" y="154"/>
                  <a:pt x="73" y="167"/>
                </a:cubicBezTo>
                <a:cubicBezTo>
                  <a:pt x="0" y="176"/>
                  <a:pt x="0" y="285"/>
                  <a:pt x="77" y="289"/>
                </a:cubicBezTo>
                <a:lnTo>
                  <a:pt x="82" y="289"/>
                </a:lnTo>
                <a:cubicBezTo>
                  <a:pt x="276" y="276"/>
                  <a:pt x="465" y="213"/>
                  <a:pt x="632" y="113"/>
                </a:cubicBezTo>
                <a:cubicBezTo>
                  <a:pt x="689" y="79"/>
                  <a:pt x="653" y="0"/>
                  <a:pt x="600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2094;p57"/>
          <p:cNvSpPr/>
          <p:nvPr/>
        </p:nvSpPr>
        <p:spPr>
          <a:xfrm>
            <a:off x="10847008" y="5136828"/>
            <a:ext cx="35926" cy="15361"/>
          </a:xfrm>
          <a:custGeom>
            <a:avLst/>
            <a:gdLst/>
            <a:ahLst/>
            <a:cxnLst/>
            <a:rect l="l" t="t" r="r" b="b"/>
            <a:pathLst>
              <a:path w="863" h="369" extrusionOk="0">
                <a:moveTo>
                  <a:pt x="777" y="0"/>
                </a:moveTo>
                <a:cubicBezTo>
                  <a:pt x="766" y="0"/>
                  <a:pt x="755" y="4"/>
                  <a:pt x="744" y="12"/>
                </a:cubicBezTo>
                <a:cubicBezTo>
                  <a:pt x="545" y="143"/>
                  <a:pt x="315" y="224"/>
                  <a:pt x="80" y="251"/>
                </a:cubicBezTo>
                <a:cubicBezTo>
                  <a:pt x="1" y="255"/>
                  <a:pt x="8" y="368"/>
                  <a:pt x="85" y="368"/>
                </a:cubicBezTo>
                <a:cubicBezTo>
                  <a:pt x="86" y="368"/>
                  <a:pt x="88" y="368"/>
                  <a:pt x="89" y="368"/>
                </a:cubicBezTo>
                <a:lnTo>
                  <a:pt x="94" y="368"/>
                </a:lnTo>
                <a:cubicBezTo>
                  <a:pt x="351" y="341"/>
                  <a:pt x="595" y="255"/>
                  <a:pt x="807" y="111"/>
                </a:cubicBezTo>
                <a:cubicBezTo>
                  <a:pt x="862" y="74"/>
                  <a:pt x="826" y="0"/>
                  <a:pt x="777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2095;p57"/>
          <p:cNvSpPr/>
          <p:nvPr/>
        </p:nvSpPr>
        <p:spPr>
          <a:xfrm>
            <a:off x="10873068" y="5088996"/>
            <a:ext cx="39298" cy="21855"/>
          </a:xfrm>
          <a:custGeom>
            <a:avLst/>
            <a:gdLst/>
            <a:ahLst/>
            <a:cxnLst/>
            <a:rect l="l" t="t" r="r" b="b"/>
            <a:pathLst>
              <a:path w="944" h="525" extrusionOk="0">
                <a:moveTo>
                  <a:pt x="875" y="1"/>
                </a:moveTo>
                <a:cubicBezTo>
                  <a:pt x="864" y="1"/>
                  <a:pt x="854" y="4"/>
                  <a:pt x="844" y="10"/>
                </a:cubicBezTo>
                <a:cubicBezTo>
                  <a:pt x="596" y="177"/>
                  <a:pt x="330" y="308"/>
                  <a:pt x="50" y="412"/>
                </a:cubicBezTo>
                <a:cubicBezTo>
                  <a:pt x="18" y="421"/>
                  <a:pt x="0" y="457"/>
                  <a:pt x="14" y="488"/>
                </a:cubicBezTo>
                <a:cubicBezTo>
                  <a:pt x="18" y="511"/>
                  <a:pt x="41" y="525"/>
                  <a:pt x="68" y="525"/>
                </a:cubicBezTo>
                <a:lnTo>
                  <a:pt x="90" y="525"/>
                </a:lnTo>
                <a:cubicBezTo>
                  <a:pt x="379" y="421"/>
                  <a:pt x="654" y="281"/>
                  <a:pt x="907" y="109"/>
                </a:cubicBezTo>
                <a:cubicBezTo>
                  <a:pt x="934" y="91"/>
                  <a:pt x="943" y="55"/>
                  <a:pt x="925" y="28"/>
                </a:cubicBezTo>
                <a:cubicBezTo>
                  <a:pt x="914" y="11"/>
                  <a:pt x="894" y="1"/>
                  <a:pt x="875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2096;p57"/>
          <p:cNvSpPr/>
          <p:nvPr/>
        </p:nvSpPr>
        <p:spPr>
          <a:xfrm>
            <a:off x="11200730" y="4367107"/>
            <a:ext cx="76056" cy="148657"/>
          </a:xfrm>
          <a:custGeom>
            <a:avLst/>
            <a:gdLst/>
            <a:ahLst/>
            <a:cxnLst/>
            <a:rect l="l" t="t" r="r" b="b"/>
            <a:pathLst>
              <a:path w="1827" h="3571" extrusionOk="0">
                <a:moveTo>
                  <a:pt x="1010" y="0"/>
                </a:moveTo>
                <a:cubicBezTo>
                  <a:pt x="980" y="0"/>
                  <a:pt x="951" y="19"/>
                  <a:pt x="951" y="60"/>
                </a:cubicBezTo>
                <a:cubicBezTo>
                  <a:pt x="933" y="304"/>
                  <a:pt x="1118" y="462"/>
                  <a:pt x="1294" y="615"/>
                </a:cubicBezTo>
                <a:cubicBezTo>
                  <a:pt x="1402" y="696"/>
                  <a:pt x="1492" y="796"/>
                  <a:pt x="1569" y="904"/>
                </a:cubicBezTo>
                <a:cubicBezTo>
                  <a:pt x="1700" y="1125"/>
                  <a:pt x="1668" y="1432"/>
                  <a:pt x="1470" y="1820"/>
                </a:cubicBezTo>
                <a:cubicBezTo>
                  <a:pt x="1136" y="2474"/>
                  <a:pt x="648" y="3034"/>
                  <a:pt x="53" y="3458"/>
                </a:cubicBezTo>
                <a:cubicBezTo>
                  <a:pt x="0" y="3493"/>
                  <a:pt x="24" y="3571"/>
                  <a:pt x="84" y="3571"/>
                </a:cubicBezTo>
                <a:cubicBezTo>
                  <a:pt x="85" y="3571"/>
                  <a:pt x="87" y="3571"/>
                  <a:pt x="89" y="3571"/>
                </a:cubicBezTo>
                <a:cubicBezTo>
                  <a:pt x="102" y="3571"/>
                  <a:pt x="116" y="3566"/>
                  <a:pt x="125" y="3557"/>
                </a:cubicBezTo>
                <a:cubicBezTo>
                  <a:pt x="739" y="3124"/>
                  <a:pt x="1235" y="2546"/>
                  <a:pt x="1578" y="1874"/>
                </a:cubicBezTo>
                <a:cubicBezTo>
                  <a:pt x="1794" y="1445"/>
                  <a:pt x="1826" y="1098"/>
                  <a:pt x="1673" y="841"/>
                </a:cubicBezTo>
                <a:cubicBezTo>
                  <a:pt x="1591" y="719"/>
                  <a:pt x="1488" y="615"/>
                  <a:pt x="1375" y="525"/>
                </a:cubicBezTo>
                <a:cubicBezTo>
                  <a:pt x="1203" y="376"/>
                  <a:pt x="1059" y="250"/>
                  <a:pt x="1073" y="69"/>
                </a:cubicBezTo>
                <a:cubicBezTo>
                  <a:pt x="1077" y="24"/>
                  <a:pt x="1043" y="0"/>
                  <a:pt x="1010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2097;p57"/>
          <p:cNvSpPr/>
          <p:nvPr/>
        </p:nvSpPr>
        <p:spPr>
          <a:xfrm>
            <a:off x="11216049" y="5074176"/>
            <a:ext cx="24103" cy="39506"/>
          </a:xfrm>
          <a:custGeom>
            <a:avLst/>
            <a:gdLst/>
            <a:ahLst/>
            <a:cxnLst/>
            <a:rect l="l" t="t" r="r" b="b"/>
            <a:pathLst>
              <a:path w="579" h="949" extrusionOk="0">
                <a:moveTo>
                  <a:pt x="524" y="1"/>
                </a:moveTo>
                <a:cubicBezTo>
                  <a:pt x="488" y="1"/>
                  <a:pt x="461" y="28"/>
                  <a:pt x="461" y="59"/>
                </a:cubicBezTo>
                <a:cubicBezTo>
                  <a:pt x="438" y="366"/>
                  <a:pt x="289" y="650"/>
                  <a:pt x="46" y="840"/>
                </a:cubicBezTo>
                <a:cubicBezTo>
                  <a:pt x="1" y="876"/>
                  <a:pt x="28" y="948"/>
                  <a:pt x="86" y="948"/>
                </a:cubicBezTo>
                <a:cubicBezTo>
                  <a:pt x="100" y="948"/>
                  <a:pt x="109" y="944"/>
                  <a:pt x="122" y="935"/>
                </a:cubicBezTo>
                <a:cubicBezTo>
                  <a:pt x="389" y="723"/>
                  <a:pt x="556" y="407"/>
                  <a:pt x="578" y="64"/>
                </a:cubicBezTo>
                <a:cubicBezTo>
                  <a:pt x="578" y="32"/>
                  <a:pt x="556" y="5"/>
                  <a:pt x="524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2098;p57"/>
          <p:cNvSpPr/>
          <p:nvPr/>
        </p:nvSpPr>
        <p:spPr>
          <a:xfrm>
            <a:off x="11203478" y="5039374"/>
            <a:ext cx="18816" cy="22063"/>
          </a:xfrm>
          <a:custGeom>
            <a:avLst/>
            <a:gdLst/>
            <a:ahLst/>
            <a:cxnLst/>
            <a:rect l="l" t="t" r="r" b="b"/>
            <a:pathLst>
              <a:path w="452" h="530" extrusionOk="0">
                <a:moveTo>
                  <a:pt x="370" y="0"/>
                </a:moveTo>
                <a:cubicBezTo>
                  <a:pt x="350" y="0"/>
                  <a:pt x="331" y="8"/>
                  <a:pt x="321" y="24"/>
                </a:cubicBezTo>
                <a:lnTo>
                  <a:pt x="18" y="431"/>
                </a:lnTo>
                <a:cubicBezTo>
                  <a:pt x="0" y="458"/>
                  <a:pt x="5" y="498"/>
                  <a:pt x="32" y="516"/>
                </a:cubicBezTo>
                <a:cubicBezTo>
                  <a:pt x="41" y="525"/>
                  <a:pt x="54" y="530"/>
                  <a:pt x="68" y="530"/>
                </a:cubicBezTo>
                <a:cubicBezTo>
                  <a:pt x="86" y="530"/>
                  <a:pt x="104" y="521"/>
                  <a:pt x="113" y="503"/>
                </a:cubicBezTo>
                <a:lnTo>
                  <a:pt x="429" y="110"/>
                </a:lnTo>
                <a:cubicBezTo>
                  <a:pt x="451" y="83"/>
                  <a:pt x="447" y="42"/>
                  <a:pt x="420" y="24"/>
                </a:cubicBezTo>
                <a:lnTo>
                  <a:pt x="411" y="15"/>
                </a:lnTo>
                <a:lnTo>
                  <a:pt x="406" y="11"/>
                </a:lnTo>
                <a:cubicBezTo>
                  <a:pt x="396" y="4"/>
                  <a:pt x="383" y="0"/>
                  <a:pt x="370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2099;p57"/>
          <p:cNvSpPr/>
          <p:nvPr/>
        </p:nvSpPr>
        <p:spPr>
          <a:xfrm>
            <a:off x="11182871" y="5007528"/>
            <a:ext cx="31347" cy="20690"/>
          </a:xfrm>
          <a:custGeom>
            <a:avLst/>
            <a:gdLst/>
            <a:ahLst/>
            <a:cxnLst/>
            <a:rect l="l" t="t" r="r" b="b"/>
            <a:pathLst>
              <a:path w="753" h="497" extrusionOk="0">
                <a:moveTo>
                  <a:pt x="683" y="1"/>
                </a:moveTo>
                <a:cubicBezTo>
                  <a:pt x="676" y="1"/>
                  <a:pt x="669" y="2"/>
                  <a:pt x="662" y="4"/>
                </a:cubicBezTo>
                <a:cubicBezTo>
                  <a:pt x="554" y="58"/>
                  <a:pt x="450" y="122"/>
                  <a:pt x="355" y="198"/>
                </a:cubicBezTo>
                <a:lnTo>
                  <a:pt x="58" y="383"/>
                </a:lnTo>
                <a:cubicBezTo>
                  <a:pt x="0" y="414"/>
                  <a:pt x="25" y="496"/>
                  <a:pt x="84" y="496"/>
                </a:cubicBezTo>
                <a:cubicBezTo>
                  <a:pt x="86" y="496"/>
                  <a:pt x="88" y="496"/>
                  <a:pt x="89" y="496"/>
                </a:cubicBezTo>
                <a:cubicBezTo>
                  <a:pt x="94" y="496"/>
                  <a:pt x="103" y="496"/>
                  <a:pt x="112" y="492"/>
                </a:cubicBezTo>
                <a:cubicBezTo>
                  <a:pt x="220" y="437"/>
                  <a:pt x="324" y="374"/>
                  <a:pt x="419" y="298"/>
                </a:cubicBezTo>
                <a:lnTo>
                  <a:pt x="716" y="113"/>
                </a:lnTo>
                <a:cubicBezTo>
                  <a:pt x="743" y="95"/>
                  <a:pt x="752" y="63"/>
                  <a:pt x="739" y="36"/>
                </a:cubicBezTo>
                <a:cubicBezTo>
                  <a:pt x="729" y="12"/>
                  <a:pt x="705" y="1"/>
                  <a:pt x="683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2100;p57"/>
          <p:cNvSpPr/>
          <p:nvPr/>
        </p:nvSpPr>
        <p:spPr>
          <a:xfrm>
            <a:off x="11172464" y="4965524"/>
            <a:ext cx="33844" cy="12322"/>
          </a:xfrm>
          <a:custGeom>
            <a:avLst/>
            <a:gdLst/>
            <a:ahLst/>
            <a:cxnLst/>
            <a:rect l="l" t="t" r="r" b="b"/>
            <a:pathLst>
              <a:path w="813" h="296" extrusionOk="0">
                <a:moveTo>
                  <a:pt x="744" y="1"/>
                </a:moveTo>
                <a:cubicBezTo>
                  <a:pt x="735" y="1"/>
                  <a:pt x="726" y="3"/>
                  <a:pt x="718" y="7"/>
                </a:cubicBezTo>
                <a:cubicBezTo>
                  <a:pt x="515" y="106"/>
                  <a:pt x="299" y="165"/>
                  <a:pt x="77" y="174"/>
                </a:cubicBezTo>
                <a:cubicBezTo>
                  <a:pt x="1" y="183"/>
                  <a:pt x="5" y="291"/>
                  <a:pt x="77" y="296"/>
                </a:cubicBezTo>
                <a:lnTo>
                  <a:pt x="82" y="296"/>
                </a:lnTo>
                <a:cubicBezTo>
                  <a:pt x="321" y="282"/>
                  <a:pt x="556" y="224"/>
                  <a:pt x="772" y="115"/>
                </a:cubicBezTo>
                <a:cubicBezTo>
                  <a:pt x="799" y="97"/>
                  <a:pt x="813" y="61"/>
                  <a:pt x="799" y="34"/>
                </a:cubicBezTo>
                <a:cubicBezTo>
                  <a:pt x="787" y="12"/>
                  <a:pt x="765" y="1"/>
                  <a:pt x="744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2101;p57"/>
          <p:cNvSpPr/>
          <p:nvPr/>
        </p:nvSpPr>
        <p:spPr>
          <a:xfrm>
            <a:off x="11170049" y="4931222"/>
            <a:ext cx="23146" cy="6078"/>
          </a:xfrm>
          <a:custGeom>
            <a:avLst/>
            <a:gdLst/>
            <a:ahLst/>
            <a:cxnLst/>
            <a:rect l="l" t="t" r="r" b="b"/>
            <a:pathLst>
              <a:path w="556" h="146" extrusionOk="0">
                <a:moveTo>
                  <a:pt x="492" y="1"/>
                </a:moveTo>
                <a:lnTo>
                  <a:pt x="72" y="23"/>
                </a:lnTo>
                <a:cubicBezTo>
                  <a:pt x="0" y="28"/>
                  <a:pt x="5" y="136"/>
                  <a:pt x="77" y="141"/>
                </a:cubicBezTo>
                <a:lnTo>
                  <a:pt x="77" y="145"/>
                </a:lnTo>
                <a:lnTo>
                  <a:pt x="501" y="127"/>
                </a:lnTo>
                <a:cubicBezTo>
                  <a:pt x="533" y="123"/>
                  <a:pt x="555" y="96"/>
                  <a:pt x="555" y="64"/>
                </a:cubicBezTo>
                <a:lnTo>
                  <a:pt x="555" y="59"/>
                </a:lnTo>
                <a:cubicBezTo>
                  <a:pt x="555" y="23"/>
                  <a:pt x="524" y="1"/>
                  <a:pt x="492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2102;p57"/>
          <p:cNvSpPr/>
          <p:nvPr/>
        </p:nvSpPr>
        <p:spPr>
          <a:xfrm>
            <a:off x="11190489" y="5148401"/>
            <a:ext cx="19607" cy="21439"/>
          </a:xfrm>
          <a:custGeom>
            <a:avLst/>
            <a:gdLst/>
            <a:ahLst/>
            <a:cxnLst/>
            <a:rect l="l" t="t" r="r" b="b"/>
            <a:pathLst>
              <a:path w="471" h="515" extrusionOk="0">
                <a:moveTo>
                  <a:pt x="403" y="1"/>
                </a:moveTo>
                <a:cubicBezTo>
                  <a:pt x="386" y="1"/>
                  <a:pt x="370" y="8"/>
                  <a:pt x="357" y="23"/>
                </a:cubicBezTo>
                <a:lnTo>
                  <a:pt x="23" y="415"/>
                </a:lnTo>
                <a:cubicBezTo>
                  <a:pt x="1" y="442"/>
                  <a:pt x="5" y="478"/>
                  <a:pt x="33" y="501"/>
                </a:cubicBezTo>
                <a:cubicBezTo>
                  <a:pt x="42" y="510"/>
                  <a:pt x="55" y="514"/>
                  <a:pt x="69" y="514"/>
                </a:cubicBezTo>
                <a:cubicBezTo>
                  <a:pt x="87" y="514"/>
                  <a:pt x="105" y="510"/>
                  <a:pt x="114" y="496"/>
                </a:cubicBezTo>
                <a:lnTo>
                  <a:pt x="452" y="99"/>
                </a:lnTo>
                <a:cubicBezTo>
                  <a:pt x="470" y="77"/>
                  <a:pt x="470" y="45"/>
                  <a:pt x="452" y="23"/>
                </a:cubicBezTo>
                <a:lnTo>
                  <a:pt x="443" y="14"/>
                </a:lnTo>
                <a:cubicBezTo>
                  <a:pt x="431" y="5"/>
                  <a:pt x="417" y="1"/>
                  <a:pt x="403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2103;p57"/>
          <p:cNvSpPr/>
          <p:nvPr/>
        </p:nvSpPr>
        <p:spPr>
          <a:xfrm>
            <a:off x="11178500" y="5108687"/>
            <a:ext cx="21938" cy="12863"/>
          </a:xfrm>
          <a:custGeom>
            <a:avLst/>
            <a:gdLst/>
            <a:ahLst/>
            <a:cxnLst/>
            <a:rect l="l" t="t" r="r" b="b"/>
            <a:pathLst>
              <a:path w="527" h="309" extrusionOk="0">
                <a:moveTo>
                  <a:pt x="445" y="0"/>
                </a:moveTo>
                <a:cubicBezTo>
                  <a:pt x="440" y="0"/>
                  <a:pt x="435" y="1"/>
                  <a:pt x="429" y="2"/>
                </a:cubicBezTo>
                <a:cubicBezTo>
                  <a:pt x="280" y="29"/>
                  <a:pt x="145" y="101"/>
                  <a:pt x="36" y="209"/>
                </a:cubicBezTo>
                <a:cubicBezTo>
                  <a:pt x="0" y="246"/>
                  <a:pt x="27" y="309"/>
                  <a:pt x="81" y="309"/>
                </a:cubicBezTo>
                <a:cubicBezTo>
                  <a:pt x="95" y="309"/>
                  <a:pt x="113" y="304"/>
                  <a:pt x="122" y="291"/>
                </a:cubicBezTo>
                <a:cubicBezTo>
                  <a:pt x="212" y="205"/>
                  <a:pt x="330" y="142"/>
                  <a:pt x="451" y="119"/>
                </a:cubicBezTo>
                <a:cubicBezTo>
                  <a:pt x="527" y="102"/>
                  <a:pt x="513" y="0"/>
                  <a:pt x="445" y="0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2104;p57"/>
          <p:cNvSpPr/>
          <p:nvPr/>
        </p:nvSpPr>
        <p:spPr>
          <a:xfrm>
            <a:off x="11165720" y="5071678"/>
            <a:ext cx="19191" cy="10615"/>
          </a:xfrm>
          <a:custGeom>
            <a:avLst/>
            <a:gdLst/>
            <a:ahLst/>
            <a:cxnLst/>
            <a:rect l="l" t="t" r="r" b="b"/>
            <a:pathLst>
              <a:path w="461" h="255" extrusionOk="0">
                <a:moveTo>
                  <a:pt x="374" y="1"/>
                </a:moveTo>
                <a:cubicBezTo>
                  <a:pt x="366" y="1"/>
                  <a:pt x="357" y="2"/>
                  <a:pt x="348" y="6"/>
                </a:cubicBezTo>
                <a:lnTo>
                  <a:pt x="54" y="142"/>
                </a:lnTo>
                <a:cubicBezTo>
                  <a:pt x="0" y="173"/>
                  <a:pt x="18" y="250"/>
                  <a:pt x="77" y="255"/>
                </a:cubicBezTo>
                <a:lnTo>
                  <a:pt x="104" y="255"/>
                </a:lnTo>
                <a:lnTo>
                  <a:pt x="397" y="115"/>
                </a:lnTo>
                <a:cubicBezTo>
                  <a:pt x="460" y="83"/>
                  <a:pt x="431" y="1"/>
                  <a:pt x="374" y="1"/>
                </a:cubicBezTo>
                <a:close/>
              </a:path>
            </a:pathLst>
          </a:custGeom>
          <a:solidFill>
            <a:srgbClr val="0E0E1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2109;p57"/>
          <p:cNvSpPr/>
          <p:nvPr/>
        </p:nvSpPr>
        <p:spPr>
          <a:xfrm>
            <a:off x="10063914" y="4571794"/>
            <a:ext cx="350034" cy="732527"/>
          </a:xfrm>
          <a:custGeom>
            <a:avLst/>
            <a:gdLst/>
            <a:ahLst/>
            <a:cxnLst/>
            <a:rect l="l" t="t" r="r" b="b"/>
            <a:pathLst>
              <a:path w="40806" h="85396" extrusionOk="0">
                <a:moveTo>
                  <a:pt x="0" y="0"/>
                </a:moveTo>
                <a:cubicBezTo>
                  <a:pt x="3139" y="13176"/>
                  <a:pt x="6244" y="28180"/>
                  <a:pt x="16347" y="37202"/>
                </a:cubicBezTo>
                <a:cubicBezTo>
                  <a:pt x="21080" y="41428"/>
                  <a:pt x="26934" y="45412"/>
                  <a:pt x="33257" y="45939"/>
                </a:cubicBezTo>
                <a:cubicBezTo>
                  <a:pt x="35865" y="46156"/>
                  <a:pt x="41932" y="45365"/>
                  <a:pt x="40585" y="43121"/>
                </a:cubicBezTo>
                <a:cubicBezTo>
                  <a:pt x="38915" y="40340"/>
                  <a:pt x="33402" y="42630"/>
                  <a:pt x="31002" y="44812"/>
                </a:cubicBezTo>
                <a:cubicBezTo>
                  <a:pt x="20832" y="54061"/>
                  <a:pt x="28610" y="75676"/>
                  <a:pt x="38330" y="85396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" name="Google Shape;572;p39"/>
          <p:cNvSpPr/>
          <p:nvPr/>
        </p:nvSpPr>
        <p:spPr>
          <a:xfrm>
            <a:off x="6551688" y="3520942"/>
            <a:ext cx="365999" cy="1702013"/>
          </a:xfrm>
          <a:custGeom>
            <a:avLst/>
            <a:gdLst/>
            <a:ahLst/>
            <a:cxnLst/>
            <a:rect l="l" t="t" r="r" b="b"/>
            <a:pathLst>
              <a:path w="10424" h="48475" extrusionOk="0">
                <a:moveTo>
                  <a:pt x="7858" y="0"/>
                </a:moveTo>
                <a:cubicBezTo>
                  <a:pt x="7845" y="0"/>
                  <a:pt x="7832" y="12"/>
                  <a:pt x="7836" y="28"/>
                </a:cubicBezTo>
                <a:lnTo>
                  <a:pt x="7843" y="28"/>
                </a:lnTo>
                <a:cubicBezTo>
                  <a:pt x="8829" y="3217"/>
                  <a:pt x="10066" y="6420"/>
                  <a:pt x="10311" y="9782"/>
                </a:cubicBezTo>
                <a:cubicBezTo>
                  <a:pt x="10423" y="11278"/>
                  <a:pt x="10311" y="12833"/>
                  <a:pt x="9457" y="14116"/>
                </a:cubicBezTo>
                <a:cubicBezTo>
                  <a:pt x="8663" y="15314"/>
                  <a:pt x="7472" y="16161"/>
                  <a:pt x="6526" y="17220"/>
                </a:cubicBezTo>
                <a:cubicBezTo>
                  <a:pt x="6069" y="17703"/>
                  <a:pt x="5705" y="18252"/>
                  <a:pt x="5440" y="18855"/>
                </a:cubicBezTo>
                <a:cubicBezTo>
                  <a:pt x="5143" y="19549"/>
                  <a:pt x="5043" y="20317"/>
                  <a:pt x="4990" y="21065"/>
                </a:cubicBezTo>
                <a:cubicBezTo>
                  <a:pt x="4871" y="22693"/>
                  <a:pt x="5123" y="24321"/>
                  <a:pt x="5401" y="25929"/>
                </a:cubicBezTo>
                <a:cubicBezTo>
                  <a:pt x="5692" y="27603"/>
                  <a:pt x="6010" y="29290"/>
                  <a:pt x="5996" y="30998"/>
                </a:cubicBezTo>
                <a:cubicBezTo>
                  <a:pt x="5996" y="32870"/>
                  <a:pt x="5513" y="34717"/>
                  <a:pt x="4587" y="36351"/>
                </a:cubicBezTo>
                <a:cubicBezTo>
                  <a:pt x="4084" y="37231"/>
                  <a:pt x="3475" y="38045"/>
                  <a:pt x="2965" y="38925"/>
                </a:cubicBezTo>
                <a:cubicBezTo>
                  <a:pt x="2476" y="39772"/>
                  <a:pt x="2039" y="40646"/>
                  <a:pt x="1655" y="41546"/>
                </a:cubicBezTo>
                <a:cubicBezTo>
                  <a:pt x="888" y="43293"/>
                  <a:pt x="378" y="45139"/>
                  <a:pt x="120" y="47032"/>
                </a:cubicBezTo>
                <a:cubicBezTo>
                  <a:pt x="60" y="47502"/>
                  <a:pt x="21" y="47978"/>
                  <a:pt x="1" y="48454"/>
                </a:cubicBezTo>
                <a:cubicBezTo>
                  <a:pt x="1" y="48468"/>
                  <a:pt x="11" y="48474"/>
                  <a:pt x="21" y="48474"/>
                </a:cubicBezTo>
                <a:cubicBezTo>
                  <a:pt x="31" y="48474"/>
                  <a:pt x="41" y="48468"/>
                  <a:pt x="41" y="48454"/>
                </a:cubicBezTo>
                <a:cubicBezTo>
                  <a:pt x="226" y="44477"/>
                  <a:pt x="1781" y="40652"/>
                  <a:pt x="3985" y="37377"/>
                </a:cubicBezTo>
                <a:cubicBezTo>
                  <a:pt x="5050" y="35795"/>
                  <a:pt x="5778" y="34081"/>
                  <a:pt x="5976" y="32175"/>
                </a:cubicBezTo>
                <a:cubicBezTo>
                  <a:pt x="6148" y="30508"/>
                  <a:pt x="5937" y="28840"/>
                  <a:pt x="5659" y="27193"/>
                </a:cubicBezTo>
                <a:cubicBezTo>
                  <a:pt x="5381" y="25538"/>
                  <a:pt x="5043" y="23884"/>
                  <a:pt x="4997" y="22196"/>
                </a:cubicBezTo>
                <a:cubicBezTo>
                  <a:pt x="4971" y="21336"/>
                  <a:pt x="5050" y="20476"/>
                  <a:pt x="5229" y="19635"/>
                </a:cubicBezTo>
                <a:cubicBezTo>
                  <a:pt x="5394" y="18927"/>
                  <a:pt x="5718" y="18266"/>
                  <a:pt x="6168" y="17696"/>
                </a:cubicBezTo>
                <a:cubicBezTo>
                  <a:pt x="7029" y="16585"/>
                  <a:pt x="8200" y="15758"/>
                  <a:pt x="9093" y="14666"/>
                </a:cubicBezTo>
                <a:cubicBezTo>
                  <a:pt x="9530" y="14150"/>
                  <a:pt x="9861" y="13561"/>
                  <a:pt x="10079" y="12925"/>
                </a:cubicBezTo>
                <a:cubicBezTo>
                  <a:pt x="10304" y="12244"/>
                  <a:pt x="10377" y="11516"/>
                  <a:pt x="10384" y="10801"/>
                </a:cubicBezTo>
                <a:cubicBezTo>
                  <a:pt x="10404" y="9153"/>
                  <a:pt x="10073" y="7512"/>
                  <a:pt x="9669" y="5924"/>
                </a:cubicBezTo>
                <a:cubicBezTo>
                  <a:pt x="9252" y="4270"/>
                  <a:pt x="8723" y="2655"/>
                  <a:pt x="8200" y="1034"/>
                </a:cubicBezTo>
                <a:cubicBezTo>
                  <a:pt x="8087" y="696"/>
                  <a:pt x="7982" y="359"/>
                  <a:pt x="7876" y="15"/>
                </a:cubicBezTo>
                <a:cubicBezTo>
                  <a:pt x="7873" y="5"/>
                  <a:pt x="7866" y="0"/>
                  <a:pt x="7858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573;p39"/>
          <p:cNvSpPr/>
          <p:nvPr/>
        </p:nvSpPr>
        <p:spPr>
          <a:xfrm>
            <a:off x="6177815" y="3670309"/>
            <a:ext cx="317686" cy="1521261"/>
          </a:xfrm>
          <a:custGeom>
            <a:avLst/>
            <a:gdLst/>
            <a:ahLst/>
            <a:cxnLst/>
            <a:rect l="l" t="t" r="r" b="b"/>
            <a:pathLst>
              <a:path w="9048" h="43327" extrusionOk="0">
                <a:moveTo>
                  <a:pt x="31" y="1"/>
                </a:moveTo>
                <a:cubicBezTo>
                  <a:pt x="16" y="1"/>
                  <a:pt x="0" y="15"/>
                  <a:pt x="15" y="29"/>
                </a:cubicBezTo>
                <a:lnTo>
                  <a:pt x="15" y="36"/>
                </a:lnTo>
                <a:cubicBezTo>
                  <a:pt x="1140" y="1769"/>
                  <a:pt x="2059" y="3675"/>
                  <a:pt x="2615" y="5674"/>
                </a:cubicBezTo>
                <a:cubicBezTo>
                  <a:pt x="2893" y="6660"/>
                  <a:pt x="3059" y="7679"/>
                  <a:pt x="3105" y="8698"/>
                </a:cubicBezTo>
                <a:cubicBezTo>
                  <a:pt x="3118" y="9419"/>
                  <a:pt x="3072" y="10140"/>
                  <a:pt x="2959" y="10848"/>
                </a:cubicBezTo>
                <a:cubicBezTo>
                  <a:pt x="2476" y="14323"/>
                  <a:pt x="1656" y="17803"/>
                  <a:pt x="2086" y="21330"/>
                </a:cubicBezTo>
                <a:cubicBezTo>
                  <a:pt x="2212" y="22363"/>
                  <a:pt x="2450" y="23349"/>
                  <a:pt x="2913" y="24282"/>
                </a:cubicBezTo>
                <a:cubicBezTo>
                  <a:pt x="3277" y="24997"/>
                  <a:pt x="3707" y="25672"/>
                  <a:pt x="4137" y="26353"/>
                </a:cubicBezTo>
                <a:cubicBezTo>
                  <a:pt x="5295" y="28180"/>
                  <a:pt x="6387" y="30032"/>
                  <a:pt x="7175" y="32057"/>
                </a:cubicBezTo>
                <a:cubicBezTo>
                  <a:pt x="8366" y="35154"/>
                  <a:pt x="8875" y="38463"/>
                  <a:pt x="8968" y="41765"/>
                </a:cubicBezTo>
                <a:cubicBezTo>
                  <a:pt x="8981" y="42281"/>
                  <a:pt x="8988" y="42791"/>
                  <a:pt x="8981" y="43307"/>
                </a:cubicBezTo>
                <a:cubicBezTo>
                  <a:pt x="8981" y="43320"/>
                  <a:pt x="8991" y="43327"/>
                  <a:pt x="9001" y="43327"/>
                </a:cubicBezTo>
                <a:cubicBezTo>
                  <a:pt x="9011" y="43327"/>
                  <a:pt x="9021" y="43320"/>
                  <a:pt x="9021" y="43307"/>
                </a:cubicBezTo>
                <a:cubicBezTo>
                  <a:pt x="9047" y="39840"/>
                  <a:pt x="8677" y="36346"/>
                  <a:pt x="7572" y="33050"/>
                </a:cubicBezTo>
                <a:cubicBezTo>
                  <a:pt x="6844" y="30879"/>
                  <a:pt x="5785" y="28874"/>
                  <a:pt x="4567" y="26949"/>
                </a:cubicBezTo>
                <a:cubicBezTo>
                  <a:pt x="3681" y="25539"/>
                  <a:pt x="2701" y="24169"/>
                  <a:pt x="2331" y="22522"/>
                </a:cubicBezTo>
                <a:cubicBezTo>
                  <a:pt x="1920" y="20669"/>
                  <a:pt x="1960" y="18736"/>
                  <a:pt x="2132" y="16857"/>
                </a:cubicBezTo>
                <a:cubicBezTo>
                  <a:pt x="2298" y="15097"/>
                  <a:pt x="2615" y="13356"/>
                  <a:pt x="2887" y="11609"/>
                </a:cubicBezTo>
                <a:cubicBezTo>
                  <a:pt x="2986" y="10968"/>
                  <a:pt x="3085" y="10326"/>
                  <a:pt x="3131" y="9677"/>
                </a:cubicBezTo>
                <a:cubicBezTo>
                  <a:pt x="3184" y="8784"/>
                  <a:pt x="3125" y="7884"/>
                  <a:pt x="2959" y="6997"/>
                </a:cubicBezTo>
                <a:cubicBezTo>
                  <a:pt x="2602" y="4985"/>
                  <a:pt x="1808" y="3053"/>
                  <a:pt x="815" y="1273"/>
                </a:cubicBezTo>
                <a:cubicBezTo>
                  <a:pt x="570" y="843"/>
                  <a:pt x="319" y="426"/>
                  <a:pt x="48" y="9"/>
                </a:cubicBezTo>
                <a:cubicBezTo>
                  <a:pt x="44" y="3"/>
                  <a:pt x="38" y="1"/>
                  <a:pt x="31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574;p39"/>
          <p:cNvSpPr/>
          <p:nvPr/>
        </p:nvSpPr>
        <p:spPr>
          <a:xfrm>
            <a:off x="6440418" y="3144296"/>
            <a:ext cx="138970" cy="2326605"/>
          </a:xfrm>
          <a:custGeom>
            <a:avLst/>
            <a:gdLst/>
            <a:ahLst/>
            <a:cxnLst/>
            <a:rect l="l" t="t" r="r" b="b"/>
            <a:pathLst>
              <a:path w="3958" h="66264" extrusionOk="0">
                <a:moveTo>
                  <a:pt x="2080" y="0"/>
                </a:moveTo>
                <a:cubicBezTo>
                  <a:pt x="2068" y="0"/>
                  <a:pt x="2054" y="12"/>
                  <a:pt x="2058" y="28"/>
                </a:cubicBezTo>
                <a:cubicBezTo>
                  <a:pt x="2885" y="4581"/>
                  <a:pt x="3712" y="9160"/>
                  <a:pt x="3792" y="13799"/>
                </a:cubicBezTo>
                <a:cubicBezTo>
                  <a:pt x="3832" y="15996"/>
                  <a:pt x="3746" y="18206"/>
                  <a:pt x="3183" y="20337"/>
                </a:cubicBezTo>
                <a:cubicBezTo>
                  <a:pt x="2654" y="22349"/>
                  <a:pt x="1860" y="24281"/>
                  <a:pt x="1271" y="26279"/>
                </a:cubicBezTo>
                <a:cubicBezTo>
                  <a:pt x="702" y="28192"/>
                  <a:pt x="470" y="30190"/>
                  <a:pt x="602" y="32182"/>
                </a:cubicBezTo>
                <a:cubicBezTo>
                  <a:pt x="735" y="34240"/>
                  <a:pt x="1171" y="36265"/>
                  <a:pt x="1668" y="38264"/>
                </a:cubicBezTo>
                <a:cubicBezTo>
                  <a:pt x="2177" y="40322"/>
                  <a:pt x="2753" y="42360"/>
                  <a:pt x="3163" y="44444"/>
                </a:cubicBezTo>
                <a:cubicBezTo>
                  <a:pt x="3593" y="46622"/>
                  <a:pt x="3765" y="48838"/>
                  <a:pt x="3825" y="51062"/>
                </a:cubicBezTo>
                <a:cubicBezTo>
                  <a:pt x="3957" y="55615"/>
                  <a:pt x="3560" y="60167"/>
                  <a:pt x="2640" y="64628"/>
                </a:cubicBezTo>
                <a:cubicBezTo>
                  <a:pt x="2528" y="65164"/>
                  <a:pt x="2409" y="65700"/>
                  <a:pt x="2283" y="66236"/>
                </a:cubicBezTo>
                <a:cubicBezTo>
                  <a:pt x="2279" y="66252"/>
                  <a:pt x="2293" y="66263"/>
                  <a:pt x="2305" y="66263"/>
                </a:cubicBezTo>
                <a:cubicBezTo>
                  <a:pt x="2313" y="66263"/>
                  <a:pt x="2320" y="66259"/>
                  <a:pt x="2323" y="66249"/>
                </a:cubicBezTo>
                <a:cubicBezTo>
                  <a:pt x="3355" y="61875"/>
                  <a:pt x="3878" y="57395"/>
                  <a:pt x="3891" y="52901"/>
                </a:cubicBezTo>
                <a:cubicBezTo>
                  <a:pt x="3898" y="50711"/>
                  <a:pt x="3818" y="48494"/>
                  <a:pt x="3521" y="46317"/>
                </a:cubicBezTo>
                <a:cubicBezTo>
                  <a:pt x="3229" y="44200"/>
                  <a:pt x="2693" y="42122"/>
                  <a:pt x="2164" y="40057"/>
                </a:cubicBezTo>
                <a:cubicBezTo>
                  <a:pt x="1105" y="35961"/>
                  <a:pt x="0" y="31673"/>
                  <a:pt x="1006" y="27451"/>
                </a:cubicBezTo>
                <a:cubicBezTo>
                  <a:pt x="1489" y="25432"/>
                  <a:pt x="2276" y="23493"/>
                  <a:pt x="2892" y="21515"/>
                </a:cubicBezTo>
                <a:cubicBezTo>
                  <a:pt x="3196" y="20555"/>
                  <a:pt x="3435" y="19576"/>
                  <a:pt x="3600" y="18583"/>
                </a:cubicBezTo>
                <a:cubicBezTo>
                  <a:pt x="3765" y="17518"/>
                  <a:pt x="3805" y="16433"/>
                  <a:pt x="3825" y="15354"/>
                </a:cubicBezTo>
                <a:cubicBezTo>
                  <a:pt x="3924" y="10775"/>
                  <a:pt x="3210" y="6235"/>
                  <a:pt x="2409" y="1742"/>
                </a:cubicBezTo>
                <a:cubicBezTo>
                  <a:pt x="2303" y="1166"/>
                  <a:pt x="2197" y="590"/>
                  <a:pt x="2098" y="15"/>
                </a:cubicBezTo>
                <a:cubicBezTo>
                  <a:pt x="2095" y="5"/>
                  <a:pt x="2088" y="0"/>
                  <a:pt x="2080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575;p39"/>
          <p:cNvSpPr/>
          <p:nvPr/>
        </p:nvSpPr>
        <p:spPr>
          <a:xfrm>
            <a:off x="5797938" y="3316766"/>
            <a:ext cx="721709" cy="607598"/>
          </a:xfrm>
          <a:custGeom>
            <a:avLst/>
            <a:gdLst/>
            <a:ahLst/>
            <a:cxnLst/>
            <a:rect l="l" t="t" r="r" b="b"/>
            <a:pathLst>
              <a:path w="20555" h="17305" extrusionOk="0">
                <a:moveTo>
                  <a:pt x="16183" y="1"/>
                </a:moveTo>
                <a:cubicBezTo>
                  <a:pt x="12724" y="1"/>
                  <a:pt x="11350" y="5876"/>
                  <a:pt x="11350" y="5876"/>
                </a:cubicBezTo>
                <a:cubicBezTo>
                  <a:pt x="11350" y="5876"/>
                  <a:pt x="8826" y="2983"/>
                  <a:pt x="6033" y="2983"/>
                </a:cubicBezTo>
                <a:cubicBezTo>
                  <a:pt x="5121" y="2983"/>
                  <a:pt x="4180" y="3292"/>
                  <a:pt x="3290" y="4109"/>
                </a:cubicBezTo>
                <a:cubicBezTo>
                  <a:pt x="1" y="7127"/>
                  <a:pt x="2403" y="13526"/>
                  <a:pt x="13646" y="17304"/>
                </a:cubicBezTo>
                <a:cubicBezTo>
                  <a:pt x="13646" y="17304"/>
                  <a:pt x="17325" y="14168"/>
                  <a:pt x="18940" y="9264"/>
                </a:cubicBezTo>
                <a:cubicBezTo>
                  <a:pt x="20555" y="4354"/>
                  <a:pt x="19727" y="198"/>
                  <a:pt x="16366" y="6"/>
                </a:cubicBezTo>
                <a:cubicBezTo>
                  <a:pt x="16304" y="3"/>
                  <a:pt x="16243" y="1"/>
                  <a:pt x="16183" y="1"/>
                </a:cubicBezTo>
                <a:close/>
              </a:path>
            </a:pathLst>
          </a:custGeom>
          <a:solidFill>
            <a:srgbClr val="FF8F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576;p39"/>
          <p:cNvSpPr/>
          <p:nvPr/>
        </p:nvSpPr>
        <p:spPr>
          <a:xfrm>
            <a:off x="5948989" y="2391107"/>
            <a:ext cx="1062780" cy="848286"/>
          </a:xfrm>
          <a:custGeom>
            <a:avLst/>
            <a:gdLst/>
            <a:ahLst/>
            <a:cxnLst/>
            <a:rect l="l" t="t" r="r" b="b"/>
            <a:pathLst>
              <a:path w="30269" h="24160" extrusionOk="0">
                <a:moveTo>
                  <a:pt x="24400" y="0"/>
                </a:moveTo>
                <a:cubicBezTo>
                  <a:pt x="19875" y="0"/>
                  <a:pt x="16636" y="7119"/>
                  <a:pt x="16636" y="7119"/>
                </a:cubicBezTo>
                <a:cubicBezTo>
                  <a:pt x="16636" y="7119"/>
                  <a:pt x="13317" y="1333"/>
                  <a:pt x="8726" y="1333"/>
                </a:cubicBezTo>
                <a:cubicBezTo>
                  <a:pt x="7730" y="1333"/>
                  <a:pt x="6674" y="1605"/>
                  <a:pt x="5579" y="2268"/>
                </a:cubicBezTo>
                <a:cubicBezTo>
                  <a:pt x="0" y="5650"/>
                  <a:pt x="4573" y="18283"/>
                  <a:pt x="16630" y="24159"/>
                </a:cubicBezTo>
                <a:cubicBezTo>
                  <a:pt x="16630" y="24159"/>
                  <a:pt x="22811" y="20725"/>
                  <a:pt x="26536" y="14147"/>
                </a:cubicBezTo>
                <a:cubicBezTo>
                  <a:pt x="30268" y="7576"/>
                  <a:pt x="30268" y="1388"/>
                  <a:pt x="25511" y="144"/>
                </a:cubicBezTo>
                <a:cubicBezTo>
                  <a:pt x="25133" y="46"/>
                  <a:pt x="24762" y="0"/>
                  <a:pt x="24400" y="0"/>
                </a:cubicBezTo>
                <a:close/>
              </a:path>
            </a:pathLst>
          </a:custGeom>
          <a:solidFill>
            <a:srgbClr val="F9A7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577;p39"/>
          <p:cNvSpPr/>
          <p:nvPr/>
        </p:nvSpPr>
        <p:spPr>
          <a:xfrm>
            <a:off x="6389506" y="2934115"/>
            <a:ext cx="887856" cy="702820"/>
          </a:xfrm>
          <a:custGeom>
            <a:avLst/>
            <a:gdLst/>
            <a:ahLst/>
            <a:cxnLst/>
            <a:rect l="l" t="t" r="r" b="b"/>
            <a:pathLst>
              <a:path w="25287" h="20017" extrusionOk="0">
                <a:moveTo>
                  <a:pt x="20351" y="0"/>
                </a:moveTo>
                <a:cubicBezTo>
                  <a:pt x="16620" y="0"/>
                  <a:pt x="13838" y="5822"/>
                  <a:pt x="13838" y="5822"/>
                </a:cubicBezTo>
                <a:cubicBezTo>
                  <a:pt x="13838" y="5822"/>
                  <a:pt x="11119" y="879"/>
                  <a:pt x="7253" y="879"/>
                </a:cubicBezTo>
                <a:cubicBezTo>
                  <a:pt x="6447" y="879"/>
                  <a:pt x="5591" y="1094"/>
                  <a:pt x="4699" y="1613"/>
                </a:cubicBezTo>
                <a:cubicBezTo>
                  <a:pt x="1" y="4346"/>
                  <a:pt x="1185" y="12592"/>
                  <a:pt x="13587" y="20017"/>
                </a:cubicBezTo>
                <a:cubicBezTo>
                  <a:pt x="13587" y="20017"/>
                  <a:pt x="18781" y="17244"/>
                  <a:pt x="21991" y="11831"/>
                </a:cubicBezTo>
                <a:cubicBezTo>
                  <a:pt x="25194" y="6411"/>
                  <a:pt x="25286" y="1249"/>
                  <a:pt x="21336" y="138"/>
                </a:cubicBezTo>
                <a:cubicBezTo>
                  <a:pt x="21001" y="44"/>
                  <a:pt x="20672" y="0"/>
                  <a:pt x="20351" y="0"/>
                </a:cubicBezTo>
                <a:close/>
              </a:path>
            </a:pathLst>
          </a:custGeom>
          <a:solidFill>
            <a:srgbClr val="F244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578;p39"/>
          <p:cNvSpPr/>
          <p:nvPr/>
        </p:nvSpPr>
        <p:spPr>
          <a:xfrm>
            <a:off x="6833322" y="3603913"/>
            <a:ext cx="100172" cy="94027"/>
          </a:xfrm>
          <a:custGeom>
            <a:avLst/>
            <a:gdLst/>
            <a:ahLst/>
            <a:cxnLst/>
            <a:rect l="l" t="t" r="r" b="b"/>
            <a:pathLst>
              <a:path w="2853" h="2678" extrusionOk="0">
                <a:moveTo>
                  <a:pt x="774" y="1"/>
                </a:moveTo>
                <a:cubicBezTo>
                  <a:pt x="890" y="28"/>
                  <a:pt x="1008" y="56"/>
                  <a:pt x="1124" y="87"/>
                </a:cubicBezTo>
                <a:lnTo>
                  <a:pt x="1124" y="87"/>
                </a:lnTo>
                <a:cubicBezTo>
                  <a:pt x="1131" y="83"/>
                  <a:pt x="1138" y="78"/>
                  <a:pt x="1145" y="74"/>
                </a:cubicBezTo>
                <a:lnTo>
                  <a:pt x="774" y="1"/>
                </a:lnTo>
                <a:close/>
                <a:moveTo>
                  <a:pt x="1124" y="87"/>
                </a:moveTo>
                <a:lnTo>
                  <a:pt x="1124" y="87"/>
                </a:lnTo>
                <a:cubicBezTo>
                  <a:pt x="435" y="546"/>
                  <a:pt x="13" y="1313"/>
                  <a:pt x="0" y="2138"/>
                </a:cubicBezTo>
                <a:cubicBezTo>
                  <a:pt x="24" y="2141"/>
                  <a:pt x="48" y="2143"/>
                  <a:pt x="71" y="2143"/>
                </a:cubicBezTo>
                <a:cubicBezTo>
                  <a:pt x="367" y="2143"/>
                  <a:pt x="625" y="1916"/>
                  <a:pt x="662" y="1615"/>
                </a:cubicBezTo>
                <a:cubicBezTo>
                  <a:pt x="867" y="1781"/>
                  <a:pt x="913" y="2072"/>
                  <a:pt x="1033" y="2310"/>
                </a:cubicBezTo>
                <a:cubicBezTo>
                  <a:pt x="1121" y="2498"/>
                  <a:pt x="1316" y="2677"/>
                  <a:pt x="1505" y="2677"/>
                </a:cubicBezTo>
                <a:cubicBezTo>
                  <a:pt x="1556" y="2677"/>
                  <a:pt x="1607" y="2664"/>
                  <a:pt x="1655" y="2635"/>
                </a:cubicBezTo>
                <a:cubicBezTo>
                  <a:pt x="2012" y="2429"/>
                  <a:pt x="1648" y="1834"/>
                  <a:pt x="1847" y="1477"/>
                </a:cubicBezTo>
                <a:lnTo>
                  <a:pt x="1847" y="1477"/>
                </a:lnTo>
                <a:cubicBezTo>
                  <a:pt x="2032" y="1728"/>
                  <a:pt x="2290" y="1907"/>
                  <a:pt x="2581" y="2006"/>
                </a:cubicBezTo>
                <a:cubicBezTo>
                  <a:pt x="2852" y="1556"/>
                  <a:pt x="2627" y="941"/>
                  <a:pt x="2224" y="596"/>
                </a:cubicBezTo>
                <a:cubicBezTo>
                  <a:pt x="1912" y="336"/>
                  <a:pt x="1521" y="193"/>
                  <a:pt x="1124" y="87"/>
                </a:cubicBezTo>
                <a:close/>
              </a:path>
            </a:pathLst>
          </a:custGeom>
          <a:solidFill>
            <a:srgbClr val="D94A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579;p39"/>
          <p:cNvSpPr/>
          <p:nvPr/>
        </p:nvSpPr>
        <p:spPr>
          <a:xfrm>
            <a:off x="6257836" y="3909457"/>
            <a:ext cx="62112" cy="59057"/>
          </a:xfrm>
          <a:custGeom>
            <a:avLst/>
            <a:gdLst/>
            <a:ahLst/>
            <a:cxnLst/>
            <a:rect l="l" t="t" r="r" b="b"/>
            <a:pathLst>
              <a:path w="1769" h="1682" extrusionOk="0">
                <a:moveTo>
                  <a:pt x="416" y="1"/>
                </a:moveTo>
                <a:lnTo>
                  <a:pt x="334" y="9"/>
                </a:lnTo>
                <a:lnTo>
                  <a:pt x="334" y="9"/>
                </a:lnTo>
                <a:cubicBezTo>
                  <a:pt x="358" y="10"/>
                  <a:pt x="382" y="12"/>
                  <a:pt x="405" y="15"/>
                </a:cubicBezTo>
                <a:lnTo>
                  <a:pt x="405" y="15"/>
                </a:lnTo>
                <a:cubicBezTo>
                  <a:pt x="409" y="10"/>
                  <a:pt x="412" y="6"/>
                  <a:pt x="416" y="1"/>
                </a:cubicBezTo>
                <a:close/>
                <a:moveTo>
                  <a:pt x="270" y="7"/>
                </a:moveTo>
                <a:cubicBezTo>
                  <a:pt x="182" y="7"/>
                  <a:pt x="93" y="18"/>
                  <a:pt x="5" y="40"/>
                </a:cubicBezTo>
                <a:lnTo>
                  <a:pt x="334" y="9"/>
                </a:lnTo>
                <a:lnTo>
                  <a:pt x="334" y="9"/>
                </a:lnTo>
                <a:cubicBezTo>
                  <a:pt x="313" y="7"/>
                  <a:pt x="291" y="7"/>
                  <a:pt x="270" y="7"/>
                </a:cubicBezTo>
                <a:close/>
                <a:moveTo>
                  <a:pt x="405" y="15"/>
                </a:moveTo>
                <a:lnTo>
                  <a:pt x="405" y="15"/>
                </a:lnTo>
                <a:cubicBezTo>
                  <a:pt x="64" y="503"/>
                  <a:pt x="1" y="1131"/>
                  <a:pt x="230" y="1682"/>
                </a:cubicBezTo>
                <a:cubicBezTo>
                  <a:pt x="469" y="1523"/>
                  <a:pt x="660" y="1291"/>
                  <a:pt x="766" y="1020"/>
                </a:cubicBezTo>
                <a:cubicBezTo>
                  <a:pt x="919" y="1338"/>
                  <a:pt x="1216" y="1569"/>
                  <a:pt x="1567" y="1629"/>
                </a:cubicBezTo>
                <a:cubicBezTo>
                  <a:pt x="1769" y="895"/>
                  <a:pt x="1131" y="105"/>
                  <a:pt x="405" y="15"/>
                </a:cubicBezTo>
                <a:close/>
              </a:path>
            </a:pathLst>
          </a:custGeom>
          <a:solidFill>
            <a:srgbClr val="FF8F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580;p39"/>
          <p:cNvSpPr/>
          <p:nvPr/>
        </p:nvSpPr>
        <p:spPr>
          <a:xfrm>
            <a:off x="7126859" y="2966804"/>
            <a:ext cx="70574" cy="203013"/>
          </a:xfrm>
          <a:custGeom>
            <a:avLst/>
            <a:gdLst/>
            <a:ahLst/>
            <a:cxnLst/>
            <a:rect l="l" t="t" r="r" b="b"/>
            <a:pathLst>
              <a:path w="2010" h="5782" extrusionOk="0">
                <a:moveTo>
                  <a:pt x="32" y="0"/>
                </a:moveTo>
                <a:cubicBezTo>
                  <a:pt x="10" y="0"/>
                  <a:pt x="0" y="34"/>
                  <a:pt x="25" y="40"/>
                </a:cubicBezTo>
                <a:lnTo>
                  <a:pt x="18" y="40"/>
                </a:lnTo>
                <a:cubicBezTo>
                  <a:pt x="369" y="166"/>
                  <a:pt x="680" y="365"/>
                  <a:pt x="938" y="629"/>
                </a:cubicBezTo>
                <a:cubicBezTo>
                  <a:pt x="1196" y="894"/>
                  <a:pt x="1408" y="1199"/>
                  <a:pt x="1566" y="1536"/>
                </a:cubicBezTo>
                <a:cubicBezTo>
                  <a:pt x="1732" y="1880"/>
                  <a:pt x="1844" y="2251"/>
                  <a:pt x="1897" y="2635"/>
                </a:cubicBezTo>
                <a:cubicBezTo>
                  <a:pt x="1964" y="3118"/>
                  <a:pt x="1970" y="3614"/>
                  <a:pt x="1924" y="4104"/>
                </a:cubicBezTo>
                <a:cubicBezTo>
                  <a:pt x="1878" y="4600"/>
                  <a:pt x="1791" y="5090"/>
                  <a:pt x="1699" y="5579"/>
                </a:cubicBezTo>
                <a:lnTo>
                  <a:pt x="1666" y="5758"/>
                </a:lnTo>
                <a:cubicBezTo>
                  <a:pt x="1666" y="5773"/>
                  <a:pt x="1678" y="5781"/>
                  <a:pt x="1689" y="5781"/>
                </a:cubicBezTo>
                <a:cubicBezTo>
                  <a:pt x="1698" y="5781"/>
                  <a:pt x="1705" y="5776"/>
                  <a:pt x="1705" y="5765"/>
                </a:cubicBezTo>
                <a:cubicBezTo>
                  <a:pt x="1798" y="5268"/>
                  <a:pt x="1891" y="4785"/>
                  <a:pt x="1944" y="4282"/>
                </a:cubicBezTo>
                <a:cubicBezTo>
                  <a:pt x="2003" y="3793"/>
                  <a:pt x="2010" y="3290"/>
                  <a:pt x="1964" y="2793"/>
                </a:cubicBezTo>
                <a:cubicBezTo>
                  <a:pt x="1917" y="2396"/>
                  <a:pt x="1818" y="2006"/>
                  <a:pt x="1659" y="1635"/>
                </a:cubicBezTo>
                <a:cubicBezTo>
                  <a:pt x="1514" y="1291"/>
                  <a:pt x="1308" y="967"/>
                  <a:pt x="1057" y="689"/>
                </a:cubicBezTo>
                <a:cubicBezTo>
                  <a:pt x="805" y="411"/>
                  <a:pt x="501" y="199"/>
                  <a:pt x="164" y="54"/>
                </a:cubicBezTo>
                <a:cubicBezTo>
                  <a:pt x="124" y="34"/>
                  <a:pt x="84" y="14"/>
                  <a:pt x="38" y="1"/>
                </a:cubicBezTo>
                <a:cubicBezTo>
                  <a:pt x="36" y="0"/>
                  <a:pt x="34" y="0"/>
                  <a:pt x="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581;p39"/>
          <p:cNvSpPr/>
          <p:nvPr/>
        </p:nvSpPr>
        <p:spPr>
          <a:xfrm>
            <a:off x="7159408" y="3214836"/>
            <a:ext cx="17942" cy="41572"/>
          </a:xfrm>
          <a:custGeom>
            <a:avLst/>
            <a:gdLst/>
            <a:ahLst/>
            <a:cxnLst/>
            <a:rect l="l" t="t" r="r" b="b"/>
            <a:pathLst>
              <a:path w="511" h="1184" extrusionOk="0">
                <a:moveTo>
                  <a:pt x="489" y="1"/>
                </a:moveTo>
                <a:cubicBezTo>
                  <a:pt x="480" y="1"/>
                  <a:pt x="470" y="6"/>
                  <a:pt x="467" y="17"/>
                </a:cubicBezTo>
                <a:cubicBezTo>
                  <a:pt x="315" y="395"/>
                  <a:pt x="156" y="778"/>
                  <a:pt x="4" y="1156"/>
                </a:cubicBezTo>
                <a:cubicBezTo>
                  <a:pt x="0" y="1172"/>
                  <a:pt x="14" y="1183"/>
                  <a:pt x="26" y="1183"/>
                </a:cubicBezTo>
                <a:cubicBezTo>
                  <a:pt x="34" y="1183"/>
                  <a:pt x="41" y="1179"/>
                  <a:pt x="44" y="1169"/>
                </a:cubicBezTo>
                <a:cubicBezTo>
                  <a:pt x="196" y="785"/>
                  <a:pt x="355" y="408"/>
                  <a:pt x="507" y="24"/>
                </a:cubicBezTo>
                <a:cubicBezTo>
                  <a:pt x="511" y="9"/>
                  <a:pt x="500" y="1"/>
                  <a:pt x="4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582;p39"/>
          <p:cNvSpPr/>
          <p:nvPr/>
        </p:nvSpPr>
        <p:spPr>
          <a:xfrm>
            <a:off x="6888448" y="3557565"/>
            <a:ext cx="61866" cy="38271"/>
          </a:xfrm>
          <a:custGeom>
            <a:avLst/>
            <a:gdLst/>
            <a:ahLst/>
            <a:cxnLst/>
            <a:rect l="l" t="t" r="r" b="b"/>
            <a:pathLst>
              <a:path w="1762" h="1090" extrusionOk="0">
                <a:moveTo>
                  <a:pt x="1731" y="0"/>
                </a:moveTo>
                <a:cubicBezTo>
                  <a:pt x="1727" y="0"/>
                  <a:pt x="1723" y="1"/>
                  <a:pt x="1719" y="4"/>
                </a:cubicBezTo>
                <a:cubicBezTo>
                  <a:pt x="1335" y="355"/>
                  <a:pt x="899" y="646"/>
                  <a:pt x="429" y="871"/>
                </a:cubicBezTo>
                <a:cubicBezTo>
                  <a:pt x="296" y="937"/>
                  <a:pt x="164" y="997"/>
                  <a:pt x="25" y="1050"/>
                </a:cubicBezTo>
                <a:cubicBezTo>
                  <a:pt x="1" y="1056"/>
                  <a:pt x="10" y="1090"/>
                  <a:pt x="32" y="1090"/>
                </a:cubicBezTo>
                <a:cubicBezTo>
                  <a:pt x="34" y="1090"/>
                  <a:pt x="36" y="1090"/>
                  <a:pt x="38" y="1089"/>
                </a:cubicBezTo>
                <a:cubicBezTo>
                  <a:pt x="528" y="897"/>
                  <a:pt x="985" y="639"/>
                  <a:pt x="1408" y="322"/>
                </a:cubicBezTo>
                <a:cubicBezTo>
                  <a:pt x="1521" y="229"/>
                  <a:pt x="1633" y="136"/>
                  <a:pt x="1746" y="37"/>
                </a:cubicBezTo>
                <a:cubicBezTo>
                  <a:pt x="1762" y="21"/>
                  <a:pt x="1747" y="0"/>
                  <a:pt x="17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583;p39"/>
          <p:cNvSpPr/>
          <p:nvPr/>
        </p:nvSpPr>
        <p:spPr>
          <a:xfrm>
            <a:off x="6732129" y="3015715"/>
            <a:ext cx="92027" cy="98276"/>
          </a:xfrm>
          <a:custGeom>
            <a:avLst/>
            <a:gdLst/>
            <a:ahLst/>
            <a:cxnLst/>
            <a:rect l="l" t="t" r="r" b="b"/>
            <a:pathLst>
              <a:path w="2621" h="2799" extrusionOk="0">
                <a:moveTo>
                  <a:pt x="32" y="0"/>
                </a:moveTo>
                <a:cubicBezTo>
                  <a:pt x="15" y="0"/>
                  <a:pt x="1" y="21"/>
                  <a:pt x="17" y="37"/>
                </a:cubicBezTo>
                <a:cubicBezTo>
                  <a:pt x="778" y="653"/>
                  <a:pt x="1466" y="1354"/>
                  <a:pt x="2075" y="2122"/>
                </a:cubicBezTo>
                <a:cubicBezTo>
                  <a:pt x="2247" y="2340"/>
                  <a:pt x="2412" y="2558"/>
                  <a:pt x="2571" y="2790"/>
                </a:cubicBezTo>
                <a:cubicBezTo>
                  <a:pt x="2575" y="2796"/>
                  <a:pt x="2581" y="2798"/>
                  <a:pt x="2588" y="2798"/>
                </a:cubicBezTo>
                <a:cubicBezTo>
                  <a:pt x="2603" y="2798"/>
                  <a:pt x="2620" y="2784"/>
                  <a:pt x="2611" y="2770"/>
                </a:cubicBezTo>
                <a:cubicBezTo>
                  <a:pt x="2326" y="2366"/>
                  <a:pt x="2022" y="1976"/>
                  <a:pt x="1698" y="1605"/>
                </a:cubicBezTo>
                <a:cubicBezTo>
                  <a:pt x="1373" y="1235"/>
                  <a:pt x="1036" y="884"/>
                  <a:pt x="672" y="553"/>
                </a:cubicBezTo>
                <a:cubicBezTo>
                  <a:pt x="467" y="361"/>
                  <a:pt x="262" y="183"/>
                  <a:pt x="43" y="4"/>
                </a:cubicBezTo>
                <a:cubicBezTo>
                  <a:pt x="40" y="2"/>
                  <a:pt x="36" y="0"/>
                  <a:pt x="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584;p39"/>
          <p:cNvSpPr/>
          <p:nvPr/>
        </p:nvSpPr>
        <p:spPr>
          <a:xfrm>
            <a:off x="6659518" y="2985414"/>
            <a:ext cx="44275" cy="20329"/>
          </a:xfrm>
          <a:custGeom>
            <a:avLst/>
            <a:gdLst/>
            <a:ahLst/>
            <a:cxnLst/>
            <a:rect l="l" t="t" r="r" b="b"/>
            <a:pathLst>
              <a:path w="1261" h="579" extrusionOk="0">
                <a:moveTo>
                  <a:pt x="40" y="0"/>
                </a:moveTo>
                <a:cubicBezTo>
                  <a:pt x="14" y="0"/>
                  <a:pt x="0" y="40"/>
                  <a:pt x="27" y="46"/>
                </a:cubicBezTo>
                <a:cubicBezTo>
                  <a:pt x="358" y="126"/>
                  <a:pt x="675" y="252"/>
                  <a:pt x="973" y="424"/>
                </a:cubicBezTo>
                <a:cubicBezTo>
                  <a:pt x="1053" y="470"/>
                  <a:pt x="1139" y="516"/>
                  <a:pt x="1218" y="576"/>
                </a:cubicBezTo>
                <a:cubicBezTo>
                  <a:pt x="1222" y="578"/>
                  <a:pt x="1226" y="579"/>
                  <a:pt x="1230" y="579"/>
                </a:cubicBezTo>
                <a:cubicBezTo>
                  <a:pt x="1250" y="579"/>
                  <a:pt x="1260" y="553"/>
                  <a:pt x="1238" y="536"/>
                </a:cubicBezTo>
                <a:lnTo>
                  <a:pt x="1238" y="536"/>
                </a:lnTo>
                <a:lnTo>
                  <a:pt x="1238" y="543"/>
                </a:lnTo>
                <a:cubicBezTo>
                  <a:pt x="953" y="344"/>
                  <a:pt x="649" y="192"/>
                  <a:pt x="325" y="86"/>
                </a:cubicBezTo>
                <a:cubicBezTo>
                  <a:pt x="232" y="53"/>
                  <a:pt x="133" y="27"/>
                  <a:pt x="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585;p39"/>
          <p:cNvSpPr/>
          <p:nvPr/>
        </p:nvSpPr>
        <p:spPr>
          <a:xfrm>
            <a:off x="6822683" y="2429344"/>
            <a:ext cx="116604" cy="171904"/>
          </a:xfrm>
          <a:custGeom>
            <a:avLst/>
            <a:gdLst/>
            <a:ahLst/>
            <a:cxnLst/>
            <a:rect l="l" t="t" r="r" b="b"/>
            <a:pathLst>
              <a:path w="3321" h="4896" extrusionOk="0">
                <a:moveTo>
                  <a:pt x="33" y="1"/>
                </a:moveTo>
                <a:cubicBezTo>
                  <a:pt x="10" y="1"/>
                  <a:pt x="1" y="35"/>
                  <a:pt x="25" y="41"/>
                </a:cubicBezTo>
                <a:cubicBezTo>
                  <a:pt x="436" y="114"/>
                  <a:pt x="826" y="266"/>
                  <a:pt x="1190" y="478"/>
                </a:cubicBezTo>
                <a:cubicBezTo>
                  <a:pt x="1547" y="690"/>
                  <a:pt x="1872" y="954"/>
                  <a:pt x="2150" y="1259"/>
                </a:cubicBezTo>
                <a:cubicBezTo>
                  <a:pt x="2427" y="1570"/>
                  <a:pt x="2666" y="1921"/>
                  <a:pt x="2844" y="2298"/>
                </a:cubicBezTo>
                <a:cubicBezTo>
                  <a:pt x="3030" y="2668"/>
                  <a:pt x="3155" y="3072"/>
                  <a:pt x="3215" y="3482"/>
                </a:cubicBezTo>
                <a:cubicBezTo>
                  <a:pt x="3281" y="3893"/>
                  <a:pt x="3268" y="4316"/>
                  <a:pt x="3188" y="4720"/>
                </a:cubicBezTo>
                <a:cubicBezTo>
                  <a:pt x="3182" y="4773"/>
                  <a:pt x="3169" y="4819"/>
                  <a:pt x="3155" y="4872"/>
                </a:cubicBezTo>
                <a:cubicBezTo>
                  <a:pt x="3155" y="4887"/>
                  <a:pt x="3166" y="4895"/>
                  <a:pt x="3176" y="4895"/>
                </a:cubicBezTo>
                <a:cubicBezTo>
                  <a:pt x="3184" y="4895"/>
                  <a:pt x="3192" y="4890"/>
                  <a:pt x="3195" y="4879"/>
                </a:cubicBezTo>
                <a:cubicBezTo>
                  <a:pt x="3294" y="4475"/>
                  <a:pt x="3321" y="4051"/>
                  <a:pt x="3275" y="3628"/>
                </a:cubicBezTo>
                <a:cubicBezTo>
                  <a:pt x="3228" y="3211"/>
                  <a:pt x="3116" y="2801"/>
                  <a:pt x="2944" y="2417"/>
                </a:cubicBezTo>
                <a:cubicBezTo>
                  <a:pt x="2778" y="2033"/>
                  <a:pt x="2553" y="1676"/>
                  <a:pt x="2282" y="1352"/>
                </a:cubicBezTo>
                <a:cubicBezTo>
                  <a:pt x="2011" y="1027"/>
                  <a:pt x="1693" y="749"/>
                  <a:pt x="1342" y="518"/>
                </a:cubicBezTo>
                <a:cubicBezTo>
                  <a:pt x="985" y="293"/>
                  <a:pt x="594" y="127"/>
                  <a:pt x="184" y="35"/>
                </a:cubicBezTo>
                <a:cubicBezTo>
                  <a:pt x="138" y="21"/>
                  <a:pt x="85" y="15"/>
                  <a:pt x="39" y="2"/>
                </a:cubicBezTo>
                <a:cubicBezTo>
                  <a:pt x="37" y="1"/>
                  <a:pt x="35" y="1"/>
                  <a:pt x="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586;p39"/>
          <p:cNvSpPr/>
          <p:nvPr/>
        </p:nvSpPr>
        <p:spPr>
          <a:xfrm>
            <a:off x="6918785" y="2654729"/>
            <a:ext cx="12991" cy="37780"/>
          </a:xfrm>
          <a:custGeom>
            <a:avLst/>
            <a:gdLst/>
            <a:ahLst/>
            <a:cxnLst/>
            <a:rect l="l" t="t" r="r" b="b"/>
            <a:pathLst>
              <a:path w="370" h="1076" extrusionOk="0">
                <a:moveTo>
                  <a:pt x="343" y="0"/>
                </a:moveTo>
                <a:cubicBezTo>
                  <a:pt x="336" y="0"/>
                  <a:pt x="328" y="5"/>
                  <a:pt x="326" y="15"/>
                </a:cubicBezTo>
                <a:cubicBezTo>
                  <a:pt x="213" y="359"/>
                  <a:pt x="107" y="703"/>
                  <a:pt x="8" y="1054"/>
                </a:cubicBezTo>
                <a:cubicBezTo>
                  <a:pt x="0" y="1066"/>
                  <a:pt x="11" y="1075"/>
                  <a:pt x="24" y="1075"/>
                </a:cubicBezTo>
                <a:cubicBezTo>
                  <a:pt x="33" y="1075"/>
                  <a:pt x="43" y="1071"/>
                  <a:pt x="48" y="1060"/>
                </a:cubicBezTo>
                <a:cubicBezTo>
                  <a:pt x="154" y="716"/>
                  <a:pt x="260" y="372"/>
                  <a:pt x="365" y="28"/>
                </a:cubicBezTo>
                <a:cubicBezTo>
                  <a:pt x="370" y="12"/>
                  <a:pt x="356" y="0"/>
                  <a:pt x="3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587;p39"/>
          <p:cNvSpPr/>
          <p:nvPr/>
        </p:nvSpPr>
        <p:spPr>
          <a:xfrm>
            <a:off x="6322442" y="2498375"/>
            <a:ext cx="99505" cy="72821"/>
          </a:xfrm>
          <a:custGeom>
            <a:avLst/>
            <a:gdLst/>
            <a:ahLst/>
            <a:cxnLst/>
            <a:rect l="l" t="t" r="r" b="b"/>
            <a:pathLst>
              <a:path w="2834" h="2074" extrusionOk="0">
                <a:moveTo>
                  <a:pt x="26" y="0"/>
                </a:moveTo>
                <a:cubicBezTo>
                  <a:pt x="4" y="0"/>
                  <a:pt x="0" y="35"/>
                  <a:pt x="25" y="41"/>
                </a:cubicBezTo>
                <a:lnTo>
                  <a:pt x="18" y="41"/>
                </a:lnTo>
                <a:cubicBezTo>
                  <a:pt x="462" y="160"/>
                  <a:pt x="885" y="338"/>
                  <a:pt x="1276" y="583"/>
                </a:cubicBezTo>
                <a:cubicBezTo>
                  <a:pt x="1666" y="822"/>
                  <a:pt x="2017" y="1113"/>
                  <a:pt x="2321" y="1450"/>
                </a:cubicBezTo>
                <a:cubicBezTo>
                  <a:pt x="2493" y="1642"/>
                  <a:pt x="2652" y="1847"/>
                  <a:pt x="2791" y="2066"/>
                </a:cubicBezTo>
                <a:cubicBezTo>
                  <a:pt x="2795" y="2071"/>
                  <a:pt x="2800" y="2074"/>
                  <a:pt x="2805" y="2074"/>
                </a:cubicBezTo>
                <a:cubicBezTo>
                  <a:pt x="2819" y="2074"/>
                  <a:pt x="2834" y="2058"/>
                  <a:pt x="2824" y="2039"/>
                </a:cubicBezTo>
                <a:cubicBezTo>
                  <a:pt x="2573" y="1655"/>
                  <a:pt x="2268" y="1305"/>
                  <a:pt x="1917" y="1000"/>
                </a:cubicBezTo>
                <a:cubicBezTo>
                  <a:pt x="1573" y="702"/>
                  <a:pt x="1183" y="451"/>
                  <a:pt x="759" y="259"/>
                </a:cubicBezTo>
                <a:cubicBezTo>
                  <a:pt x="528" y="153"/>
                  <a:pt x="283" y="67"/>
                  <a:pt x="31" y="1"/>
                </a:cubicBezTo>
                <a:cubicBezTo>
                  <a:pt x="29" y="0"/>
                  <a:pt x="28" y="0"/>
                  <a:pt x="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588;p39"/>
          <p:cNvSpPr/>
          <p:nvPr/>
        </p:nvSpPr>
        <p:spPr>
          <a:xfrm>
            <a:off x="6441717" y="2595213"/>
            <a:ext cx="14852" cy="25034"/>
          </a:xfrm>
          <a:custGeom>
            <a:avLst/>
            <a:gdLst/>
            <a:ahLst/>
            <a:cxnLst/>
            <a:rect l="l" t="t" r="r" b="b"/>
            <a:pathLst>
              <a:path w="423" h="713" extrusionOk="0">
                <a:moveTo>
                  <a:pt x="27" y="1"/>
                </a:moveTo>
                <a:cubicBezTo>
                  <a:pt x="14" y="1"/>
                  <a:pt x="0" y="15"/>
                  <a:pt x="9" y="29"/>
                </a:cubicBezTo>
                <a:lnTo>
                  <a:pt x="380" y="704"/>
                </a:lnTo>
                <a:cubicBezTo>
                  <a:pt x="384" y="710"/>
                  <a:pt x="389" y="712"/>
                  <a:pt x="395" y="712"/>
                </a:cubicBezTo>
                <a:cubicBezTo>
                  <a:pt x="409" y="712"/>
                  <a:pt x="422" y="698"/>
                  <a:pt x="413" y="684"/>
                </a:cubicBezTo>
                <a:lnTo>
                  <a:pt x="42" y="9"/>
                </a:lnTo>
                <a:cubicBezTo>
                  <a:pt x="39" y="3"/>
                  <a:pt x="33" y="1"/>
                  <a:pt x="2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589;p39"/>
          <p:cNvSpPr/>
          <p:nvPr/>
        </p:nvSpPr>
        <p:spPr>
          <a:xfrm>
            <a:off x="6220090" y="2943806"/>
            <a:ext cx="158422" cy="146308"/>
          </a:xfrm>
          <a:custGeom>
            <a:avLst/>
            <a:gdLst/>
            <a:ahLst/>
            <a:cxnLst/>
            <a:rect l="l" t="t" r="r" b="b"/>
            <a:pathLst>
              <a:path w="4512" h="4167" extrusionOk="0">
                <a:moveTo>
                  <a:pt x="26" y="0"/>
                </a:moveTo>
                <a:cubicBezTo>
                  <a:pt x="11" y="0"/>
                  <a:pt x="0" y="19"/>
                  <a:pt x="15" y="34"/>
                </a:cubicBezTo>
                <a:cubicBezTo>
                  <a:pt x="266" y="345"/>
                  <a:pt x="524" y="643"/>
                  <a:pt x="789" y="940"/>
                </a:cubicBezTo>
                <a:cubicBezTo>
                  <a:pt x="1060" y="1231"/>
                  <a:pt x="1332" y="1516"/>
                  <a:pt x="1616" y="1801"/>
                </a:cubicBezTo>
                <a:cubicBezTo>
                  <a:pt x="1901" y="2072"/>
                  <a:pt x="2192" y="2343"/>
                  <a:pt x="2483" y="2608"/>
                </a:cubicBezTo>
                <a:cubicBezTo>
                  <a:pt x="2781" y="2873"/>
                  <a:pt x="3085" y="3124"/>
                  <a:pt x="3403" y="3369"/>
                </a:cubicBezTo>
                <a:cubicBezTo>
                  <a:pt x="3714" y="3614"/>
                  <a:pt x="4032" y="3852"/>
                  <a:pt x="4356" y="4077"/>
                </a:cubicBezTo>
                <a:cubicBezTo>
                  <a:pt x="4396" y="4103"/>
                  <a:pt x="4435" y="4137"/>
                  <a:pt x="4475" y="4163"/>
                </a:cubicBezTo>
                <a:cubicBezTo>
                  <a:pt x="4478" y="4165"/>
                  <a:pt x="4481" y="4166"/>
                  <a:pt x="4484" y="4166"/>
                </a:cubicBezTo>
                <a:cubicBezTo>
                  <a:pt x="4500" y="4166"/>
                  <a:pt x="4512" y="4140"/>
                  <a:pt x="4495" y="4123"/>
                </a:cubicBezTo>
                <a:cubicBezTo>
                  <a:pt x="4171" y="3898"/>
                  <a:pt x="3846" y="3667"/>
                  <a:pt x="3535" y="3422"/>
                </a:cubicBezTo>
                <a:cubicBezTo>
                  <a:pt x="3218" y="3177"/>
                  <a:pt x="2913" y="2926"/>
                  <a:pt x="2616" y="2667"/>
                </a:cubicBezTo>
                <a:cubicBezTo>
                  <a:pt x="2318" y="2409"/>
                  <a:pt x="2027" y="2138"/>
                  <a:pt x="1742" y="1867"/>
                </a:cubicBezTo>
                <a:cubicBezTo>
                  <a:pt x="1458" y="1589"/>
                  <a:pt x="1180" y="1304"/>
                  <a:pt x="915" y="1013"/>
                </a:cubicBezTo>
                <a:cubicBezTo>
                  <a:pt x="644" y="722"/>
                  <a:pt x="385" y="424"/>
                  <a:pt x="134" y="120"/>
                </a:cubicBezTo>
                <a:lnTo>
                  <a:pt x="41" y="7"/>
                </a:ln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590;p39"/>
          <p:cNvSpPr/>
          <p:nvPr/>
        </p:nvSpPr>
        <p:spPr>
          <a:xfrm>
            <a:off x="6165912" y="2859643"/>
            <a:ext cx="32056" cy="43362"/>
          </a:xfrm>
          <a:custGeom>
            <a:avLst/>
            <a:gdLst/>
            <a:ahLst/>
            <a:cxnLst/>
            <a:rect l="l" t="t" r="r" b="b"/>
            <a:pathLst>
              <a:path w="913" h="1235" extrusionOk="0">
                <a:moveTo>
                  <a:pt x="27" y="1"/>
                </a:moveTo>
                <a:cubicBezTo>
                  <a:pt x="14" y="1"/>
                  <a:pt x="0" y="15"/>
                  <a:pt x="9" y="29"/>
                </a:cubicBezTo>
                <a:lnTo>
                  <a:pt x="678" y="962"/>
                </a:lnTo>
                <a:lnTo>
                  <a:pt x="870" y="1226"/>
                </a:lnTo>
                <a:cubicBezTo>
                  <a:pt x="874" y="1232"/>
                  <a:pt x="879" y="1235"/>
                  <a:pt x="885" y="1235"/>
                </a:cubicBezTo>
                <a:cubicBezTo>
                  <a:pt x="898" y="1235"/>
                  <a:pt x="912" y="1221"/>
                  <a:pt x="903" y="1206"/>
                </a:cubicBezTo>
                <a:lnTo>
                  <a:pt x="903" y="1206"/>
                </a:lnTo>
                <a:lnTo>
                  <a:pt x="903" y="1213"/>
                </a:lnTo>
                <a:lnTo>
                  <a:pt x="234" y="273"/>
                </a:lnTo>
                <a:lnTo>
                  <a:pt x="43" y="9"/>
                </a:lnTo>
                <a:cubicBezTo>
                  <a:pt x="39" y="3"/>
                  <a:pt x="33" y="1"/>
                  <a:pt x="2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591;p39"/>
          <p:cNvSpPr/>
          <p:nvPr/>
        </p:nvSpPr>
        <p:spPr>
          <a:xfrm>
            <a:off x="6378481" y="3349385"/>
            <a:ext cx="79386" cy="161230"/>
          </a:xfrm>
          <a:custGeom>
            <a:avLst/>
            <a:gdLst/>
            <a:ahLst/>
            <a:cxnLst/>
            <a:rect l="l" t="t" r="r" b="b"/>
            <a:pathLst>
              <a:path w="2261" h="4592" extrusionOk="0">
                <a:moveTo>
                  <a:pt x="27" y="1"/>
                </a:moveTo>
                <a:cubicBezTo>
                  <a:pt x="12" y="1"/>
                  <a:pt x="0" y="26"/>
                  <a:pt x="17" y="37"/>
                </a:cubicBezTo>
                <a:lnTo>
                  <a:pt x="24" y="37"/>
                </a:lnTo>
                <a:cubicBezTo>
                  <a:pt x="335" y="196"/>
                  <a:pt x="619" y="401"/>
                  <a:pt x="877" y="639"/>
                </a:cubicBezTo>
                <a:cubicBezTo>
                  <a:pt x="1129" y="877"/>
                  <a:pt x="1347" y="1142"/>
                  <a:pt x="1539" y="1440"/>
                </a:cubicBezTo>
                <a:cubicBezTo>
                  <a:pt x="1724" y="1731"/>
                  <a:pt x="1877" y="2049"/>
                  <a:pt x="1989" y="2379"/>
                </a:cubicBezTo>
                <a:cubicBezTo>
                  <a:pt x="2095" y="2710"/>
                  <a:pt x="2168" y="3054"/>
                  <a:pt x="2194" y="3405"/>
                </a:cubicBezTo>
                <a:cubicBezTo>
                  <a:pt x="2221" y="3749"/>
                  <a:pt x="2201" y="4100"/>
                  <a:pt x="2135" y="4437"/>
                </a:cubicBezTo>
                <a:cubicBezTo>
                  <a:pt x="2121" y="4484"/>
                  <a:pt x="2115" y="4523"/>
                  <a:pt x="2102" y="4570"/>
                </a:cubicBezTo>
                <a:cubicBezTo>
                  <a:pt x="2098" y="4582"/>
                  <a:pt x="2110" y="4591"/>
                  <a:pt x="2123" y="4591"/>
                </a:cubicBezTo>
                <a:cubicBezTo>
                  <a:pt x="2131" y="4591"/>
                  <a:pt x="2139" y="4587"/>
                  <a:pt x="2141" y="4576"/>
                </a:cubicBezTo>
                <a:cubicBezTo>
                  <a:pt x="2227" y="4232"/>
                  <a:pt x="2260" y="3882"/>
                  <a:pt x="2241" y="3531"/>
                </a:cubicBezTo>
                <a:cubicBezTo>
                  <a:pt x="2227" y="3180"/>
                  <a:pt x="2168" y="2829"/>
                  <a:pt x="2062" y="2492"/>
                </a:cubicBezTo>
                <a:cubicBezTo>
                  <a:pt x="1963" y="2154"/>
                  <a:pt x="1817" y="1830"/>
                  <a:pt x="1638" y="1532"/>
                </a:cubicBezTo>
                <a:cubicBezTo>
                  <a:pt x="1460" y="1228"/>
                  <a:pt x="1241" y="943"/>
                  <a:pt x="990" y="699"/>
                </a:cubicBezTo>
                <a:cubicBezTo>
                  <a:pt x="745" y="447"/>
                  <a:pt x="460" y="235"/>
                  <a:pt x="156" y="63"/>
                </a:cubicBezTo>
                <a:cubicBezTo>
                  <a:pt x="116" y="43"/>
                  <a:pt x="77" y="24"/>
                  <a:pt x="37" y="4"/>
                </a:cubicBezTo>
                <a:cubicBezTo>
                  <a:pt x="34" y="2"/>
                  <a:pt x="30" y="1"/>
                  <a:pt x="2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592;p39"/>
          <p:cNvSpPr/>
          <p:nvPr/>
        </p:nvSpPr>
        <p:spPr>
          <a:xfrm>
            <a:off x="6450355" y="3564517"/>
            <a:ext cx="7865" cy="19486"/>
          </a:xfrm>
          <a:custGeom>
            <a:avLst/>
            <a:gdLst/>
            <a:ahLst/>
            <a:cxnLst/>
            <a:rect l="l" t="t" r="r" b="b"/>
            <a:pathLst>
              <a:path w="224" h="555" extrusionOk="0">
                <a:moveTo>
                  <a:pt x="201" y="1"/>
                </a:moveTo>
                <a:cubicBezTo>
                  <a:pt x="192" y="1"/>
                  <a:pt x="183" y="6"/>
                  <a:pt x="180" y="18"/>
                </a:cubicBezTo>
                <a:cubicBezTo>
                  <a:pt x="121" y="190"/>
                  <a:pt x="61" y="355"/>
                  <a:pt x="8" y="527"/>
                </a:cubicBezTo>
                <a:cubicBezTo>
                  <a:pt x="0" y="544"/>
                  <a:pt x="12" y="555"/>
                  <a:pt x="26" y="555"/>
                </a:cubicBezTo>
                <a:cubicBezTo>
                  <a:pt x="34" y="555"/>
                  <a:pt x="43" y="551"/>
                  <a:pt x="48" y="540"/>
                </a:cubicBezTo>
                <a:cubicBezTo>
                  <a:pt x="101" y="368"/>
                  <a:pt x="160" y="196"/>
                  <a:pt x="220" y="24"/>
                </a:cubicBezTo>
                <a:cubicBezTo>
                  <a:pt x="224" y="9"/>
                  <a:pt x="213" y="1"/>
                  <a:pt x="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593;p39"/>
          <p:cNvSpPr/>
          <p:nvPr/>
        </p:nvSpPr>
        <p:spPr>
          <a:xfrm>
            <a:off x="6172408" y="3840251"/>
            <a:ext cx="61796" cy="31951"/>
          </a:xfrm>
          <a:custGeom>
            <a:avLst/>
            <a:gdLst/>
            <a:ahLst/>
            <a:cxnLst/>
            <a:rect l="l" t="t" r="r" b="b"/>
            <a:pathLst>
              <a:path w="1760" h="910" extrusionOk="0">
                <a:moveTo>
                  <a:pt x="25" y="1"/>
                </a:moveTo>
                <a:cubicBezTo>
                  <a:pt x="10" y="1"/>
                  <a:pt x="0" y="29"/>
                  <a:pt x="16" y="39"/>
                </a:cubicBezTo>
                <a:cubicBezTo>
                  <a:pt x="413" y="344"/>
                  <a:pt x="857" y="589"/>
                  <a:pt x="1327" y="774"/>
                </a:cubicBezTo>
                <a:cubicBezTo>
                  <a:pt x="1459" y="820"/>
                  <a:pt x="1591" y="867"/>
                  <a:pt x="1724" y="906"/>
                </a:cubicBezTo>
                <a:cubicBezTo>
                  <a:pt x="1727" y="908"/>
                  <a:pt x="1731" y="909"/>
                  <a:pt x="1734" y="909"/>
                </a:cubicBezTo>
                <a:cubicBezTo>
                  <a:pt x="1753" y="909"/>
                  <a:pt x="1760" y="878"/>
                  <a:pt x="1737" y="867"/>
                </a:cubicBezTo>
                <a:cubicBezTo>
                  <a:pt x="1260" y="728"/>
                  <a:pt x="804" y="516"/>
                  <a:pt x="387" y="251"/>
                </a:cubicBezTo>
                <a:cubicBezTo>
                  <a:pt x="268" y="172"/>
                  <a:pt x="149" y="92"/>
                  <a:pt x="36" y="6"/>
                </a:cubicBezTo>
                <a:cubicBezTo>
                  <a:pt x="32" y="3"/>
                  <a:pt x="28" y="1"/>
                  <a:pt x="2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73" y="2614915"/>
            <a:ext cx="3292391" cy="4582651"/>
          </a:xfrm>
          <a:prstGeom prst="rect">
            <a:avLst/>
          </a:prstGeom>
        </p:spPr>
      </p:pic>
      <p:pic>
        <p:nvPicPr>
          <p:cNvPr id="107" name="Picture 2" descr="https://bkpp.semarangkota.go.id/themes/bkpp/assets/img/core-img/logo_bkp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07" y="311806"/>
            <a:ext cx="1483977" cy="5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28953" b="-8231"/>
          <a:stretch/>
        </p:blipFill>
        <p:spPr>
          <a:xfrm>
            <a:off x="8787311" y="159405"/>
            <a:ext cx="3287664" cy="714051"/>
          </a:xfrm>
          <a:prstGeom prst="rect">
            <a:avLst/>
          </a:prstGeom>
        </p:spPr>
      </p:pic>
      <p:grpSp>
        <p:nvGrpSpPr>
          <p:cNvPr id="109" name="Google Shape;1950;p56"/>
          <p:cNvGrpSpPr/>
          <p:nvPr/>
        </p:nvGrpSpPr>
        <p:grpSpPr>
          <a:xfrm>
            <a:off x="8522615" y="5032700"/>
            <a:ext cx="994260" cy="1395950"/>
            <a:chOff x="6121800" y="779350"/>
            <a:chExt cx="305100" cy="428350"/>
          </a:xfrm>
        </p:grpSpPr>
        <p:sp>
          <p:nvSpPr>
            <p:cNvPr id="110" name="Google Shape;1951;p56"/>
            <p:cNvSpPr/>
            <p:nvPr/>
          </p:nvSpPr>
          <p:spPr>
            <a:xfrm>
              <a:off x="6162500" y="779350"/>
              <a:ext cx="125600" cy="126875"/>
            </a:xfrm>
            <a:custGeom>
              <a:avLst/>
              <a:gdLst/>
              <a:ahLst/>
              <a:cxnLst/>
              <a:rect l="l" t="t" r="r" b="b"/>
              <a:pathLst>
                <a:path w="5024" h="5075" extrusionOk="0">
                  <a:moveTo>
                    <a:pt x="2071" y="0"/>
                  </a:moveTo>
                  <a:cubicBezTo>
                    <a:pt x="2052" y="0"/>
                    <a:pt x="2033" y="2"/>
                    <a:pt x="2013" y="5"/>
                  </a:cubicBezTo>
                  <a:cubicBezTo>
                    <a:pt x="1603" y="78"/>
                    <a:pt x="1684" y="872"/>
                    <a:pt x="1743" y="1147"/>
                  </a:cubicBezTo>
                  <a:cubicBezTo>
                    <a:pt x="1869" y="1725"/>
                    <a:pt x="2217" y="2207"/>
                    <a:pt x="2605" y="2645"/>
                  </a:cubicBezTo>
                  <a:cubicBezTo>
                    <a:pt x="2591" y="2645"/>
                    <a:pt x="2582" y="2645"/>
                    <a:pt x="2568" y="2641"/>
                  </a:cubicBezTo>
                  <a:cubicBezTo>
                    <a:pt x="2144" y="2510"/>
                    <a:pt x="1770" y="2280"/>
                    <a:pt x="1328" y="2194"/>
                  </a:cubicBezTo>
                  <a:cubicBezTo>
                    <a:pt x="1195" y="2168"/>
                    <a:pt x="1042" y="2150"/>
                    <a:pt x="887" y="2150"/>
                  </a:cubicBezTo>
                  <a:cubicBezTo>
                    <a:pt x="656" y="2150"/>
                    <a:pt x="422" y="2191"/>
                    <a:pt x="249" y="2316"/>
                  </a:cubicBezTo>
                  <a:cubicBezTo>
                    <a:pt x="1" y="2496"/>
                    <a:pt x="78" y="2740"/>
                    <a:pt x="303" y="2889"/>
                  </a:cubicBezTo>
                  <a:cubicBezTo>
                    <a:pt x="698" y="3159"/>
                    <a:pt x="1189" y="3275"/>
                    <a:pt x="1681" y="3275"/>
                  </a:cubicBezTo>
                  <a:cubicBezTo>
                    <a:pt x="1936" y="3275"/>
                    <a:pt x="2191" y="3244"/>
                    <a:pt x="2433" y="3187"/>
                  </a:cubicBezTo>
                  <a:lnTo>
                    <a:pt x="2433" y="3187"/>
                  </a:lnTo>
                  <a:cubicBezTo>
                    <a:pt x="1968" y="3854"/>
                    <a:pt x="1341" y="4996"/>
                    <a:pt x="2108" y="5073"/>
                  </a:cubicBezTo>
                  <a:cubicBezTo>
                    <a:pt x="2124" y="5074"/>
                    <a:pt x="2139" y="5075"/>
                    <a:pt x="2155" y="5075"/>
                  </a:cubicBezTo>
                  <a:cubicBezTo>
                    <a:pt x="2553" y="5075"/>
                    <a:pt x="2817" y="4578"/>
                    <a:pt x="2957" y="4270"/>
                  </a:cubicBezTo>
                  <a:cubicBezTo>
                    <a:pt x="3060" y="4039"/>
                    <a:pt x="3128" y="3796"/>
                    <a:pt x="3155" y="3548"/>
                  </a:cubicBezTo>
                  <a:cubicBezTo>
                    <a:pt x="3429" y="3915"/>
                    <a:pt x="3849" y="4200"/>
                    <a:pt x="4285" y="4200"/>
                  </a:cubicBezTo>
                  <a:cubicBezTo>
                    <a:pt x="4416" y="4200"/>
                    <a:pt x="4549" y="4174"/>
                    <a:pt x="4680" y="4116"/>
                  </a:cubicBezTo>
                  <a:cubicBezTo>
                    <a:pt x="5023" y="3963"/>
                    <a:pt x="4910" y="3602"/>
                    <a:pt x="4703" y="3381"/>
                  </a:cubicBezTo>
                  <a:cubicBezTo>
                    <a:pt x="4346" y="2997"/>
                    <a:pt x="3814" y="2789"/>
                    <a:pt x="3290" y="2695"/>
                  </a:cubicBezTo>
                  <a:cubicBezTo>
                    <a:pt x="3584" y="2523"/>
                    <a:pt x="3854" y="2316"/>
                    <a:pt x="4089" y="2072"/>
                  </a:cubicBezTo>
                  <a:cubicBezTo>
                    <a:pt x="4342" y="1824"/>
                    <a:pt x="4698" y="1463"/>
                    <a:pt x="4743" y="1088"/>
                  </a:cubicBezTo>
                  <a:cubicBezTo>
                    <a:pt x="4774" y="830"/>
                    <a:pt x="4614" y="645"/>
                    <a:pt x="4363" y="645"/>
                  </a:cubicBezTo>
                  <a:cubicBezTo>
                    <a:pt x="4352" y="645"/>
                    <a:pt x="4340" y="645"/>
                    <a:pt x="4328" y="646"/>
                  </a:cubicBezTo>
                  <a:cubicBezTo>
                    <a:pt x="3931" y="678"/>
                    <a:pt x="3584" y="1052"/>
                    <a:pt x="3372" y="1355"/>
                  </a:cubicBezTo>
                  <a:cubicBezTo>
                    <a:pt x="3196" y="1616"/>
                    <a:pt x="3051" y="1901"/>
                    <a:pt x="2943" y="2203"/>
                  </a:cubicBezTo>
                  <a:cubicBezTo>
                    <a:pt x="2957" y="1810"/>
                    <a:pt x="2911" y="1422"/>
                    <a:pt x="2817" y="1048"/>
                  </a:cubicBezTo>
                  <a:cubicBezTo>
                    <a:pt x="2735" y="763"/>
                    <a:pt x="2480" y="0"/>
                    <a:pt x="2071" y="0"/>
                  </a:cubicBezTo>
                  <a:close/>
                </a:path>
              </a:pathLst>
            </a:custGeom>
            <a:solidFill>
              <a:srgbClr val="FFB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52;p56"/>
            <p:cNvSpPr/>
            <p:nvPr/>
          </p:nvSpPr>
          <p:spPr>
            <a:xfrm>
              <a:off x="6219025" y="836500"/>
              <a:ext cx="33650" cy="26475"/>
            </a:xfrm>
            <a:custGeom>
              <a:avLst/>
              <a:gdLst/>
              <a:ahLst/>
              <a:cxnLst/>
              <a:rect l="l" t="t" r="r" b="b"/>
              <a:pathLst>
                <a:path w="1346" h="1059" extrusionOk="0">
                  <a:moveTo>
                    <a:pt x="630" y="1"/>
                  </a:moveTo>
                  <a:cubicBezTo>
                    <a:pt x="548" y="1"/>
                    <a:pt x="467" y="23"/>
                    <a:pt x="393" y="66"/>
                  </a:cubicBezTo>
                  <a:cubicBezTo>
                    <a:pt x="375" y="70"/>
                    <a:pt x="362" y="79"/>
                    <a:pt x="344" y="88"/>
                  </a:cubicBezTo>
                  <a:cubicBezTo>
                    <a:pt x="172" y="188"/>
                    <a:pt x="1" y="431"/>
                    <a:pt x="19" y="634"/>
                  </a:cubicBezTo>
                  <a:cubicBezTo>
                    <a:pt x="46" y="916"/>
                    <a:pt x="330" y="1059"/>
                    <a:pt x="604" y="1059"/>
                  </a:cubicBezTo>
                  <a:cubicBezTo>
                    <a:pt x="742" y="1059"/>
                    <a:pt x="877" y="1023"/>
                    <a:pt x="975" y="950"/>
                  </a:cubicBezTo>
                  <a:cubicBezTo>
                    <a:pt x="1345" y="684"/>
                    <a:pt x="1156" y="120"/>
                    <a:pt x="745" y="16"/>
                  </a:cubicBezTo>
                  <a:cubicBezTo>
                    <a:pt x="707" y="6"/>
                    <a:pt x="668" y="1"/>
                    <a:pt x="6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53;p56"/>
            <p:cNvSpPr/>
            <p:nvPr/>
          </p:nvSpPr>
          <p:spPr>
            <a:xfrm>
              <a:off x="6144800" y="826700"/>
              <a:ext cx="16150" cy="37000"/>
            </a:xfrm>
            <a:custGeom>
              <a:avLst/>
              <a:gdLst/>
              <a:ahLst/>
              <a:cxnLst/>
              <a:rect l="l" t="t" r="r" b="b"/>
              <a:pathLst>
                <a:path w="646" h="1480" extrusionOk="0">
                  <a:moveTo>
                    <a:pt x="217" y="1"/>
                  </a:moveTo>
                  <a:cubicBezTo>
                    <a:pt x="145" y="1"/>
                    <a:pt x="74" y="38"/>
                    <a:pt x="37" y="110"/>
                  </a:cubicBezTo>
                  <a:cubicBezTo>
                    <a:pt x="37" y="115"/>
                    <a:pt x="37" y="115"/>
                    <a:pt x="37" y="119"/>
                  </a:cubicBezTo>
                  <a:cubicBezTo>
                    <a:pt x="1" y="201"/>
                    <a:pt x="32" y="300"/>
                    <a:pt x="109" y="354"/>
                  </a:cubicBezTo>
                  <a:cubicBezTo>
                    <a:pt x="136" y="372"/>
                    <a:pt x="168" y="381"/>
                    <a:pt x="204" y="381"/>
                  </a:cubicBezTo>
                  <a:cubicBezTo>
                    <a:pt x="217" y="525"/>
                    <a:pt x="276" y="679"/>
                    <a:pt x="307" y="805"/>
                  </a:cubicBezTo>
                  <a:cubicBezTo>
                    <a:pt x="353" y="995"/>
                    <a:pt x="425" y="1193"/>
                    <a:pt x="456" y="1387"/>
                  </a:cubicBezTo>
                  <a:cubicBezTo>
                    <a:pt x="452" y="1405"/>
                    <a:pt x="461" y="1423"/>
                    <a:pt x="470" y="1437"/>
                  </a:cubicBezTo>
                  <a:lnTo>
                    <a:pt x="474" y="1450"/>
                  </a:lnTo>
                  <a:cubicBezTo>
                    <a:pt x="490" y="1469"/>
                    <a:pt x="514" y="1479"/>
                    <a:pt x="538" y="1479"/>
                  </a:cubicBezTo>
                  <a:cubicBezTo>
                    <a:pt x="549" y="1479"/>
                    <a:pt x="559" y="1477"/>
                    <a:pt x="569" y="1473"/>
                  </a:cubicBezTo>
                  <a:cubicBezTo>
                    <a:pt x="605" y="1455"/>
                    <a:pt x="628" y="1419"/>
                    <a:pt x="628" y="1383"/>
                  </a:cubicBezTo>
                  <a:cubicBezTo>
                    <a:pt x="646" y="1256"/>
                    <a:pt x="551" y="1053"/>
                    <a:pt x="519" y="936"/>
                  </a:cubicBezTo>
                  <a:cubicBezTo>
                    <a:pt x="474" y="760"/>
                    <a:pt x="447" y="498"/>
                    <a:pt x="353" y="318"/>
                  </a:cubicBezTo>
                  <a:cubicBezTo>
                    <a:pt x="420" y="255"/>
                    <a:pt x="429" y="151"/>
                    <a:pt x="375" y="79"/>
                  </a:cubicBezTo>
                  <a:cubicBezTo>
                    <a:pt x="334" y="26"/>
                    <a:pt x="276" y="1"/>
                    <a:pt x="2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54;p56"/>
            <p:cNvSpPr/>
            <p:nvPr/>
          </p:nvSpPr>
          <p:spPr>
            <a:xfrm>
              <a:off x="6161825" y="818950"/>
              <a:ext cx="10750" cy="43875"/>
            </a:xfrm>
            <a:custGeom>
              <a:avLst/>
              <a:gdLst/>
              <a:ahLst/>
              <a:cxnLst/>
              <a:rect l="l" t="t" r="r" b="b"/>
              <a:pathLst>
                <a:path w="430" h="1755" extrusionOk="0">
                  <a:moveTo>
                    <a:pt x="160" y="1"/>
                  </a:moveTo>
                  <a:cubicBezTo>
                    <a:pt x="132" y="1"/>
                    <a:pt x="104" y="8"/>
                    <a:pt x="82" y="23"/>
                  </a:cubicBezTo>
                  <a:cubicBezTo>
                    <a:pt x="37" y="55"/>
                    <a:pt x="14" y="109"/>
                    <a:pt x="23" y="163"/>
                  </a:cubicBezTo>
                  <a:cubicBezTo>
                    <a:pt x="23" y="168"/>
                    <a:pt x="23" y="168"/>
                    <a:pt x="19" y="172"/>
                  </a:cubicBezTo>
                  <a:cubicBezTo>
                    <a:pt x="1" y="217"/>
                    <a:pt x="14" y="267"/>
                    <a:pt x="46" y="299"/>
                  </a:cubicBezTo>
                  <a:cubicBezTo>
                    <a:pt x="64" y="312"/>
                    <a:pt x="87" y="317"/>
                    <a:pt x="114" y="321"/>
                  </a:cubicBezTo>
                  <a:cubicBezTo>
                    <a:pt x="123" y="326"/>
                    <a:pt x="136" y="330"/>
                    <a:pt x="150" y="335"/>
                  </a:cubicBezTo>
                  <a:cubicBezTo>
                    <a:pt x="186" y="786"/>
                    <a:pt x="159" y="1251"/>
                    <a:pt x="231" y="1697"/>
                  </a:cubicBezTo>
                  <a:cubicBezTo>
                    <a:pt x="242" y="1735"/>
                    <a:pt x="274" y="1754"/>
                    <a:pt x="306" y="1754"/>
                  </a:cubicBezTo>
                  <a:cubicBezTo>
                    <a:pt x="340" y="1754"/>
                    <a:pt x="373" y="1734"/>
                    <a:pt x="384" y="1693"/>
                  </a:cubicBezTo>
                  <a:cubicBezTo>
                    <a:pt x="430" y="1242"/>
                    <a:pt x="326" y="772"/>
                    <a:pt x="249" y="326"/>
                  </a:cubicBezTo>
                  <a:cubicBezTo>
                    <a:pt x="267" y="317"/>
                    <a:pt x="290" y="303"/>
                    <a:pt x="303" y="280"/>
                  </a:cubicBezTo>
                  <a:lnTo>
                    <a:pt x="312" y="276"/>
                  </a:lnTo>
                  <a:cubicBezTo>
                    <a:pt x="380" y="204"/>
                    <a:pt x="371" y="95"/>
                    <a:pt x="299" y="32"/>
                  </a:cubicBezTo>
                  <a:cubicBezTo>
                    <a:pt x="276" y="13"/>
                    <a:pt x="247" y="4"/>
                    <a:pt x="217" y="4"/>
                  </a:cubicBezTo>
                  <a:cubicBezTo>
                    <a:pt x="211" y="4"/>
                    <a:pt x="205" y="4"/>
                    <a:pt x="199" y="5"/>
                  </a:cubicBezTo>
                  <a:cubicBezTo>
                    <a:pt x="187" y="2"/>
                    <a:pt x="173" y="1"/>
                    <a:pt x="1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55;p56"/>
            <p:cNvSpPr/>
            <p:nvPr/>
          </p:nvSpPr>
          <p:spPr>
            <a:xfrm>
              <a:off x="6176400" y="818225"/>
              <a:ext cx="11300" cy="40900"/>
            </a:xfrm>
            <a:custGeom>
              <a:avLst/>
              <a:gdLst/>
              <a:ahLst/>
              <a:cxnLst/>
              <a:rect l="l" t="t" r="r" b="b"/>
              <a:pathLst>
                <a:path w="452" h="1636" extrusionOk="0">
                  <a:moveTo>
                    <a:pt x="229" y="0"/>
                  </a:moveTo>
                  <a:cubicBezTo>
                    <a:pt x="182" y="0"/>
                    <a:pt x="136" y="18"/>
                    <a:pt x="99" y="48"/>
                  </a:cubicBezTo>
                  <a:cubicBezTo>
                    <a:pt x="32" y="88"/>
                    <a:pt x="0" y="170"/>
                    <a:pt x="27" y="246"/>
                  </a:cubicBezTo>
                  <a:cubicBezTo>
                    <a:pt x="32" y="269"/>
                    <a:pt x="50" y="296"/>
                    <a:pt x="68" y="314"/>
                  </a:cubicBezTo>
                  <a:cubicBezTo>
                    <a:pt x="90" y="341"/>
                    <a:pt x="122" y="368"/>
                    <a:pt x="162" y="377"/>
                  </a:cubicBezTo>
                  <a:lnTo>
                    <a:pt x="180" y="382"/>
                  </a:lnTo>
                  <a:cubicBezTo>
                    <a:pt x="144" y="661"/>
                    <a:pt x="45" y="1460"/>
                    <a:pt x="54" y="1573"/>
                  </a:cubicBezTo>
                  <a:cubicBezTo>
                    <a:pt x="56" y="1617"/>
                    <a:pt x="85" y="1636"/>
                    <a:pt x="117" y="1636"/>
                  </a:cubicBezTo>
                  <a:cubicBezTo>
                    <a:pt x="153" y="1636"/>
                    <a:pt x="193" y="1611"/>
                    <a:pt x="203" y="1573"/>
                  </a:cubicBezTo>
                  <a:cubicBezTo>
                    <a:pt x="293" y="1212"/>
                    <a:pt x="298" y="792"/>
                    <a:pt x="307" y="422"/>
                  </a:cubicBezTo>
                  <a:lnTo>
                    <a:pt x="307" y="373"/>
                  </a:lnTo>
                  <a:cubicBezTo>
                    <a:pt x="352" y="355"/>
                    <a:pt x="384" y="318"/>
                    <a:pt x="406" y="278"/>
                  </a:cubicBezTo>
                  <a:cubicBezTo>
                    <a:pt x="451" y="165"/>
                    <a:pt x="393" y="43"/>
                    <a:pt x="280" y="7"/>
                  </a:cubicBezTo>
                  <a:cubicBezTo>
                    <a:pt x="263" y="2"/>
                    <a:pt x="246" y="0"/>
                    <a:pt x="2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56;p56"/>
            <p:cNvSpPr/>
            <p:nvPr/>
          </p:nvSpPr>
          <p:spPr>
            <a:xfrm>
              <a:off x="6121800" y="840000"/>
              <a:ext cx="95450" cy="101975"/>
            </a:xfrm>
            <a:custGeom>
              <a:avLst/>
              <a:gdLst/>
              <a:ahLst/>
              <a:cxnLst/>
              <a:rect l="l" t="t" r="r" b="b"/>
              <a:pathLst>
                <a:path w="3818" h="4079" extrusionOk="0">
                  <a:moveTo>
                    <a:pt x="3096" y="0"/>
                  </a:moveTo>
                  <a:cubicBezTo>
                    <a:pt x="3044" y="0"/>
                    <a:pt x="2995" y="23"/>
                    <a:pt x="2951" y="61"/>
                  </a:cubicBezTo>
                  <a:cubicBezTo>
                    <a:pt x="2861" y="75"/>
                    <a:pt x="2811" y="151"/>
                    <a:pt x="2784" y="264"/>
                  </a:cubicBezTo>
                  <a:cubicBezTo>
                    <a:pt x="2762" y="314"/>
                    <a:pt x="2744" y="368"/>
                    <a:pt x="2739" y="422"/>
                  </a:cubicBezTo>
                  <a:cubicBezTo>
                    <a:pt x="2657" y="270"/>
                    <a:pt x="2547" y="155"/>
                    <a:pt x="2408" y="155"/>
                  </a:cubicBezTo>
                  <a:cubicBezTo>
                    <a:pt x="2357" y="155"/>
                    <a:pt x="2302" y="170"/>
                    <a:pt x="2243" y="206"/>
                  </a:cubicBezTo>
                  <a:cubicBezTo>
                    <a:pt x="2022" y="332"/>
                    <a:pt x="1904" y="576"/>
                    <a:pt x="1877" y="842"/>
                  </a:cubicBezTo>
                  <a:cubicBezTo>
                    <a:pt x="1837" y="747"/>
                    <a:pt x="1782" y="657"/>
                    <a:pt x="1728" y="571"/>
                  </a:cubicBezTo>
                  <a:cubicBezTo>
                    <a:pt x="1656" y="463"/>
                    <a:pt x="1570" y="384"/>
                    <a:pt x="1455" y="384"/>
                  </a:cubicBezTo>
                  <a:cubicBezTo>
                    <a:pt x="1426" y="384"/>
                    <a:pt x="1395" y="389"/>
                    <a:pt x="1363" y="400"/>
                  </a:cubicBezTo>
                  <a:cubicBezTo>
                    <a:pt x="1119" y="485"/>
                    <a:pt x="1033" y="720"/>
                    <a:pt x="1024" y="968"/>
                  </a:cubicBezTo>
                  <a:cubicBezTo>
                    <a:pt x="862" y="711"/>
                    <a:pt x="645" y="476"/>
                    <a:pt x="388" y="467"/>
                  </a:cubicBezTo>
                  <a:cubicBezTo>
                    <a:pt x="383" y="467"/>
                    <a:pt x="378" y="467"/>
                    <a:pt x="373" y="467"/>
                  </a:cubicBezTo>
                  <a:cubicBezTo>
                    <a:pt x="101" y="467"/>
                    <a:pt x="32" y="706"/>
                    <a:pt x="27" y="932"/>
                  </a:cubicBezTo>
                  <a:cubicBezTo>
                    <a:pt x="9" y="937"/>
                    <a:pt x="0" y="955"/>
                    <a:pt x="0" y="973"/>
                  </a:cubicBezTo>
                  <a:cubicBezTo>
                    <a:pt x="34" y="2205"/>
                    <a:pt x="874" y="4078"/>
                    <a:pt x="2315" y="4078"/>
                  </a:cubicBezTo>
                  <a:cubicBezTo>
                    <a:pt x="2389" y="4078"/>
                    <a:pt x="2464" y="4074"/>
                    <a:pt x="2540" y="4064"/>
                  </a:cubicBezTo>
                  <a:cubicBezTo>
                    <a:pt x="3222" y="3973"/>
                    <a:pt x="3592" y="3445"/>
                    <a:pt x="3696" y="2805"/>
                  </a:cubicBezTo>
                  <a:cubicBezTo>
                    <a:pt x="3817" y="2042"/>
                    <a:pt x="3799" y="1167"/>
                    <a:pt x="3497" y="440"/>
                  </a:cubicBezTo>
                  <a:cubicBezTo>
                    <a:pt x="3456" y="305"/>
                    <a:pt x="3393" y="174"/>
                    <a:pt x="3285" y="106"/>
                  </a:cubicBezTo>
                  <a:cubicBezTo>
                    <a:pt x="3220" y="31"/>
                    <a:pt x="3156" y="0"/>
                    <a:pt x="3096" y="0"/>
                  </a:cubicBezTo>
                  <a:close/>
                </a:path>
              </a:pathLst>
            </a:custGeom>
            <a:solidFill>
              <a:srgbClr val="F2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57;p56"/>
            <p:cNvSpPr/>
            <p:nvPr/>
          </p:nvSpPr>
          <p:spPr>
            <a:xfrm>
              <a:off x="6371275" y="849975"/>
              <a:ext cx="33675" cy="37850"/>
            </a:xfrm>
            <a:custGeom>
              <a:avLst/>
              <a:gdLst/>
              <a:ahLst/>
              <a:cxnLst/>
              <a:rect l="l" t="t" r="r" b="b"/>
              <a:pathLst>
                <a:path w="1347" h="1514" extrusionOk="0">
                  <a:moveTo>
                    <a:pt x="1113" y="0"/>
                  </a:moveTo>
                  <a:cubicBezTo>
                    <a:pt x="1070" y="0"/>
                    <a:pt x="1026" y="15"/>
                    <a:pt x="990" y="46"/>
                  </a:cubicBezTo>
                  <a:cubicBezTo>
                    <a:pt x="891" y="113"/>
                    <a:pt x="878" y="249"/>
                    <a:pt x="954" y="339"/>
                  </a:cubicBezTo>
                  <a:cubicBezTo>
                    <a:pt x="611" y="650"/>
                    <a:pt x="305" y="998"/>
                    <a:pt x="38" y="1377"/>
                  </a:cubicBezTo>
                  <a:cubicBezTo>
                    <a:pt x="1" y="1430"/>
                    <a:pt x="42" y="1514"/>
                    <a:pt x="101" y="1514"/>
                  </a:cubicBezTo>
                  <a:cubicBezTo>
                    <a:pt x="113" y="1514"/>
                    <a:pt x="125" y="1511"/>
                    <a:pt x="138" y="1503"/>
                  </a:cubicBezTo>
                  <a:cubicBezTo>
                    <a:pt x="318" y="1408"/>
                    <a:pt x="422" y="1151"/>
                    <a:pt x="544" y="998"/>
                  </a:cubicBezTo>
                  <a:cubicBezTo>
                    <a:pt x="702" y="795"/>
                    <a:pt x="869" y="583"/>
                    <a:pt x="1040" y="393"/>
                  </a:cubicBezTo>
                  <a:cubicBezTo>
                    <a:pt x="1049" y="393"/>
                    <a:pt x="1054" y="393"/>
                    <a:pt x="1063" y="398"/>
                  </a:cubicBezTo>
                  <a:cubicBezTo>
                    <a:pt x="1083" y="402"/>
                    <a:pt x="1103" y="404"/>
                    <a:pt x="1123" y="404"/>
                  </a:cubicBezTo>
                  <a:cubicBezTo>
                    <a:pt x="1144" y="404"/>
                    <a:pt x="1164" y="402"/>
                    <a:pt x="1184" y="398"/>
                  </a:cubicBezTo>
                  <a:cubicBezTo>
                    <a:pt x="1293" y="353"/>
                    <a:pt x="1347" y="222"/>
                    <a:pt x="1293" y="113"/>
                  </a:cubicBezTo>
                  <a:cubicBezTo>
                    <a:pt x="1256" y="40"/>
                    <a:pt x="1185" y="0"/>
                    <a:pt x="11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58;p56"/>
            <p:cNvSpPr/>
            <p:nvPr/>
          </p:nvSpPr>
          <p:spPr>
            <a:xfrm>
              <a:off x="6383375" y="859725"/>
              <a:ext cx="32325" cy="36775"/>
            </a:xfrm>
            <a:custGeom>
              <a:avLst/>
              <a:gdLst/>
              <a:ahLst/>
              <a:cxnLst/>
              <a:rect l="l" t="t" r="r" b="b"/>
              <a:pathLst>
                <a:path w="1293" h="1471" extrusionOk="0">
                  <a:moveTo>
                    <a:pt x="1072" y="1"/>
                  </a:moveTo>
                  <a:cubicBezTo>
                    <a:pt x="1063" y="1"/>
                    <a:pt x="1053" y="2"/>
                    <a:pt x="1043" y="3"/>
                  </a:cubicBezTo>
                  <a:cubicBezTo>
                    <a:pt x="922" y="35"/>
                    <a:pt x="863" y="166"/>
                    <a:pt x="917" y="274"/>
                  </a:cubicBezTo>
                  <a:cubicBezTo>
                    <a:pt x="764" y="436"/>
                    <a:pt x="615" y="608"/>
                    <a:pt x="479" y="784"/>
                  </a:cubicBezTo>
                  <a:cubicBezTo>
                    <a:pt x="321" y="973"/>
                    <a:pt x="150" y="1154"/>
                    <a:pt x="28" y="1370"/>
                  </a:cubicBezTo>
                  <a:cubicBezTo>
                    <a:pt x="0" y="1419"/>
                    <a:pt x="50" y="1471"/>
                    <a:pt x="100" y="1471"/>
                  </a:cubicBezTo>
                  <a:cubicBezTo>
                    <a:pt x="114" y="1471"/>
                    <a:pt x="129" y="1466"/>
                    <a:pt x="141" y="1456"/>
                  </a:cubicBezTo>
                  <a:cubicBezTo>
                    <a:pt x="312" y="1303"/>
                    <a:pt x="448" y="1113"/>
                    <a:pt x="588" y="933"/>
                  </a:cubicBezTo>
                  <a:cubicBezTo>
                    <a:pt x="741" y="752"/>
                    <a:pt x="885" y="567"/>
                    <a:pt x="1016" y="369"/>
                  </a:cubicBezTo>
                  <a:lnTo>
                    <a:pt x="1021" y="369"/>
                  </a:lnTo>
                  <a:cubicBezTo>
                    <a:pt x="1039" y="374"/>
                    <a:pt x="1058" y="377"/>
                    <a:pt x="1075" y="377"/>
                  </a:cubicBezTo>
                  <a:cubicBezTo>
                    <a:pt x="1199" y="377"/>
                    <a:pt x="1293" y="247"/>
                    <a:pt x="1237" y="125"/>
                  </a:cubicBezTo>
                  <a:cubicBezTo>
                    <a:pt x="1237" y="120"/>
                    <a:pt x="1237" y="116"/>
                    <a:pt x="1233" y="111"/>
                  </a:cubicBezTo>
                  <a:cubicBezTo>
                    <a:pt x="1205" y="44"/>
                    <a:pt x="1142" y="1"/>
                    <a:pt x="10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59;p56"/>
            <p:cNvSpPr/>
            <p:nvPr/>
          </p:nvSpPr>
          <p:spPr>
            <a:xfrm>
              <a:off x="6392550" y="871550"/>
              <a:ext cx="34350" cy="33425"/>
            </a:xfrm>
            <a:custGeom>
              <a:avLst/>
              <a:gdLst/>
              <a:ahLst/>
              <a:cxnLst/>
              <a:rect l="l" t="t" r="r" b="b"/>
              <a:pathLst>
                <a:path w="1374" h="1337" extrusionOk="0">
                  <a:moveTo>
                    <a:pt x="1085" y="0"/>
                  </a:moveTo>
                  <a:cubicBezTo>
                    <a:pt x="1007" y="0"/>
                    <a:pt x="960" y="81"/>
                    <a:pt x="956" y="162"/>
                  </a:cubicBezTo>
                  <a:lnTo>
                    <a:pt x="956" y="171"/>
                  </a:lnTo>
                  <a:cubicBezTo>
                    <a:pt x="952" y="202"/>
                    <a:pt x="961" y="239"/>
                    <a:pt x="983" y="266"/>
                  </a:cubicBezTo>
                  <a:cubicBezTo>
                    <a:pt x="983" y="270"/>
                    <a:pt x="988" y="275"/>
                    <a:pt x="988" y="275"/>
                  </a:cubicBezTo>
                  <a:cubicBezTo>
                    <a:pt x="649" y="532"/>
                    <a:pt x="279" y="879"/>
                    <a:pt x="40" y="1218"/>
                  </a:cubicBezTo>
                  <a:cubicBezTo>
                    <a:pt x="1" y="1271"/>
                    <a:pt x="46" y="1336"/>
                    <a:pt x="103" y="1336"/>
                  </a:cubicBezTo>
                  <a:cubicBezTo>
                    <a:pt x="118" y="1336"/>
                    <a:pt x="133" y="1332"/>
                    <a:pt x="148" y="1322"/>
                  </a:cubicBezTo>
                  <a:cubicBezTo>
                    <a:pt x="482" y="1073"/>
                    <a:pt x="812" y="685"/>
                    <a:pt x="1060" y="338"/>
                  </a:cubicBezTo>
                  <a:cubicBezTo>
                    <a:pt x="1069" y="342"/>
                    <a:pt x="1078" y="347"/>
                    <a:pt x="1087" y="347"/>
                  </a:cubicBezTo>
                  <a:cubicBezTo>
                    <a:pt x="1107" y="354"/>
                    <a:pt x="1127" y="357"/>
                    <a:pt x="1145" y="357"/>
                  </a:cubicBezTo>
                  <a:cubicBezTo>
                    <a:pt x="1301" y="357"/>
                    <a:pt x="1374" y="122"/>
                    <a:pt x="1204" y="49"/>
                  </a:cubicBezTo>
                  <a:cubicBezTo>
                    <a:pt x="1182" y="26"/>
                    <a:pt x="1150" y="8"/>
                    <a:pt x="1114" y="4"/>
                  </a:cubicBezTo>
                  <a:cubicBezTo>
                    <a:pt x="1104" y="2"/>
                    <a:pt x="1094" y="0"/>
                    <a:pt x="1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60;p56"/>
            <p:cNvSpPr/>
            <p:nvPr/>
          </p:nvSpPr>
          <p:spPr>
            <a:xfrm>
              <a:off x="6307700" y="850350"/>
              <a:ext cx="118700" cy="110325"/>
            </a:xfrm>
            <a:custGeom>
              <a:avLst/>
              <a:gdLst/>
              <a:ahLst/>
              <a:cxnLst/>
              <a:rect l="l" t="t" r="r" b="b"/>
              <a:pathLst>
                <a:path w="4748" h="4413" extrusionOk="0">
                  <a:moveTo>
                    <a:pt x="2397" y="0"/>
                  </a:moveTo>
                  <a:cubicBezTo>
                    <a:pt x="2284" y="0"/>
                    <a:pt x="2165" y="61"/>
                    <a:pt x="2062" y="139"/>
                  </a:cubicBezTo>
                  <a:cubicBezTo>
                    <a:pt x="2054" y="133"/>
                    <a:pt x="2046" y="130"/>
                    <a:pt x="2038" y="130"/>
                  </a:cubicBezTo>
                  <a:cubicBezTo>
                    <a:pt x="2029" y="130"/>
                    <a:pt x="2020" y="134"/>
                    <a:pt x="2013" y="139"/>
                  </a:cubicBezTo>
                  <a:cubicBezTo>
                    <a:pt x="1011" y="960"/>
                    <a:pt x="0" y="2923"/>
                    <a:pt x="1128" y="4042"/>
                  </a:cubicBezTo>
                  <a:cubicBezTo>
                    <a:pt x="1388" y="4302"/>
                    <a:pt x="1692" y="4413"/>
                    <a:pt x="2006" y="4413"/>
                  </a:cubicBezTo>
                  <a:cubicBezTo>
                    <a:pt x="2281" y="4413"/>
                    <a:pt x="2564" y="4327"/>
                    <a:pt x="2829" y="4182"/>
                  </a:cubicBezTo>
                  <a:cubicBezTo>
                    <a:pt x="3511" y="3807"/>
                    <a:pt x="4192" y="3261"/>
                    <a:pt x="4576" y="2576"/>
                  </a:cubicBezTo>
                  <a:cubicBezTo>
                    <a:pt x="4661" y="2458"/>
                    <a:pt x="4725" y="2332"/>
                    <a:pt x="4711" y="2206"/>
                  </a:cubicBezTo>
                  <a:cubicBezTo>
                    <a:pt x="4747" y="2025"/>
                    <a:pt x="4661" y="1935"/>
                    <a:pt x="4540" y="1912"/>
                  </a:cubicBezTo>
                  <a:cubicBezTo>
                    <a:pt x="4508" y="1881"/>
                    <a:pt x="4470" y="1866"/>
                    <a:pt x="4426" y="1866"/>
                  </a:cubicBezTo>
                  <a:cubicBezTo>
                    <a:pt x="4382" y="1866"/>
                    <a:pt x="4332" y="1881"/>
                    <a:pt x="4278" y="1908"/>
                  </a:cubicBezTo>
                  <a:cubicBezTo>
                    <a:pt x="4224" y="1917"/>
                    <a:pt x="4174" y="1939"/>
                    <a:pt x="4124" y="1966"/>
                  </a:cubicBezTo>
                  <a:cubicBezTo>
                    <a:pt x="4219" y="1745"/>
                    <a:pt x="4228" y="1538"/>
                    <a:pt x="3994" y="1439"/>
                  </a:cubicBezTo>
                  <a:cubicBezTo>
                    <a:pt x="3915" y="1407"/>
                    <a:pt x="3833" y="1392"/>
                    <a:pt x="3750" y="1392"/>
                  </a:cubicBezTo>
                  <a:cubicBezTo>
                    <a:pt x="3585" y="1392"/>
                    <a:pt x="3417" y="1449"/>
                    <a:pt x="3267" y="1542"/>
                  </a:cubicBezTo>
                  <a:cubicBezTo>
                    <a:pt x="3317" y="1452"/>
                    <a:pt x="3357" y="1357"/>
                    <a:pt x="3389" y="1258"/>
                  </a:cubicBezTo>
                  <a:cubicBezTo>
                    <a:pt x="3443" y="1109"/>
                    <a:pt x="3448" y="960"/>
                    <a:pt x="3299" y="865"/>
                  </a:cubicBezTo>
                  <a:cubicBezTo>
                    <a:pt x="3218" y="813"/>
                    <a:pt x="3134" y="790"/>
                    <a:pt x="3050" y="790"/>
                  </a:cubicBezTo>
                  <a:cubicBezTo>
                    <a:pt x="2910" y="790"/>
                    <a:pt x="2770" y="854"/>
                    <a:pt x="2640" y="947"/>
                  </a:cubicBezTo>
                  <a:cubicBezTo>
                    <a:pt x="2748" y="658"/>
                    <a:pt x="2802" y="347"/>
                    <a:pt x="2649" y="139"/>
                  </a:cubicBezTo>
                  <a:cubicBezTo>
                    <a:pt x="2575" y="39"/>
                    <a:pt x="2488" y="0"/>
                    <a:pt x="2397" y="0"/>
                  </a:cubicBezTo>
                  <a:close/>
                </a:path>
              </a:pathLst>
            </a:custGeom>
            <a:solidFill>
              <a:srgbClr val="F2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61;p56"/>
            <p:cNvSpPr/>
            <p:nvPr/>
          </p:nvSpPr>
          <p:spPr>
            <a:xfrm>
              <a:off x="6236750" y="814975"/>
              <a:ext cx="134250" cy="120850"/>
            </a:xfrm>
            <a:custGeom>
              <a:avLst/>
              <a:gdLst/>
              <a:ahLst/>
              <a:cxnLst/>
              <a:rect l="l" t="t" r="r" b="b"/>
              <a:pathLst>
                <a:path w="5370" h="4834" extrusionOk="0">
                  <a:moveTo>
                    <a:pt x="1507" y="1"/>
                  </a:moveTo>
                  <a:cubicBezTo>
                    <a:pt x="1322" y="1"/>
                    <a:pt x="1216" y="167"/>
                    <a:pt x="1205" y="381"/>
                  </a:cubicBezTo>
                  <a:cubicBezTo>
                    <a:pt x="1169" y="1107"/>
                    <a:pt x="1543" y="1834"/>
                    <a:pt x="2053" y="2353"/>
                  </a:cubicBezTo>
                  <a:cubicBezTo>
                    <a:pt x="1918" y="2344"/>
                    <a:pt x="1768" y="2339"/>
                    <a:pt x="1616" y="2339"/>
                  </a:cubicBezTo>
                  <a:cubicBezTo>
                    <a:pt x="854" y="2339"/>
                    <a:pt x="1" y="2473"/>
                    <a:pt x="275" y="3052"/>
                  </a:cubicBezTo>
                  <a:cubicBezTo>
                    <a:pt x="403" y="3323"/>
                    <a:pt x="736" y="3387"/>
                    <a:pt x="1045" y="3387"/>
                  </a:cubicBezTo>
                  <a:cubicBezTo>
                    <a:pt x="1175" y="3387"/>
                    <a:pt x="1300" y="3375"/>
                    <a:pt x="1403" y="3363"/>
                  </a:cubicBezTo>
                  <a:cubicBezTo>
                    <a:pt x="1652" y="3332"/>
                    <a:pt x="1895" y="3264"/>
                    <a:pt x="2121" y="3160"/>
                  </a:cubicBezTo>
                  <a:lnTo>
                    <a:pt x="2121" y="3160"/>
                  </a:lnTo>
                  <a:cubicBezTo>
                    <a:pt x="1895" y="3715"/>
                    <a:pt x="1918" y="4406"/>
                    <a:pt x="2423" y="4758"/>
                  </a:cubicBezTo>
                  <a:cubicBezTo>
                    <a:pt x="2499" y="4811"/>
                    <a:pt x="2571" y="4834"/>
                    <a:pt x="2638" y="4834"/>
                  </a:cubicBezTo>
                  <a:cubicBezTo>
                    <a:pt x="2844" y="4834"/>
                    <a:pt x="3004" y="4618"/>
                    <a:pt x="3068" y="4397"/>
                  </a:cubicBezTo>
                  <a:cubicBezTo>
                    <a:pt x="3208" y="3891"/>
                    <a:pt x="3109" y="3327"/>
                    <a:pt x="2924" y="2835"/>
                  </a:cubicBezTo>
                  <a:lnTo>
                    <a:pt x="2924" y="2835"/>
                  </a:lnTo>
                  <a:cubicBezTo>
                    <a:pt x="3222" y="2998"/>
                    <a:pt x="3538" y="3120"/>
                    <a:pt x="3867" y="3196"/>
                  </a:cubicBezTo>
                  <a:cubicBezTo>
                    <a:pt x="4090" y="3251"/>
                    <a:pt x="4372" y="3319"/>
                    <a:pt x="4637" y="3319"/>
                  </a:cubicBezTo>
                  <a:cubicBezTo>
                    <a:pt x="4784" y="3319"/>
                    <a:pt x="4926" y="3298"/>
                    <a:pt x="5049" y="3242"/>
                  </a:cubicBezTo>
                  <a:cubicBezTo>
                    <a:pt x="5297" y="3129"/>
                    <a:pt x="5370" y="2885"/>
                    <a:pt x="5212" y="2660"/>
                  </a:cubicBezTo>
                  <a:cubicBezTo>
                    <a:pt x="4982" y="2339"/>
                    <a:pt x="4476" y="2235"/>
                    <a:pt x="4111" y="2208"/>
                  </a:cubicBezTo>
                  <a:cubicBezTo>
                    <a:pt x="4052" y="2206"/>
                    <a:pt x="3993" y="2204"/>
                    <a:pt x="3935" y="2204"/>
                  </a:cubicBezTo>
                  <a:cubicBezTo>
                    <a:pt x="3676" y="2204"/>
                    <a:pt x="3417" y="2229"/>
                    <a:pt x="3163" y="2280"/>
                  </a:cubicBezTo>
                  <a:cubicBezTo>
                    <a:pt x="3502" y="2091"/>
                    <a:pt x="3813" y="1852"/>
                    <a:pt x="4084" y="1577"/>
                  </a:cubicBezTo>
                  <a:cubicBezTo>
                    <a:pt x="4296" y="1351"/>
                    <a:pt x="4855" y="688"/>
                    <a:pt x="4562" y="349"/>
                  </a:cubicBezTo>
                  <a:cubicBezTo>
                    <a:pt x="4497" y="275"/>
                    <a:pt x="4413" y="245"/>
                    <a:pt x="4319" y="245"/>
                  </a:cubicBezTo>
                  <a:cubicBezTo>
                    <a:pt x="4011" y="245"/>
                    <a:pt x="3598" y="565"/>
                    <a:pt x="3443" y="710"/>
                  </a:cubicBezTo>
                  <a:cubicBezTo>
                    <a:pt x="3014" y="1116"/>
                    <a:pt x="2780" y="1667"/>
                    <a:pt x="2604" y="2222"/>
                  </a:cubicBezTo>
                  <a:cubicBezTo>
                    <a:pt x="2604" y="2213"/>
                    <a:pt x="2595" y="2199"/>
                    <a:pt x="2595" y="2190"/>
                  </a:cubicBezTo>
                  <a:cubicBezTo>
                    <a:pt x="2486" y="1762"/>
                    <a:pt x="2491" y="1319"/>
                    <a:pt x="2333" y="895"/>
                  </a:cubicBezTo>
                  <a:cubicBezTo>
                    <a:pt x="2216" y="579"/>
                    <a:pt x="1994" y="178"/>
                    <a:pt x="1670" y="38"/>
                  </a:cubicBezTo>
                  <a:cubicBezTo>
                    <a:pt x="1610" y="12"/>
                    <a:pt x="1556" y="1"/>
                    <a:pt x="1507" y="1"/>
                  </a:cubicBezTo>
                  <a:close/>
                </a:path>
              </a:pathLst>
            </a:custGeom>
            <a:solidFill>
              <a:srgbClr val="8FD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62;p56"/>
            <p:cNvSpPr/>
            <p:nvPr/>
          </p:nvSpPr>
          <p:spPr>
            <a:xfrm>
              <a:off x="6283100" y="865550"/>
              <a:ext cx="35450" cy="29900"/>
            </a:xfrm>
            <a:custGeom>
              <a:avLst/>
              <a:gdLst/>
              <a:ahLst/>
              <a:cxnLst/>
              <a:rect l="l" t="t" r="r" b="b"/>
              <a:pathLst>
                <a:path w="1418" h="1196" extrusionOk="0">
                  <a:moveTo>
                    <a:pt x="825" y="1"/>
                  </a:moveTo>
                  <a:cubicBezTo>
                    <a:pt x="720" y="1"/>
                    <a:pt x="615" y="37"/>
                    <a:pt x="529" y="109"/>
                  </a:cubicBezTo>
                  <a:cubicBezTo>
                    <a:pt x="208" y="140"/>
                    <a:pt x="1" y="470"/>
                    <a:pt x="113" y="772"/>
                  </a:cubicBezTo>
                  <a:cubicBezTo>
                    <a:pt x="197" y="1035"/>
                    <a:pt x="467" y="1196"/>
                    <a:pt x="731" y="1196"/>
                  </a:cubicBezTo>
                  <a:cubicBezTo>
                    <a:pt x="853" y="1196"/>
                    <a:pt x="974" y="1162"/>
                    <a:pt x="1075" y="1088"/>
                  </a:cubicBezTo>
                  <a:cubicBezTo>
                    <a:pt x="1399" y="849"/>
                    <a:pt x="1417" y="307"/>
                    <a:pt x="1075" y="77"/>
                  </a:cubicBezTo>
                  <a:cubicBezTo>
                    <a:pt x="999" y="26"/>
                    <a:pt x="912" y="1"/>
                    <a:pt x="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963;p56"/>
            <p:cNvSpPr/>
            <p:nvPr/>
          </p:nvSpPr>
          <p:spPr>
            <a:xfrm>
              <a:off x="6162050" y="860475"/>
              <a:ext cx="147700" cy="138950"/>
            </a:xfrm>
            <a:custGeom>
              <a:avLst/>
              <a:gdLst/>
              <a:ahLst/>
              <a:cxnLst/>
              <a:rect l="l" t="t" r="r" b="b"/>
              <a:pathLst>
                <a:path w="5908" h="5558" extrusionOk="0">
                  <a:moveTo>
                    <a:pt x="3066" y="0"/>
                  </a:moveTo>
                  <a:cubicBezTo>
                    <a:pt x="2756" y="0"/>
                    <a:pt x="2546" y="597"/>
                    <a:pt x="2483" y="826"/>
                  </a:cubicBezTo>
                  <a:cubicBezTo>
                    <a:pt x="2370" y="1250"/>
                    <a:pt x="2401" y="1688"/>
                    <a:pt x="2478" y="2116"/>
                  </a:cubicBezTo>
                  <a:cubicBezTo>
                    <a:pt x="2179" y="1639"/>
                    <a:pt x="1703" y="1022"/>
                    <a:pt x="1252" y="1022"/>
                  </a:cubicBezTo>
                  <a:cubicBezTo>
                    <a:pt x="1131" y="1022"/>
                    <a:pt x="1012" y="1066"/>
                    <a:pt x="899" y="1169"/>
                  </a:cubicBezTo>
                  <a:cubicBezTo>
                    <a:pt x="660" y="1381"/>
                    <a:pt x="795" y="1670"/>
                    <a:pt x="944" y="1886"/>
                  </a:cubicBezTo>
                  <a:cubicBezTo>
                    <a:pt x="1233" y="2270"/>
                    <a:pt x="1576" y="2608"/>
                    <a:pt x="1968" y="2888"/>
                  </a:cubicBezTo>
                  <a:cubicBezTo>
                    <a:pt x="1350" y="2969"/>
                    <a:pt x="1" y="3226"/>
                    <a:pt x="281" y="3921"/>
                  </a:cubicBezTo>
                  <a:cubicBezTo>
                    <a:pt x="385" y="4177"/>
                    <a:pt x="691" y="4220"/>
                    <a:pt x="953" y="4220"/>
                  </a:cubicBezTo>
                  <a:cubicBezTo>
                    <a:pt x="1019" y="4220"/>
                    <a:pt x="1082" y="4217"/>
                    <a:pt x="1138" y="4215"/>
                  </a:cubicBezTo>
                  <a:cubicBezTo>
                    <a:pt x="1531" y="4192"/>
                    <a:pt x="1914" y="4106"/>
                    <a:pt x="2280" y="3962"/>
                  </a:cubicBezTo>
                  <a:lnTo>
                    <a:pt x="2280" y="3962"/>
                  </a:lnTo>
                  <a:cubicBezTo>
                    <a:pt x="2126" y="4219"/>
                    <a:pt x="2031" y="4512"/>
                    <a:pt x="2013" y="4810"/>
                  </a:cubicBezTo>
                  <a:cubicBezTo>
                    <a:pt x="1995" y="5040"/>
                    <a:pt x="2000" y="5388"/>
                    <a:pt x="2239" y="5510"/>
                  </a:cubicBezTo>
                  <a:cubicBezTo>
                    <a:pt x="2302" y="5542"/>
                    <a:pt x="2365" y="5557"/>
                    <a:pt x="2426" y="5557"/>
                  </a:cubicBezTo>
                  <a:cubicBezTo>
                    <a:pt x="2871" y="5557"/>
                    <a:pt x="3250" y="4771"/>
                    <a:pt x="3412" y="4323"/>
                  </a:cubicBezTo>
                  <a:cubicBezTo>
                    <a:pt x="3557" y="4630"/>
                    <a:pt x="3814" y="4851"/>
                    <a:pt x="4116" y="5036"/>
                  </a:cubicBezTo>
                  <a:cubicBezTo>
                    <a:pt x="4277" y="5135"/>
                    <a:pt x="4493" y="5248"/>
                    <a:pt x="4692" y="5248"/>
                  </a:cubicBezTo>
                  <a:cubicBezTo>
                    <a:pt x="4812" y="5248"/>
                    <a:pt x="4926" y="5207"/>
                    <a:pt x="5019" y="5099"/>
                  </a:cubicBezTo>
                  <a:cubicBezTo>
                    <a:pt x="5267" y="4810"/>
                    <a:pt x="5068" y="4346"/>
                    <a:pt x="4910" y="4070"/>
                  </a:cubicBezTo>
                  <a:cubicBezTo>
                    <a:pt x="4761" y="3818"/>
                    <a:pt x="4563" y="3596"/>
                    <a:pt x="4328" y="3430"/>
                  </a:cubicBezTo>
                  <a:lnTo>
                    <a:pt x="4328" y="3430"/>
                  </a:lnTo>
                  <a:cubicBezTo>
                    <a:pt x="4405" y="3438"/>
                    <a:pt x="4483" y="3442"/>
                    <a:pt x="4560" y="3442"/>
                  </a:cubicBezTo>
                  <a:cubicBezTo>
                    <a:pt x="4825" y="3442"/>
                    <a:pt x="5088" y="3389"/>
                    <a:pt x="5325" y="3249"/>
                  </a:cubicBezTo>
                  <a:cubicBezTo>
                    <a:pt x="5610" y="3091"/>
                    <a:pt x="5907" y="2789"/>
                    <a:pt x="5889" y="2441"/>
                  </a:cubicBezTo>
                  <a:cubicBezTo>
                    <a:pt x="5876" y="2026"/>
                    <a:pt x="5411" y="1945"/>
                    <a:pt x="5077" y="1904"/>
                  </a:cubicBezTo>
                  <a:cubicBezTo>
                    <a:pt x="4960" y="1891"/>
                    <a:pt x="4843" y="1884"/>
                    <a:pt x="4727" y="1884"/>
                  </a:cubicBezTo>
                  <a:cubicBezTo>
                    <a:pt x="4379" y="1884"/>
                    <a:pt x="4033" y="1944"/>
                    <a:pt x="3706" y="2062"/>
                  </a:cubicBezTo>
                  <a:cubicBezTo>
                    <a:pt x="3809" y="1670"/>
                    <a:pt x="3805" y="1259"/>
                    <a:pt x="3683" y="871"/>
                  </a:cubicBezTo>
                  <a:cubicBezTo>
                    <a:pt x="3611" y="641"/>
                    <a:pt x="3376" y="5"/>
                    <a:pt x="3069" y="0"/>
                  </a:cubicBezTo>
                  <a:cubicBezTo>
                    <a:pt x="3068" y="0"/>
                    <a:pt x="3067" y="0"/>
                    <a:pt x="3066" y="0"/>
                  </a:cubicBezTo>
                  <a:close/>
                </a:path>
              </a:pathLst>
            </a:custGeom>
            <a:solidFill>
              <a:srgbClr val="8FD5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964;p56"/>
            <p:cNvSpPr/>
            <p:nvPr/>
          </p:nvSpPr>
          <p:spPr>
            <a:xfrm>
              <a:off x="6224900" y="922350"/>
              <a:ext cx="35100" cy="30000"/>
            </a:xfrm>
            <a:custGeom>
              <a:avLst/>
              <a:gdLst/>
              <a:ahLst/>
              <a:cxnLst/>
              <a:rect l="l" t="t" r="r" b="b"/>
              <a:pathLst>
                <a:path w="1404" h="1200" extrusionOk="0">
                  <a:moveTo>
                    <a:pt x="739" y="1"/>
                  </a:moveTo>
                  <a:cubicBezTo>
                    <a:pt x="676" y="1"/>
                    <a:pt x="612" y="12"/>
                    <a:pt x="551" y="34"/>
                  </a:cubicBezTo>
                  <a:cubicBezTo>
                    <a:pt x="230" y="52"/>
                    <a:pt x="0" y="345"/>
                    <a:pt x="54" y="661"/>
                  </a:cubicBezTo>
                  <a:cubicBezTo>
                    <a:pt x="100" y="985"/>
                    <a:pt x="387" y="1200"/>
                    <a:pt x="686" y="1200"/>
                  </a:cubicBezTo>
                  <a:cubicBezTo>
                    <a:pt x="803" y="1200"/>
                    <a:pt x="922" y="1167"/>
                    <a:pt x="1029" y="1094"/>
                  </a:cubicBezTo>
                  <a:cubicBezTo>
                    <a:pt x="1390" y="855"/>
                    <a:pt x="1404" y="278"/>
                    <a:pt x="1002" y="66"/>
                  </a:cubicBezTo>
                  <a:cubicBezTo>
                    <a:pt x="920" y="23"/>
                    <a:pt x="829" y="1"/>
                    <a:pt x="73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965;p56"/>
            <p:cNvSpPr/>
            <p:nvPr/>
          </p:nvSpPr>
          <p:spPr>
            <a:xfrm>
              <a:off x="6250000" y="897550"/>
              <a:ext cx="148750" cy="129725"/>
            </a:xfrm>
            <a:custGeom>
              <a:avLst/>
              <a:gdLst/>
              <a:ahLst/>
              <a:cxnLst/>
              <a:rect l="l" t="t" r="r" b="b"/>
              <a:pathLst>
                <a:path w="5950" h="5189" extrusionOk="0">
                  <a:moveTo>
                    <a:pt x="3637" y="1"/>
                  </a:moveTo>
                  <a:cubicBezTo>
                    <a:pt x="3361" y="1"/>
                    <a:pt x="3092" y="397"/>
                    <a:pt x="2963" y="579"/>
                  </a:cubicBezTo>
                  <a:cubicBezTo>
                    <a:pt x="2773" y="841"/>
                    <a:pt x="2633" y="1139"/>
                    <a:pt x="2543" y="1450"/>
                  </a:cubicBezTo>
                  <a:cubicBezTo>
                    <a:pt x="2376" y="1143"/>
                    <a:pt x="2173" y="855"/>
                    <a:pt x="1884" y="652"/>
                  </a:cubicBezTo>
                  <a:cubicBezTo>
                    <a:pt x="1707" y="527"/>
                    <a:pt x="1419" y="381"/>
                    <a:pt x="1162" y="381"/>
                  </a:cubicBezTo>
                  <a:cubicBezTo>
                    <a:pt x="1065" y="381"/>
                    <a:pt x="972" y="402"/>
                    <a:pt x="891" y="453"/>
                  </a:cubicBezTo>
                  <a:cubicBezTo>
                    <a:pt x="576" y="652"/>
                    <a:pt x="869" y="1003"/>
                    <a:pt x="1013" y="1220"/>
                  </a:cubicBezTo>
                  <a:cubicBezTo>
                    <a:pt x="1230" y="1527"/>
                    <a:pt x="1483" y="1811"/>
                    <a:pt x="1771" y="2055"/>
                  </a:cubicBezTo>
                  <a:cubicBezTo>
                    <a:pt x="1726" y="2051"/>
                    <a:pt x="1680" y="2050"/>
                    <a:pt x="1635" y="2050"/>
                  </a:cubicBezTo>
                  <a:cubicBezTo>
                    <a:pt x="1375" y="2050"/>
                    <a:pt x="1120" y="2104"/>
                    <a:pt x="878" y="2208"/>
                  </a:cubicBezTo>
                  <a:cubicBezTo>
                    <a:pt x="607" y="2317"/>
                    <a:pt x="61" y="2515"/>
                    <a:pt x="34" y="2872"/>
                  </a:cubicBezTo>
                  <a:cubicBezTo>
                    <a:pt x="0" y="3287"/>
                    <a:pt x="417" y="3408"/>
                    <a:pt x="917" y="3408"/>
                  </a:cubicBezTo>
                  <a:cubicBezTo>
                    <a:pt x="1349" y="3408"/>
                    <a:pt x="1843" y="3318"/>
                    <a:pt x="2159" y="3251"/>
                  </a:cubicBezTo>
                  <a:lnTo>
                    <a:pt x="2159" y="3251"/>
                  </a:lnTo>
                  <a:cubicBezTo>
                    <a:pt x="1934" y="3526"/>
                    <a:pt x="1767" y="3851"/>
                    <a:pt x="1677" y="4198"/>
                  </a:cubicBezTo>
                  <a:cubicBezTo>
                    <a:pt x="1613" y="4442"/>
                    <a:pt x="1478" y="4974"/>
                    <a:pt x="1753" y="5141"/>
                  </a:cubicBezTo>
                  <a:cubicBezTo>
                    <a:pt x="1811" y="5175"/>
                    <a:pt x="1871" y="5189"/>
                    <a:pt x="1933" y="5189"/>
                  </a:cubicBezTo>
                  <a:cubicBezTo>
                    <a:pt x="2171" y="5189"/>
                    <a:pt x="2422" y="4974"/>
                    <a:pt x="2547" y="4816"/>
                  </a:cubicBezTo>
                  <a:cubicBezTo>
                    <a:pt x="2809" y="4491"/>
                    <a:pt x="2972" y="4081"/>
                    <a:pt x="3107" y="3688"/>
                  </a:cubicBezTo>
                  <a:cubicBezTo>
                    <a:pt x="3301" y="4072"/>
                    <a:pt x="3545" y="4460"/>
                    <a:pt x="3865" y="4749"/>
                  </a:cubicBezTo>
                  <a:cubicBezTo>
                    <a:pt x="4004" y="4874"/>
                    <a:pt x="4238" y="5033"/>
                    <a:pt x="4452" y="5033"/>
                  </a:cubicBezTo>
                  <a:cubicBezTo>
                    <a:pt x="4523" y="5033"/>
                    <a:pt x="4592" y="5016"/>
                    <a:pt x="4655" y="4974"/>
                  </a:cubicBezTo>
                  <a:cubicBezTo>
                    <a:pt x="4885" y="4816"/>
                    <a:pt x="4745" y="4505"/>
                    <a:pt x="4659" y="4306"/>
                  </a:cubicBezTo>
                  <a:cubicBezTo>
                    <a:pt x="4488" y="3923"/>
                    <a:pt x="4240" y="3580"/>
                    <a:pt x="3933" y="3291"/>
                  </a:cubicBezTo>
                  <a:lnTo>
                    <a:pt x="3933" y="3291"/>
                  </a:lnTo>
                  <a:cubicBezTo>
                    <a:pt x="3984" y="3295"/>
                    <a:pt x="4035" y="3296"/>
                    <a:pt x="4086" y="3296"/>
                  </a:cubicBezTo>
                  <a:cubicBezTo>
                    <a:pt x="4440" y="3296"/>
                    <a:pt x="4791" y="3214"/>
                    <a:pt x="5110" y="3057"/>
                  </a:cubicBezTo>
                  <a:cubicBezTo>
                    <a:pt x="5422" y="2903"/>
                    <a:pt x="5950" y="2569"/>
                    <a:pt x="5905" y="2159"/>
                  </a:cubicBezTo>
                  <a:cubicBezTo>
                    <a:pt x="5865" y="1814"/>
                    <a:pt x="5609" y="1691"/>
                    <a:pt x="5270" y="1691"/>
                  </a:cubicBezTo>
                  <a:cubicBezTo>
                    <a:pt x="4717" y="1691"/>
                    <a:pt x="3941" y="2016"/>
                    <a:pt x="3513" y="2231"/>
                  </a:cubicBezTo>
                  <a:cubicBezTo>
                    <a:pt x="3703" y="1847"/>
                    <a:pt x="3879" y="1455"/>
                    <a:pt x="3951" y="1031"/>
                  </a:cubicBezTo>
                  <a:cubicBezTo>
                    <a:pt x="3991" y="773"/>
                    <a:pt x="4064" y="223"/>
                    <a:pt x="3793" y="47"/>
                  </a:cubicBezTo>
                  <a:cubicBezTo>
                    <a:pt x="3741" y="15"/>
                    <a:pt x="3689" y="1"/>
                    <a:pt x="3637" y="1"/>
                  </a:cubicBezTo>
                  <a:close/>
                </a:path>
              </a:pathLst>
            </a:custGeom>
            <a:solidFill>
              <a:srgbClr val="FFBA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966;p56"/>
            <p:cNvSpPr/>
            <p:nvPr/>
          </p:nvSpPr>
          <p:spPr>
            <a:xfrm>
              <a:off x="6302950" y="948925"/>
              <a:ext cx="30050" cy="29825"/>
            </a:xfrm>
            <a:custGeom>
              <a:avLst/>
              <a:gdLst/>
              <a:ahLst/>
              <a:cxnLst/>
              <a:rect l="l" t="t" r="r" b="b"/>
              <a:pathLst>
                <a:path w="1202" h="1193" extrusionOk="0">
                  <a:moveTo>
                    <a:pt x="689" y="1"/>
                  </a:moveTo>
                  <a:cubicBezTo>
                    <a:pt x="527" y="1"/>
                    <a:pt x="343" y="93"/>
                    <a:pt x="240" y="207"/>
                  </a:cubicBezTo>
                  <a:cubicBezTo>
                    <a:pt x="1" y="465"/>
                    <a:pt x="19" y="916"/>
                    <a:pt x="330" y="1110"/>
                  </a:cubicBezTo>
                  <a:cubicBezTo>
                    <a:pt x="419" y="1166"/>
                    <a:pt x="514" y="1192"/>
                    <a:pt x="606" y="1192"/>
                  </a:cubicBezTo>
                  <a:cubicBezTo>
                    <a:pt x="837" y="1192"/>
                    <a:pt x="1055" y="1030"/>
                    <a:pt x="1129" y="785"/>
                  </a:cubicBezTo>
                  <a:cubicBezTo>
                    <a:pt x="1201" y="550"/>
                    <a:pt x="1129" y="239"/>
                    <a:pt x="930" y="108"/>
                  </a:cubicBezTo>
                  <a:cubicBezTo>
                    <a:pt x="871" y="32"/>
                    <a:pt x="784" y="1"/>
                    <a:pt x="6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967;p56"/>
            <p:cNvSpPr/>
            <p:nvPr/>
          </p:nvSpPr>
          <p:spPr>
            <a:xfrm>
              <a:off x="6136000" y="926350"/>
              <a:ext cx="233650" cy="281350"/>
            </a:xfrm>
            <a:custGeom>
              <a:avLst/>
              <a:gdLst/>
              <a:ahLst/>
              <a:cxnLst/>
              <a:rect l="l" t="t" r="r" b="b"/>
              <a:pathLst>
                <a:path w="9346" h="11254" extrusionOk="0">
                  <a:moveTo>
                    <a:pt x="743" y="1"/>
                  </a:moveTo>
                  <a:cubicBezTo>
                    <a:pt x="720" y="1"/>
                    <a:pt x="697" y="4"/>
                    <a:pt x="673" y="9"/>
                  </a:cubicBezTo>
                  <a:cubicBezTo>
                    <a:pt x="447" y="64"/>
                    <a:pt x="407" y="312"/>
                    <a:pt x="569" y="452"/>
                  </a:cubicBezTo>
                  <a:cubicBezTo>
                    <a:pt x="623" y="1841"/>
                    <a:pt x="826" y="3240"/>
                    <a:pt x="971" y="4625"/>
                  </a:cubicBezTo>
                  <a:cubicBezTo>
                    <a:pt x="1047" y="5316"/>
                    <a:pt x="1120" y="6011"/>
                    <a:pt x="1192" y="6701"/>
                  </a:cubicBezTo>
                  <a:cubicBezTo>
                    <a:pt x="1264" y="7360"/>
                    <a:pt x="1287" y="8050"/>
                    <a:pt x="1413" y="8705"/>
                  </a:cubicBezTo>
                  <a:cubicBezTo>
                    <a:pt x="921" y="9165"/>
                    <a:pt x="465" y="9661"/>
                    <a:pt x="1" y="10148"/>
                  </a:cubicBezTo>
                  <a:cubicBezTo>
                    <a:pt x="10" y="10153"/>
                    <a:pt x="14" y="10158"/>
                    <a:pt x="19" y="10162"/>
                  </a:cubicBezTo>
                  <a:cubicBezTo>
                    <a:pt x="122" y="10311"/>
                    <a:pt x="330" y="10248"/>
                    <a:pt x="470" y="10320"/>
                  </a:cubicBezTo>
                  <a:cubicBezTo>
                    <a:pt x="578" y="10374"/>
                    <a:pt x="623" y="10478"/>
                    <a:pt x="700" y="10559"/>
                  </a:cubicBezTo>
                  <a:cubicBezTo>
                    <a:pt x="935" y="10798"/>
                    <a:pt x="1219" y="10708"/>
                    <a:pt x="1490" y="10843"/>
                  </a:cubicBezTo>
                  <a:cubicBezTo>
                    <a:pt x="1684" y="10938"/>
                    <a:pt x="1774" y="10988"/>
                    <a:pt x="1981" y="11010"/>
                  </a:cubicBezTo>
                  <a:cubicBezTo>
                    <a:pt x="2085" y="11015"/>
                    <a:pt x="2189" y="11042"/>
                    <a:pt x="2279" y="11092"/>
                  </a:cubicBezTo>
                  <a:cubicBezTo>
                    <a:pt x="2383" y="11146"/>
                    <a:pt x="2442" y="11227"/>
                    <a:pt x="2527" y="11254"/>
                  </a:cubicBezTo>
                  <a:cubicBezTo>
                    <a:pt x="2577" y="11173"/>
                    <a:pt x="2604" y="11074"/>
                    <a:pt x="2595" y="10974"/>
                  </a:cubicBezTo>
                  <a:cubicBezTo>
                    <a:pt x="2591" y="10564"/>
                    <a:pt x="2496" y="10167"/>
                    <a:pt x="2518" y="9742"/>
                  </a:cubicBezTo>
                  <a:cubicBezTo>
                    <a:pt x="2546" y="9427"/>
                    <a:pt x="2595" y="9111"/>
                    <a:pt x="2667" y="8799"/>
                  </a:cubicBezTo>
                  <a:cubicBezTo>
                    <a:pt x="3037" y="8583"/>
                    <a:pt x="3448" y="8425"/>
                    <a:pt x="3822" y="8204"/>
                  </a:cubicBezTo>
                  <a:cubicBezTo>
                    <a:pt x="4522" y="7789"/>
                    <a:pt x="5176" y="7279"/>
                    <a:pt x="5808" y="6769"/>
                  </a:cubicBezTo>
                  <a:cubicBezTo>
                    <a:pt x="7049" y="5772"/>
                    <a:pt x="8308" y="4657"/>
                    <a:pt x="9273" y="3376"/>
                  </a:cubicBezTo>
                  <a:cubicBezTo>
                    <a:pt x="9305" y="3367"/>
                    <a:pt x="9327" y="3335"/>
                    <a:pt x="9332" y="3303"/>
                  </a:cubicBezTo>
                  <a:cubicBezTo>
                    <a:pt x="9346" y="3276"/>
                    <a:pt x="9336" y="3240"/>
                    <a:pt x="9305" y="3227"/>
                  </a:cubicBezTo>
                  <a:cubicBezTo>
                    <a:pt x="9290" y="3212"/>
                    <a:pt x="9269" y="3203"/>
                    <a:pt x="9247" y="3203"/>
                  </a:cubicBezTo>
                  <a:cubicBezTo>
                    <a:pt x="9242" y="3203"/>
                    <a:pt x="9237" y="3203"/>
                    <a:pt x="9233" y="3204"/>
                  </a:cubicBezTo>
                  <a:cubicBezTo>
                    <a:pt x="9199" y="3211"/>
                    <a:pt x="9166" y="3215"/>
                    <a:pt x="9134" y="3215"/>
                  </a:cubicBezTo>
                  <a:cubicBezTo>
                    <a:pt x="8875" y="3215"/>
                    <a:pt x="8681" y="2989"/>
                    <a:pt x="8448" y="2893"/>
                  </a:cubicBezTo>
                  <a:cubicBezTo>
                    <a:pt x="8296" y="2834"/>
                    <a:pt x="8136" y="2803"/>
                    <a:pt x="7976" y="2803"/>
                  </a:cubicBezTo>
                  <a:cubicBezTo>
                    <a:pt x="7916" y="2803"/>
                    <a:pt x="7857" y="2807"/>
                    <a:pt x="7798" y="2816"/>
                  </a:cubicBezTo>
                  <a:cubicBezTo>
                    <a:pt x="7650" y="2839"/>
                    <a:pt x="7542" y="2899"/>
                    <a:pt x="7418" y="2899"/>
                  </a:cubicBezTo>
                  <a:cubicBezTo>
                    <a:pt x="7345" y="2899"/>
                    <a:pt x="7266" y="2878"/>
                    <a:pt x="7171" y="2816"/>
                  </a:cubicBezTo>
                  <a:cubicBezTo>
                    <a:pt x="7058" y="2744"/>
                    <a:pt x="6981" y="2608"/>
                    <a:pt x="6895" y="2509"/>
                  </a:cubicBezTo>
                  <a:cubicBezTo>
                    <a:pt x="6769" y="2360"/>
                    <a:pt x="6643" y="2238"/>
                    <a:pt x="6453" y="2180"/>
                  </a:cubicBezTo>
                  <a:cubicBezTo>
                    <a:pt x="6360" y="2151"/>
                    <a:pt x="6263" y="2141"/>
                    <a:pt x="6165" y="2141"/>
                  </a:cubicBezTo>
                  <a:cubicBezTo>
                    <a:pt x="5938" y="2141"/>
                    <a:pt x="5702" y="2195"/>
                    <a:pt x="5478" y="2195"/>
                  </a:cubicBezTo>
                  <a:cubicBezTo>
                    <a:pt x="5314" y="2195"/>
                    <a:pt x="5157" y="2166"/>
                    <a:pt x="5014" y="2067"/>
                  </a:cubicBezTo>
                  <a:cubicBezTo>
                    <a:pt x="4662" y="1823"/>
                    <a:pt x="4544" y="1359"/>
                    <a:pt x="4071" y="1295"/>
                  </a:cubicBezTo>
                  <a:cubicBezTo>
                    <a:pt x="4036" y="1291"/>
                    <a:pt x="4001" y="1289"/>
                    <a:pt x="3966" y="1289"/>
                  </a:cubicBezTo>
                  <a:cubicBezTo>
                    <a:pt x="3817" y="1289"/>
                    <a:pt x="3671" y="1323"/>
                    <a:pt x="3525" y="1345"/>
                  </a:cubicBezTo>
                  <a:cubicBezTo>
                    <a:pt x="3468" y="1353"/>
                    <a:pt x="3414" y="1357"/>
                    <a:pt x="3364" y="1357"/>
                  </a:cubicBezTo>
                  <a:cubicBezTo>
                    <a:pt x="3092" y="1357"/>
                    <a:pt x="2910" y="1242"/>
                    <a:pt x="2731" y="1002"/>
                  </a:cubicBezTo>
                  <a:cubicBezTo>
                    <a:pt x="2507" y="702"/>
                    <a:pt x="2330" y="576"/>
                    <a:pt x="2015" y="576"/>
                  </a:cubicBezTo>
                  <a:cubicBezTo>
                    <a:pt x="1960" y="576"/>
                    <a:pt x="1901" y="580"/>
                    <a:pt x="1837" y="587"/>
                  </a:cubicBezTo>
                  <a:cubicBezTo>
                    <a:pt x="1772" y="595"/>
                    <a:pt x="1713" y="600"/>
                    <a:pt x="1657" y="600"/>
                  </a:cubicBezTo>
                  <a:cubicBezTo>
                    <a:pt x="1519" y="600"/>
                    <a:pt x="1400" y="566"/>
                    <a:pt x="1269" y="447"/>
                  </a:cubicBezTo>
                  <a:cubicBezTo>
                    <a:pt x="1183" y="370"/>
                    <a:pt x="1147" y="240"/>
                    <a:pt x="1061" y="154"/>
                  </a:cubicBezTo>
                  <a:cubicBezTo>
                    <a:pt x="974" y="74"/>
                    <a:pt x="864" y="1"/>
                    <a:pt x="743" y="1"/>
                  </a:cubicBezTo>
                  <a:close/>
                </a:path>
              </a:pathLst>
            </a:custGeom>
            <a:solidFill>
              <a:srgbClr val="BFEC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968;p56"/>
            <p:cNvSpPr/>
            <p:nvPr/>
          </p:nvSpPr>
          <p:spPr>
            <a:xfrm>
              <a:off x="6175375" y="985025"/>
              <a:ext cx="5425" cy="123075"/>
            </a:xfrm>
            <a:custGeom>
              <a:avLst/>
              <a:gdLst/>
              <a:ahLst/>
              <a:cxnLst/>
              <a:rect l="l" t="t" r="r" b="b"/>
              <a:pathLst>
                <a:path w="217" h="4923" extrusionOk="0">
                  <a:moveTo>
                    <a:pt x="180" y="1"/>
                  </a:moveTo>
                  <a:cubicBezTo>
                    <a:pt x="166" y="1"/>
                    <a:pt x="154" y="9"/>
                    <a:pt x="154" y="27"/>
                  </a:cubicBezTo>
                  <a:cubicBezTo>
                    <a:pt x="41" y="1642"/>
                    <a:pt x="0" y="3271"/>
                    <a:pt x="113" y="4891"/>
                  </a:cubicBezTo>
                  <a:cubicBezTo>
                    <a:pt x="113" y="4913"/>
                    <a:pt x="128" y="4922"/>
                    <a:pt x="144" y="4922"/>
                  </a:cubicBezTo>
                  <a:cubicBezTo>
                    <a:pt x="165" y="4922"/>
                    <a:pt x="190" y="4906"/>
                    <a:pt x="190" y="4878"/>
                  </a:cubicBezTo>
                  <a:cubicBezTo>
                    <a:pt x="145" y="3262"/>
                    <a:pt x="122" y="1651"/>
                    <a:pt x="217" y="36"/>
                  </a:cubicBezTo>
                  <a:cubicBezTo>
                    <a:pt x="217" y="13"/>
                    <a:pt x="198" y="1"/>
                    <a:pt x="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969;p56"/>
            <p:cNvSpPr/>
            <p:nvPr/>
          </p:nvSpPr>
          <p:spPr>
            <a:xfrm>
              <a:off x="6212675" y="1040900"/>
              <a:ext cx="85675" cy="86650"/>
            </a:xfrm>
            <a:custGeom>
              <a:avLst/>
              <a:gdLst/>
              <a:ahLst/>
              <a:cxnLst/>
              <a:rect l="l" t="t" r="r" b="b"/>
              <a:pathLst>
                <a:path w="3427" h="3466" extrusionOk="0">
                  <a:moveTo>
                    <a:pt x="3389" y="0"/>
                  </a:moveTo>
                  <a:cubicBezTo>
                    <a:pt x="3383" y="0"/>
                    <a:pt x="3378" y="2"/>
                    <a:pt x="3373" y="7"/>
                  </a:cubicBezTo>
                  <a:cubicBezTo>
                    <a:pt x="2254" y="1126"/>
                    <a:pt x="1116" y="2241"/>
                    <a:pt x="29" y="3392"/>
                  </a:cubicBezTo>
                  <a:cubicBezTo>
                    <a:pt x="1" y="3420"/>
                    <a:pt x="34" y="3466"/>
                    <a:pt x="67" y="3466"/>
                  </a:cubicBezTo>
                  <a:cubicBezTo>
                    <a:pt x="76" y="3466"/>
                    <a:pt x="85" y="3462"/>
                    <a:pt x="92" y="3455"/>
                  </a:cubicBezTo>
                  <a:cubicBezTo>
                    <a:pt x="1220" y="2340"/>
                    <a:pt x="2308" y="1185"/>
                    <a:pt x="3409" y="43"/>
                  </a:cubicBezTo>
                  <a:cubicBezTo>
                    <a:pt x="3426" y="26"/>
                    <a:pt x="3408" y="0"/>
                    <a:pt x="33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970;p56"/>
            <p:cNvSpPr/>
            <p:nvPr/>
          </p:nvSpPr>
          <p:spPr>
            <a:xfrm>
              <a:off x="6203025" y="980850"/>
              <a:ext cx="45900" cy="140525"/>
            </a:xfrm>
            <a:custGeom>
              <a:avLst/>
              <a:gdLst/>
              <a:ahLst/>
              <a:cxnLst/>
              <a:rect l="l" t="t" r="r" b="b"/>
              <a:pathLst>
                <a:path w="1836" h="5621" extrusionOk="0">
                  <a:moveTo>
                    <a:pt x="1797" y="1"/>
                  </a:moveTo>
                  <a:cubicBezTo>
                    <a:pt x="1787" y="1"/>
                    <a:pt x="1777" y="7"/>
                    <a:pt x="1773" y="22"/>
                  </a:cubicBezTo>
                  <a:cubicBezTo>
                    <a:pt x="1182" y="1872"/>
                    <a:pt x="582" y="3718"/>
                    <a:pt x="9" y="5577"/>
                  </a:cubicBezTo>
                  <a:cubicBezTo>
                    <a:pt x="0" y="5603"/>
                    <a:pt x="22" y="5621"/>
                    <a:pt x="42" y="5621"/>
                  </a:cubicBezTo>
                  <a:cubicBezTo>
                    <a:pt x="53" y="5621"/>
                    <a:pt x="64" y="5615"/>
                    <a:pt x="68" y="5600"/>
                  </a:cubicBezTo>
                  <a:cubicBezTo>
                    <a:pt x="672" y="3754"/>
                    <a:pt x="1245" y="1895"/>
                    <a:pt x="1827" y="45"/>
                  </a:cubicBezTo>
                  <a:cubicBezTo>
                    <a:pt x="1836" y="19"/>
                    <a:pt x="1816" y="1"/>
                    <a:pt x="1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971;p56"/>
            <p:cNvSpPr/>
            <p:nvPr/>
          </p:nvSpPr>
          <p:spPr>
            <a:xfrm>
              <a:off x="6164025" y="1154250"/>
              <a:ext cx="12675" cy="18225"/>
            </a:xfrm>
            <a:custGeom>
              <a:avLst/>
              <a:gdLst/>
              <a:ahLst/>
              <a:cxnLst/>
              <a:rect l="l" t="t" r="r" b="b"/>
              <a:pathLst>
                <a:path w="507" h="729" extrusionOk="0">
                  <a:moveTo>
                    <a:pt x="463" y="1"/>
                  </a:moveTo>
                  <a:cubicBezTo>
                    <a:pt x="455" y="1"/>
                    <a:pt x="447" y="4"/>
                    <a:pt x="441" y="13"/>
                  </a:cubicBezTo>
                  <a:cubicBezTo>
                    <a:pt x="296" y="234"/>
                    <a:pt x="157" y="455"/>
                    <a:pt x="17" y="676"/>
                  </a:cubicBezTo>
                  <a:cubicBezTo>
                    <a:pt x="0" y="702"/>
                    <a:pt x="22" y="729"/>
                    <a:pt x="44" y="729"/>
                  </a:cubicBezTo>
                  <a:cubicBezTo>
                    <a:pt x="52" y="729"/>
                    <a:pt x="60" y="725"/>
                    <a:pt x="66" y="717"/>
                  </a:cubicBezTo>
                  <a:cubicBezTo>
                    <a:pt x="206" y="496"/>
                    <a:pt x="346" y="274"/>
                    <a:pt x="490" y="49"/>
                  </a:cubicBezTo>
                  <a:cubicBezTo>
                    <a:pt x="507" y="26"/>
                    <a:pt x="485" y="1"/>
                    <a:pt x="46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972;p56"/>
            <p:cNvSpPr/>
            <p:nvPr/>
          </p:nvSpPr>
          <p:spPr>
            <a:xfrm>
              <a:off x="6168575" y="1172825"/>
              <a:ext cx="8050" cy="18750"/>
            </a:xfrm>
            <a:custGeom>
              <a:avLst/>
              <a:gdLst/>
              <a:ahLst/>
              <a:cxnLst/>
              <a:rect l="l" t="t" r="r" b="b"/>
              <a:pathLst>
                <a:path w="322" h="750" extrusionOk="0">
                  <a:moveTo>
                    <a:pt x="282" y="0"/>
                  </a:moveTo>
                  <a:cubicBezTo>
                    <a:pt x="272" y="0"/>
                    <a:pt x="262" y="6"/>
                    <a:pt x="259" y="19"/>
                  </a:cubicBezTo>
                  <a:cubicBezTo>
                    <a:pt x="187" y="253"/>
                    <a:pt x="101" y="484"/>
                    <a:pt x="6" y="709"/>
                  </a:cubicBezTo>
                  <a:cubicBezTo>
                    <a:pt x="0" y="732"/>
                    <a:pt x="19" y="750"/>
                    <a:pt x="38" y="750"/>
                  </a:cubicBezTo>
                  <a:cubicBezTo>
                    <a:pt x="48" y="750"/>
                    <a:pt x="58" y="745"/>
                    <a:pt x="65" y="732"/>
                  </a:cubicBezTo>
                  <a:cubicBezTo>
                    <a:pt x="164" y="506"/>
                    <a:pt x="245" y="276"/>
                    <a:pt x="313" y="41"/>
                  </a:cubicBezTo>
                  <a:cubicBezTo>
                    <a:pt x="322" y="18"/>
                    <a:pt x="301" y="0"/>
                    <a:pt x="2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973;p56"/>
            <p:cNvSpPr/>
            <p:nvPr/>
          </p:nvSpPr>
          <p:spPr>
            <a:xfrm>
              <a:off x="6162625" y="1132175"/>
              <a:ext cx="59250" cy="56175"/>
            </a:xfrm>
            <a:custGeom>
              <a:avLst/>
              <a:gdLst/>
              <a:ahLst/>
              <a:cxnLst/>
              <a:rect l="l" t="t" r="r" b="b"/>
              <a:pathLst>
                <a:path w="2370" h="2247" extrusionOk="0">
                  <a:moveTo>
                    <a:pt x="223" y="1"/>
                  </a:moveTo>
                  <a:cubicBezTo>
                    <a:pt x="200" y="1"/>
                    <a:pt x="177" y="1"/>
                    <a:pt x="154" y="2"/>
                  </a:cubicBezTo>
                  <a:cubicBezTo>
                    <a:pt x="136" y="2"/>
                    <a:pt x="118" y="11"/>
                    <a:pt x="104" y="25"/>
                  </a:cubicBezTo>
                  <a:cubicBezTo>
                    <a:pt x="100" y="29"/>
                    <a:pt x="95" y="34"/>
                    <a:pt x="91" y="38"/>
                  </a:cubicBezTo>
                  <a:cubicBezTo>
                    <a:pt x="32" y="65"/>
                    <a:pt x="1" y="133"/>
                    <a:pt x="10" y="201"/>
                  </a:cubicBezTo>
                  <a:cubicBezTo>
                    <a:pt x="19" y="237"/>
                    <a:pt x="37" y="269"/>
                    <a:pt x="64" y="296"/>
                  </a:cubicBezTo>
                  <a:cubicBezTo>
                    <a:pt x="28" y="314"/>
                    <a:pt x="5" y="350"/>
                    <a:pt x="10" y="386"/>
                  </a:cubicBezTo>
                  <a:cubicBezTo>
                    <a:pt x="68" y="670"/>
                    <a:pt x="546" y="711"/>
                    <a:pt x="772" y="783"/>
                  </a:cubicBezTo>
                  <a:lnTo>
                    <a:pt x="1052" y="869"/>
                  </a:lnTo>
                  <a:cubicBezTo>
                    <a:pt x="1043" y="873"/>
                    <a:pt x="1034" y="882"/>
                    <a:pt x="1034" y="891"/>
                  </a:cubicBezTo>
                  <a:cubicBezTo>
                    <a:pt x="957" y="1212"/>
                    <a:pt x="912" y="1532"/>
                    <a:pt x="894" y="1861"/>
                  </a:cubicBezTo>
                  <a:cubicBezTo>
                    <a:pt x="894" y="1886"/>
                    <a:pt x="915" y="1899"/>
                    <a:pt x="935" y="1899"/>
                  </a:cubicBezTo>
                  <a:cubicBezTo>
                    <a:pt x="952" y="1899"/>
                    <a:pt x="969" y="1889"/>
                    <a:pt x="971" y="1866"/>
                  </a:cubicBezTo>
                  <a:cubicBezTo>
                    <a:pt x="989" y="1541"/>
                    <a:pt x="1029" y="1221"/>
                    <a:pt x="1092" y="900"/>
                  </a:cubicBezTo>
                  <a:cubicBezTo>
                    <a:pt x="1092" y="891"/>
                    <a:pt x="1092" y="887"/>
                    <a:pt x="1092" y="882"/>
                  </a:cubicBezTo>
                  <a:cubicBezTo>
                    <a:pt x="1196" y="914"/>
                    <a:pt x="1300" y="945"/>
                    <a:pt x="1408" y="972"/>
                  </a:cubicBezTo>
                  <a:cubicBezTo>
                    <a:pt x="1458" y="986"/>
                    <a:pt x="1508" y="999"/>
                    <a:pt x="1557" y="1009"/>
                  </a:cubicBezTo>
                  <a:cubicBezTo>
                    <a:pt x="1557" y="1094"/>
                    <a:pt x="1544" y="1185"/>
                    <a:pt x="1517" y="1270"/>
                  </a:cubicBezTo>
                  <a:cubicBezTo>
                    <a:pt x="1472" y="1406"/>
                    <a:pt x="1417" y="1527"/>
                    <a:pt x="1422" y="1676"/>
                  </a:cubicBezTo>
                  <a:cubicBezTo>
                    <a:pt x="1440" y="1888"/>
                    <a:pt x="1535" y="2087"/>
                    <a:pt x="1693" y="2227"/>
                  </a:cubicBezTo>
                  <a:cubicBezTo>
                    <a:pt x="1707" y="2241"/>
                    <a:pt x="1723" y="2246"/>
                    <a:pt x="1737" y="2246"/>
                  </a:cubicBezTo>
                  <a:cubicBezTo>
                    <a:pt x="1790" y="2246"/>
                    <a:pt x="1833" y="2171"/>
                    <a:pt x="1801" y="2119"/>
                  </a:cubicBezTo>
                  <a:cubicBezTo>
                    <a:pt x="1711" y="1979"/>
                    <a:pt x="1616" y="1852"/>
                    <a:pt x="1598" y="1681"/>
                  </a:cubicBezTo>
                  <a:cubicBezTo>
                    <a:pt x="1580" y="1514"/>
                    <a:pt x="1661" y="1374"/>
                    <a:pt x="1693" y="1221"/>
                  </a:cubicBezTo>
                  <a:cubicBezTo>
                    <a:pt x="1711" y="1130"/>
                    <a:pt x="1715" y="1045"/>
                    <a:pt x="1706" y="954"/>
                  </a:cubicBezTo>
                  <a:cubicBezTo>
                    <a:pt x="1715" y="945"/>
                    <a:pt x="1724" y="932"/>
                    <a:pt x="1733" y="918"/>
                  </a:cubicBezTo>
                  <a:cubicBezTo>
                    <a:pt x="1738" y="909"/>
                    <a:pt x="1742" y="900"/>
                    <a:pt x="1747" y="896"/>
                  </a:cubicBezTo>
                  <a:cubicBezTo>
                    <a:pt x="1760" y="981"/>
                    <a:pt x="1760" y="1081"/>
                    <a:pt x="1769" y="1144"/>
                  </a:cubicBezTo>
                  <a:cubicBezTo>
                    <a:pt x="1787" y="1248"/>
                    <a:pt x="1819" y="1347"/>
                    <a:pt x="1864" y="1442"/>
                  </a:cubicBezTo>
                  <a:cubicBezTo>
                    <a:pt x="1950" y="1618"/>
                    <a:pt x="2085" y="1758"/>
                    <a:pt x="2279" y="1803"/>
                  </a:cubicBezTo>
                  <a:cubicBezTo>
                    <a:pt x="2285" y="1804"/>
                    <a:pt x="2290" y="1804"/>
                    <a:pt x="2295" y="1804"/>
                  </a:cubicBezTo>
                  <a:cubicBezTo>
                    <a:pt x="2362" y="1804"/>
                    <a:pt x="2370" y="1696"/>
                    <a:pt x="2311" y="1663"/>
                  </a:cubicBezTo>
                  <a:cubicBezTo>
                    <a:pt x="2135" y="1577"/>
                    <a:pt x="2008" y="1424"/>
                    <a:pt x="1959" y="1239"/>
                  </a:cubicBezTo>
                  <a:cubicBezTo>
                    <a:pt x="1914" y="1094"/>
                    <a:pt x="1923" y="932"/>
                    <a:pt x="1869" y="787"/>
                  </a:cubicBezTo>
                  <a:cubicBezTo>
                    <a:pt x="1851" y="742"/>
                    <a:pt x="1828" y="697"/>
                    <a:pt x="1792" y="666"/>
                  </a:cubicBezTo>
                  <a:cubicBezTo>
                    <a:pt x="1805" y="666"/>
                    <a:pt x="1819" y="661"/>
                    <a:pt x="1832" y="657"/>
                  </a:cubicBezTo>
                  <a:cubicBezTo>
                    <a:pt x="1896" y="648"/>
                    <a:pt x="1927" y="575"/>
                    <a:pt x="1887" y="521"/>
                  </a:cubicBezTo>
                  <a:cubicBezTo>
                    <a:pt x="1738" y="287"/>
                    <a:pt x="1458" y="255"/>
                    <a:pt x="1205" y="196"/>
                  </a:cubicBezTo>
                  <a:cubicBezTo>
                    <a:pt x="885" y="116"/>
                    <a:pt x="552" y="1"/>
                    <a:pt x="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97;p32"/>
          <p:cNvSpPr txBox="1">
            <a:spLocks/>
          </p:cNvSpPr>
          <p:nvPr/>
        </p:nvSpPr>
        <p:spPr>
          <a:xfrm rot="1365">
            <a:off x="315690" y="4609678"/>
            <a:ext cx="4520035" cy="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093A"/>
              </a:buClr>
              <a:buSzPts val="2800"/>
              <a:buFont typeface="Livvic"/>
              <a:buNone/>
              <a:tabLst/>
              <a:defRPr/>
            </a:pPr>
            <a:r>
              <a:rPr lang="en-US" b="1" kern="0" dirty="0" err="1">
                <a:solidFill>
                  <a:srgbClr val="20093A"/>
                </a:solidFill>
              </a:rPr>
              <a:t>Badan</a:t>
            </a:r>
            <a:r>
              <a:rPr lang="en-US" b="1" kern="0" dirty="0">
                <a:solidFill>
                  <a:srgbClr val="20093A"/>
                </a:solidFill>
              </a:rPr>
              <a:t> </a:t>
            </a:r>
            <a:r>
              <a:rPr lang="en-US" b="1" kern="0" dirty="0" err="1">
                <a:solidFill>
                  <a:srgbClr val="20093A"/>
                </a:solidFill>
              </a:rPr>
              <a:t>Kepegawaian</a:t>
            </a:r>
            <a:r>
              <a:rPr lang="en-US" b="1" kern="0" dirty="0">
                <a:solidFill>
                  <a:srgbClr val="20093A"/>
                </a:solidFill>
              </a:rPr>
              <a:t>, </a:t>
            </a:r>
            <a:r>
              <a:rPr lang="en-US" b="1" kern="0" dirty="0" err="1">
                <a:solidFill>
                  <a:srgbClr val="20093A"/>
                </a:solidFill>
              </a:rPr>
              <a:t>Pendidikan</a:t>
            </a:r>
            <a:r>
              <a:rPr lang="en-US" b="1" kern="0" dirty="0">
                <a:solidFill>
                  <a:srgbClr val="20093A"/>
                </a:solidFill>
              </a:rPr>
              <a:t> </a:t>
            </a:r>
            <a:r>
              <a:rPr lang="en-US" b="1" kern="0" dirty="0" err="1">
                <a:solidFill>
                  <a:srgbClr val="20093A"/>
                </a:solidFill>
              </a:rPr>
              <a:t>dan</a:t>
            </a:r>
            <a:r>
              <a:rPr lang="en-US" b="1" kern="0" dirty="0">
                <a:solidFill>
                  <a:srgbClr val="20093A"/>
                </a:solidFill>
              </a:rPr>
              <a:t> </a:t>
            </a:r>
            <a:r>
              <a:rPr lang="en-US" b="1" kern="0" dirty="0" err="1">
                <a:solidFill>
                  <a:srgbClr val="20093A"/>
                </a:solidFill>
              </a:rPr>
              <a:t>Pelatihan</a:t>
            </a:r>
            <a:r>
              <a:rPr lang="en-US" b="1" kern="0" dirty="0">
                <a:solidFill>
                  <a:srgbClr val="20093A"/>
                </a:solidFill>
              </a:rPr>
              <a:t> Kota Semarang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20093A"/>
              </a:solidFill>
              <a:effectLst/>
              <a:uLnTx/>
              <a:uFillTx/>
              <a:sym typeface="Livvic"/>
            </a:endParaRPr>
          </a:p>
        </p:txBody>
      </p:sp>
      <p:sp>
        <p:nvSpPr>
          <p:cNvPr id="145" name="Google Shape;198;p32"/>
          <p:cNvSpPr txBox="1">
            <a:spLocks/>
          </p:cNvSpPr>
          <p:nvPr/>
        </p:nvSpPr>
        <p:spPr>
          <a:xfrm rot="869">
            <a:off x="316165" y="1238883"/>
            <a:ext cx="6784164" cy="355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72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6F"/>
              </a:buClr>
              <a:buSzPts val="9600"/>
              <a:buFont typeface="Reem Kufi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D63D3C"/>
                </a:solidFill>
                <a:effectLst/>
                <a:uLnTx/>
                <a:uFillTx/>
                <a:latin typeface="Reem Kufi"/>
                <a:cs typeface="Reem Kufi"/>
                <a:sym typeface="Reem Kufi"/>
              </a:rPr>
              <a:t>SOSIALISASI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6F"/>
              </a:buClr>
              <a:buSzPts val="9600"/>
              <a:buFont typeface="Reem Kufi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5C6F"/>
                </a:solidFill>
                <a:effectLst/>
                <a:uLnTx/>
                <a:uFillTx/>
                <a:latin typeface="Reem Kufi"/>
                <a:cs typeface="Reem Kufi"/>
                <a:sym typeface="Reem Kufi"/>
              </a:rPr>
              <a:t>CUTI </a:t>
            </a:r>
            <a:r>
              <a:rPr lang="en-US" sz="7000" kern="0" dirty="0">
                <a:solidFill>
                  <a:srgbClr val="33312C"/>
                </a:solidFill>
              </a:rPr>
              <a:t>&amp;</a:t>
            </a:r>
            <a:r>
              <a:rPr lang="en-US" sz="7000" kern="0" dirty="0">
                <a:solidFill>
                  <a:srgbClr val="FF5C6F"/>
                </a:solidFill>
              </a:rPr>
              <a:t> </a:t>
            </a:r>
            <a:r>
              <a:rPr lang="en-US" sz="7000" kern="0" dirty="0">
                <a:solidFill>
                  <a:srgbClr val="00B050"/>
                </a:solidFill>
              </a:rPr>
              <a:t>TAPERA </a:t>
            </a:r>
            <a:r>
              <a:rPr lang="en-US" sz="7000" kern="0" dirty="0">
                <a:solidFill>
                  <a:srgbClr val="EFB67E"/>
                </a:solidFill>
              </a:rPr>
              <a:t>ASN</a:t>
            </a:r>
            <a:endParaRPr kumimoji="0" lang="en-US" sz="7000" i="0" u="none" strike="noStrike" kern="0" cap="none" spc="0" normalizeH="0" baseline="0" noProof="0" dirty="0">
              <a:ln>
                <a:noFill/>
              </a:ln>
              <a:solidFill>
                <a:srgbClr val="EFB67E"/>
              </a:solidFill>
              <a:effectLst/>
              <a:uLnTx/>
              <a:uFillTx/>
              <a:sym typeface="Reem Kufi"/>
            </a:endParaRPr>
          </a:p>
        </p:txBody>
      </p:sp>
      <p:grpSp>
        <p:nvGrpSpPr>
          <p:cNvPr id="146" name="Google Shape;490;p39"/>
          <p:cNvGrpSpPr/>
          <p:nvPr/>
        </p:nvGrpSpPr>
        <p:grpSpPr>
          <a:xfrm>
            <a:off x="0" y="5424809"/>
            <a:ext cx="6502829" cy="1454577"/>
            <a:chOff x="-12180" y="3702662"/>
            <a:chExt cx="6502829" cy="1454577"/>
          </a:xfrm>
        </p:grpSpPr>
        <p:sp>
          <p:nvSpPr>
            <p:cNvPr id="147" name="Google Shape;491;p39"/>
            <p:cNvSpPr/>
            <p:nvPr/>
          </p:nvSpPr>
          <p:spPr>
            <a:xfrm flipH="1">
              <a:off x="4" y="3702662"/>
              <a:ext cx="6315758" cy="1444671"/>
            </a:xfrm>
            <a:custGeom>
              <a:avLst/>
              <a:gdLst/>
              <a:ahLst/>
              <a:cxnLst/>
              <a:rect l="l" t="t" r="r" b="b"/>
              <a:pathLst>
                <a:path w="212813" h="48679" extrusionOk="0">
                  <a:moveTo>
                    <a:pt x="197387" y="0"/>
                  </a:moveTo>
                  <a:cubicBezTo>
                    <a:pt x="196803" y="0"/>
                    <a:pt x="196218" y="31"/>
                    <a:pt x="195634" y="94"/>
                  </a:cubicBezTo>
                  <a:cubicBezTo>
                    <a:pt x="188977" y="808"/>
                    <a:pt x="182849" y="6049"/>
                    <a:pt x="181803" y="12667"/>
                  </a:cubicBezTo>
                  <a:cubicBezTo>
                    <a:pt x="180963" y="11748"/>
                    <a:pt x="179785" y="11338"/>
                    <a:pt x="178574" y="11338"/>
                  </a:cubicBezTo>
                  <a:cubicBezTo>
                    <a:pt x="176201" y="11338"/>
                    <a:pt x="173706" y="12917"/>
                    <a:pt x="173399" y="15340"/>
                  </a:cubicBezTo>
                  <a:cubicBezTo>
                    <a:pt x="172328" y="14509"/>
                    <a:pt x="171016" y="14130"/>
                    <a:pt x="169684" y="14130"/>
                  </a:cubicBezTo>
                  <a:cubicBezTo>
                    <a:pt x="166755" y="14130"/>
                    <a:pt x="163728" y="15963"/>
                    <a:pt x="162950" y="18847"/>
                  </a:cubicBezTo>
                  <a:cubicBezTo>
                    <a:pt x="162566" y="13759"/>
                    <a:pt x="159026" y="9047"/>
                    <a:pt x="154248" y="7274"/>
                  </a:cubicBezTo>
                  <a:cubicBezTo>
                    <a:pt x="152798" y="6733"/>
                    <a:pt x="151256" y="6473"/>
                    <a:pt x="149712" y="6473"/>
                  </a:cubicBezTo>
                  <a:cubicBezTo>
                    <a:pt x="146170" y="6473"/>
                    <a:pt x="142612" y="7844"/>
                    <a:pt x="140100" y="10351"/>
                  </a:cubicBezTo>
                  <a:cubicBezTo>
                    <a:pt x="138436" y="4031"/>
                    <a:pt x="131781" y="20"/>
                    <a:pt x="125223" y="20"/>
                  </a:cubicBezTo>
                  <a:cubicBezTo>
                    <a:pt x="124007" y="20"/>
                    <a:pt x="122794" y="158"/>
                    <a:pt x="121617" y="444"/>
                  </a:cubicBezTo>
                  <a:cubicBezTo>
                    <a:pt x="114093" y="2277"/>
                    <a:pt x="108422" y="8974"/>
                    <a:pt x="106152" y="16373"/>
                  </a:cubicBezTo>
                  <a:cubicBezTo>
                    <a:pt x="105593" y="15844"/>
                    <a:pt x="104856" y="15606"/>
                    <a:pt x="104103" y="15606"/>
                  </a:cubicBezTo>
                  <a:cubicBezTo>
                    <a:pt x="102566" y="15606"/>
                    <a:pt x="100962" y="16600"/>
                    <a:pt x="100673" y="18146"/>
                  </a:cubicBezTo>
                  <a:cubicBezTo>
                    <a:pt x="99323" y="15942"/>
                    <a:pt x="96732" y="14780"/>
                    <a:pt x="94164" y="14780"/>
                  </a:cubicBezTo>
                  <a:cubicBezTo>
                    <a:pt x="92136" y="14780"/>
                    <a:pt x="90123" y="15505"/>
                    <a:pt x="88748" y="17014"/>
                  </a:cubicBezTo>
                  <a:cubicBezTo>
                    <a:pt x="88398" y="13315"/>
                    <a:pt x="84599" y="10792"/>
                    <a:pt x="80996" y="10792"/>
                  </a:cubicBezTo>
                  <a:cubicBezTo>
                    <a:pt x="79352" y="10792"/>
                    <a:pt x="77749" y="11317"/>
                    <a:pt x="76532" y="12495"/>
                  </a:cubicBezTo>
                  <a:cubicBezTo>
                    <a:pt x="73564" y="6533"/>
                    <a:pt x="67027" y="2556"/>
                    <a:pt x="60384" y="2556"/>
                  </a:cubicBezTo>
                  <a:cubicBezTo>
                    <a:pt x="60007" y="2556"/>
                    <a:pt x="59631" y="2569"/>
                    <a:pt x="59254" y="2595"/>
                  </a:cubicBezTo>
                  <a:cubicBezTo>
                    <a:pt x="52239" y="3078"/>
                    <a:pt x="45741" y="8094"/>
                    <a:pt x="43498" y="14764"/>
                  </a:cubicBezTo>
                  <a:cubicBezTo>
                    <a:pt x="41935" y="13143"/>
                    <a:pt x="39699" y="12350"/>
                    <a:pt x="37456" y="12350"/>
                  </a:cubicBezTo>
                  <a:cubicBezTo>
                    <a:pt x="34866" y="12350"/>
                    <a:pt x="32265" y="13408"/>
                    <a:pt x="30680" y="15473"/>
                  </a:cubicBezTo>
                  <a:cubicBezTo>
                    <a:pt x="27957" y="11067"/>
                    <a:pt x="22838" y="8265"/>
                    <a:pt x="17672" y="8265"/>
                  </a:cubicBezTo>
                  <a:cubicBezTo>
                    <a:pt x="17376" y="8265"/>
                    <a:pt x="17079" y="8274"/>
                    <a:pt x="16783" y="8293"/>
                  </a:cubicBezTo>
                  <a:cubicBezTo>
                    <a:pt x="11323" y="8643"/>
                    <a:pt x="6175" y="12184"/>
                    <a:pt x="3899" y="17167"/>
                  </a:cubicBezTo>
                  <a:cubicBezTo>
                    <a:pt x="2860" y="16148"/>
                    <a:pt x="1457" y="15671"/>
                    <a:pt x="1" y="15651"/>
                  </a:cubicBezTo>
                  <a:lnTo>
                    <a:pt x="1" y="48110"/>
                  </a:lnTo>
                  <a:cubicBezTo>
                    <a:pt x="44265" y="48130"/>
                    <a:pt x="182677" y="48672"/>
                    <a:pt x="212813" y="48679"/>
                  </a:cubicBezTo>
                  <a:lnTo>
                    <a:pt x="212813" y="7949"/>
                  </a:lnTo>
                  <a:cubicBezTo>
                    <a:pt x="209173" y="3181"/>
                    <a:pt x="203342" y="0"/>
                    <a:pt x="197387" y="0"/>
                  </a:cubicBezTo>
                  <a:close/>
                </a:path>
              </a:pathLst>
            </a:custGeom>
            <a:solidFill>
              <a:srgbClr val="8FD5DB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" name="Google Shape;492;p39"/>
            <p:cNvGrpSpPr/>
            <p:nvPr/>
          </p:nvGrpSpPr>
          <p:grpSpPr>
            <a:xfrm>
              <a:off x="-12180" y="4425251"/>
              <a:ext cx="6502829" cy="731987"/>
              <a:chOff x="2034925" y="2266375"/>
              <a:chExt cx="5324950" cy="599400"/>
            </a:xfrm>
          </p:grpSpPr>
          <p:sp>
            <p:nvSpPr>
              <p:cNvPr id="149" name="Google Shape;493;p39"/>
              <p:cNvSpPr/>
              <p:nvPr/>
            </p:nvSpPr>
            <p:spPr>
              <a:xfrm>
                <a:off x="2034925" y="2508750"/>
                <a:ext cx="532495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212998" h="4918" extrusionOk="0">
                    <a:moveTo>
                      <a:pt x="1" y="0"/>
                    </a:moveTo>
                    <a:lnTo>
                      <a:pt x="1" y="4917"/>
                    </a:lnTo>
                    <a:lnTo>
                      <a:pt x="212998" y="4917"/>
                    </a:lnTo>
                    <a:lnTo>
                      <a:pt x="2129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94;p39"/>
              <p:cNvSpPr/>
              <p:nvPr/>
            </p:nvSpPr>
            <p:spPr>
              <a:xfrm>
                <a:off x="33993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15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95;p39"/>
              <p:cNvSpPr/>
              <p:nvPr/>
            </p:nvSpPr>
            <p:spPr>
              <a:xfrm>
                <a:off x="344545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9" y="881"/>
                      <a:pt x="1139" y="570"/>
                    </a:cubicBezTo>
                    <a:cubicBezTo>
                      <a:pt x="1139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96;p39"/>
              <p:cNvSpPr/>
              <p:nvPr/>
            </p:nvSpPr>
            <p:spPr>
              <a:xfrm>
                <a:off x="3803775" y="2266375"/>
                <a:ext cx="12047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18" y="23976"/>
                    </a:lnTo>
                    <a:lnTo>
                      <a:pt x="4818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97;p39"/>
              <p:cNvSpPr/>
              <p:nvPr/>
            </p:nvSpPr>
            <p:spPr>
              <a:xfrm>
                <a:off x="384977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98;p39"/>
              <p:cNvSpPr/>
              <p:nvPr/>
            </p:nvSpPr>
            <p:spPr>
              <a:xfrm>
                <a:off x="42081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99;p39"/>
              <p:cNvSpPr/>
              <p:nvPr/>
            </p:nvSpPr>
            <p:spPr>
              <a:xfrm>
                <a:off x="42541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00;p39"/>
              <p:cNvSpPr/>
              <p:nvPr/>
            </p:nvSpPr>
            <p:spPr>
              <a:xfrm>
                <a:off x="4612275" y="2266375"/>
                <a:ext cx="12080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23976" extrusionOk="0">
                    <a:moveTo>
                      <a:pt x="2416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31" y="23976"/>
                    </a:lnTo>
                    <a:lnTo>
                      <a:pt x="4831" y="4964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01;p39"/>
              <p:cNvSpPr/>
              <p:nvPr/>
            </p:nvSpPr>
            <p:spPr>
              <a:xfrm>
                <a:off x="4658425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02;p39"/>
              <p:cNvSpPr/>
              <p:nvPr/>
            </p:nvSpPr>
            <p:spPr>
              <a:xfrm>
                <a:off x="2186475" y="2266375"/>
                <a:ext cx="12045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18" y="23976"/>
                    </a:lnTo>
                    <a:lnTo>
                      <a:pt x="4818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03;p39"/>
              <p:cNvSpPr/>
              <p:nvPr/>
            </p:nvSpPr>
            <p:spPr>
              <a:xfrm>
                <a:off x="2232450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04;p39"/>
              <p:cNvSpPr/>
              <p:nvPr/>
            </p:nvSpPr>
            <p:spPr>
              <a:xfrm>
                <a:off x="25908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05;p39"/>
              <p:cNvSpPr/>
              <p:nvPr/>
            </p:nvSpPr>
            <p:spPr>
              <a:xfrm>
                <a:off x="26368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06;p39"/>
              <p:cNvSpPr/>
              <p:nvPr/>
            </p:nvSpPr>
            <p:spPr>
              <a:xfrm>
                <a:off x="29951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07;p39"/>
              <p:cNvSpPr/>
              <p:nvPr/>
            </p:nvSpPr>
            <p:spPr>
              <a:xfrm>
                <a:off x="304112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08;p39"/>
              <p:cNvSpPr/>
              <p:nvPr/>
            </p:nvSpPr>
            <p:spPr>
              <a:xfrm>
                <a:off x="501677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09;p39"/>
              <p:cNvSpPr/>
              <p:nvPr/>
            </p:nvSpPr>
            <p:spPr>
              <a:xfrm>
                <a:off x="5062750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10;p39"/>
              <p:cNvSpPr/>
              <p:nvPr/>
            </p:nvSpPr>
            <p:spPr>
              <a:xfrm>
                <a:off x="54211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11;p39"/>
              <p:cNvSpPr/>
              <p:nvPr/>
            </p:nvSpPr>
            <p:spPr>
              <a:xfrm>
                <a:off x="54671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12;p39"/>
              <p:cNvSpPr/>
              <p:nvPr/>
            </p:nvSpPr>
            <p:spPr>
              <a:xfrm>
                <a:off x="58254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13;p39"/>
              <p:cNvSpPr/>
              <p:nvPr/>
            </p:nvSpPr>
            <p:spPr>
              <a:xfrm>
                <a:off x="587142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7" y="1132"/>
                      <a:pt x="1138" y="881"/>
                      <a:pt x="1138" y="570"/>
                    </a:cubicBezTo>
                    <a:cubicBezTo>
                      <a:pt x="1138" y="252"/>
                      <a:pt x="887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14;p39"/>
              <p:cNvSpPr/>
              <p:nvPr/>
            </p:nvSpPr>
            <p:spPr>
              <a:xfrm>
                <a:off x="622975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15;p39"/>
              <p:cNvSpPr/>
              <p:nvPr/>
            </p:nvSpPr>
            <p:spPr>
              <a:xfrm>
                <a:off x="627575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0" y="252"/>
                      <a:pt x="0" y="570"/>
                    </a:cubicBezTo>
                    <a:cubicBezTo>
                      <a:pt x="0" y="881"/>
                      <a:pt x="259" y="1132"/>
                      <a:pt x="570" y="1132"/>
                    </a:cubicBezTo>
                    <a:cubicBezTo>
                      <a:pt x="887" y="1132"/>
                      <a:pt x="1139" y="881"/>
                      <a:pt x="1139" y="570"/>
                    </a:cubicBezTo>
                    <a:cubicBezTo>
                      <a:pt x="1139" y="252"/>
                      <a:pt x="887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16;p39"/>
              <p:cNvSpPr/>
              <p:nvPr/>
            </p:nvSpPr>
            <p:spPr>
              <a:xfrm>
                <a:off x="6634075" y="2266375"/>
                <a:ext cx="12065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17;p39"/>
              <p:cNvSpPr/>
              <p:nvPr/>
            </p:nvSpPr>
            <p:spPr>
              <a:xfrm>
                <a:off x="6680250" y="2550100"/>
                <a:ext cx="283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3" extrusionOk="0">
                    <a:moveTo>
                      <a:pt x="563" y="1"/>
                    </a:moveTo>
                    <a:cubicBezTo>
                      <a:pt x="252" y="1"/>
                      <a:pt x="0" y="252"/>
                      <a:pt x="0" y="570"/>
                    </a:cubicBezTo>
                    <a:cubicBezTo>
                      <a:pt x="0" y="881"/>
                      <a:pt x="252" y="1132"/>
                      <a:pt x="563" y="1132"/>
                    </a:cubicBezTo>
                    <a:cubicBezTo>
                      <a:pt x="880" y="1132"/>
                      <a:pt x="1132" y="881"/>
                      <a:pt x="1132" y="570"/>
                    </a:cubicBezTo>
                    <a:cubicBezTo>
                      <a:pt x="1132" y="252"/>
                      <a:pt x="880" y="1"/>
                      <a:pt x="563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18;p39"/>
              <p:cNvSpPr/>
              <p:nvPr/>
            </p:nvSpPr>
            <p:spPr>
              <a:xfrm>
                <a:off x="70384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19;p39"/>
              <p:cNvSpPr/>
              <p:nvPr/>
            </p:nvSpPr>
            <p:spPr>
              <a:xfrm>
                <a:off x="7084575" y="2550100"/>
                <a:ext cx="283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3" extrusionOk="0">
                    <a:moveTo>
                      <a:pt x="563" y="1"/>
                    </a:moveTo>
                    <a:cubicBezTo>
                      <a:pt x="252" y="1"/>
                      <a:pt x="0" y="252"/>
                      <a:pt x="0" y="570"/>
                    </a:cubicBezTo>
                    <a:cubicBezTo>
                      <a:pt x="0" y="881"/>
                      <a:pt x="252" y="1132"/>
                      <a:pt x="563" y="1132"/>
                    </a:cubicBezTo>
                    <a:cubicBezTo>
                      <a:pt x="881" y="1132"/>
                      <a:pt x="1132" y="881"/>
                      <a:pt x="1132" y="570"/>
                    </a:cubicBezTo>
                    <a:cubicBezTo>
                      <a:pt x="1132" y="252"/>
                      <a:pt x="881" y="1"/>
                      <a:pt x="563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6" name="Google Shape;520;p39"/>
          <p:cNvGrpSpPr/>
          <p:nvPr/>
        </p:nvGrpSpPr>
        <p:grpSpPr>
          <a:xfrm>
            <a:off x="6238687" y="5424809"/>
            <a:ext cx="6683648" cy="1454576"/>
            <a:chOff x="3702992" y="3702662"/>
            <a:chExt cx="6683648" cy="1454576"/>
          </a:xfrm>
        </p:grpSpPr>
        <p:grpSp>
          <p:nvGrpSpPr>
            <p:cNvPr id="177" name="Google Shape;521;p39"/>
            <p:cNvGrpSpPr/>
            <p:nvPr/>
          </p:nvGrpSpPr>
          <p:grpSpPr>
            <a:xfrm>
              <a:off x="3702992" y="3702662"/>
              <a:ext cx="6366193" cy="1444671"/>
              <a:chOff x="2340650" y="1663025"/>
              <a:chExt cx="5362811" cy="1216975"/>
            </a:xfrm>
          </p:grpSpPr>
          <p:sp>
            <p:nvSpPr>
              <p:cNvPr id="206" name="Google Shape;522;p39"/>
              <p:cNvSpPr/>
              <p:nvPr/>
            </p:nvSpPr>
            <p:spPr>
              <a:xfrm>
                <a:off x="2383136" y="1663025"/>
                <a:ext cx="5320325" cy="1216975"/>
              </a:xfrm>
              <a:custGeom>
                <a:avLst/>
                <a:gdLst/>
                <a:ahLst/>
                <a:cxnLst/>
                <a:rect l="l" t="t" r="r" b="b"/>
                <a:pathLst>
                  <a:path w="212813" h="48679" extrusionOk="0">
                    <a:moveTo>
                      <a:pt x="197387" y="0"/>
                    </a:moveTo>
                    <a:cubicBezTo>
                      <a:pt x="196803" y="0"/>
                      <a:pt x="196218" y="31"/>
                      <a:pt x="195634" y="94"/>
                    </a:cubicBezTo>
                    <a:cubicBezTo>
                      <a:pt x="188977" y="808"/>
                      <a:pt x="182849" y="6049"/>
                      <a:pt x="181803" y="12667"/>
                    </a:cubicBezTo>
                    <a:cubicBezTo>
                      <a:pt x="180963" y="11748"/>
                      <a:pt x="179785" y="11338"/>
                      <a:pt x="178574" y="11338"/>
                    </a:cubicBezTo>
                    <a:cubicBezTo>
                      <a:pt x="176201" y="11338"/>
                      <a:pt x="173706" y="12917"/>
                      <a:pt x="173399" y="15340"/>
                    </a:cubicBezTo>
                    <a:cubicBezTo>
                      <a:pt x="172328" y="14509"/>
                      <a:pt x="171016" y="14130"/>
                      <a:pt x="169684" y="14130"/>
                    </a:cubicBezTo>
                    <a:cubicBezTo>
                      <a:pt x="166755" y="14130"/>
                      <a:pt x="163728" y="15963"/>
                      <a:pt x="162950" y="18847"/>
                    </a:cubicBezTo>
                    <a:cubicBezTo>
                      <a:pt x="162566" y="13759"/>
                      <a:pt x="159026" y="9047"/>
                      <a:pt x="154248" y="7274"/>
                    </a:cubicBezTo>
                    <a:cubicBezTo>
                      <a:pt x="152798" y="6733"/>
                      <a:pt x="151256" y="6473"/>
                      <a:pt x="149712" y="6473"/>
                    </a:cubicBezTo>
                    <a:cubicBezTo>
                      <a:pt x="146170" y="6473"/>
                      <a:pt x="142612" y="7844"/>
                      <a:pt x="140100" y="10351"/>
                    </a:cubicBezTo>
                    <a:cubicBezTo>
                      <a:pt x="138436" y="4031"/>
                      <a:pt x="131781" y="20"/>
                      <a:pt x="125223" y="20"/>
                    </a:cubicBezTo>
                    <a:cubicBezTo>
                      <a:pt x="124007" y="20"/>
                      <a:pt x="122794" y="158"/>
                      <a:pt x="121617" y="444"/>
                    </a:cubicBezTo>
                    <a:cubicBezTo>
                      <a:pt x="114093" y="2277"/>
                      <a:pt x="108422" y="8974"/>
                      <a:pt x="106152" y="16373"/>
                    </a:cubicBezTo>
                    <a:cubicBezTo>
                      <a:pt x="105593" y="15844"/>
                      <a:pt x="104856" y="15606"/>
                      <a:pt x="104103" y="15606"/>
                    </a:cubicBezTo>
                    <a:cubicBezTo>
                      <a:pt x="102566" y="15606"/>
                      <a:pt x="100962" y="16600"/>
                      <a:pt x="100673" y="18146"/>
                    </a:cubicBezTo>
                    <a:cubicBezTo>
                      <a:pt x="99323" y="15942"/>
                      <a:pt x="96732" y="14780"/>
                      <a:pt x="94164" y="14780"/>
                    </a:cubicBezTo>
                    <a:cubicBezTo>
                      <a:pt x="92136" y="14780"/>
                      <a:pt x="90123" y="15505"/>
                      <a:pt x="88748" y="17014"/>
                    </a:cubicBezTo>
                    <a:cubicBezTo>
                      <a:pt x="88398" y="13315"/>
                      <a:pt x="84599" y="10792"/>
                      <a:pt x="80996" y="10792"/>
                    </a:cubicBezTo>
                    <a:cubicBezTo>
                      <a:pt x="79352" y="10792"/>
                      <a:pt x="77749" y="11317"/>
                      <a:pt x="76532" y="12495"/>
                    </a:cubicBezTo>
                    <a:cubicBezTo>
                      <a:pt x="73564" y="6533"/>
                      <a:pt x="67027" y="2556"/>
                      <a:pt x="60384" y="2556"/>
                    </a:cubicBezTo>
                    <a:cubicBezTo>
                      <a:pt x="60007" y="2556"/>
                      <a:pt x="59631" y="2569"/>
                      <a:pt x="59254" y="2595"/>
                    </a:cubicBezTo>
                    <a:cubicBezTo>
                      <a:pt x="52239" y="3078"/>
                      <a:pt x="45741" y="8094"/>
                      <a:pt x="43498" y="14764"/>
                    </a:cubicBezTo>
                    <a:cubicBezTo>
                      <a:pt x="41935" y="13143"/>
                      <a:pt x="39699" y="12350"/>
                      <a:pt x="37456" y="12350"/>
                    </a:cubicBezTo>
                    <a:cubicBezTo>
                      <a:pt x="34866" y="12350"/>
                      <a:pt x="32265" y="13408"/>
                      <a:pt x="30680" y="15473"/>
                    </a:cubicBezTo>
                    <a:cubicBezTo>
                      <a:pt x="27957" y="11067"/>
                      <a:pt x="22838" y="8265"/>
                      <a:pt x="17672" y="8265"/>
                    </a:cubicBezTo>
                    <a:cubicBezTo>
                      <a:pt x="17376" y="8265"/>
                      <a:pt x="17079" y="8274"/>
                      <a:pt x="16783" y="8293"/>
                    </a:cubicBezTo>
                    <a:cubicBezTo>
                      <a:pt x="11323" y="8643"/>
                      <a:pt x="6175" y="12184"/>
                      <a:pt x="3899" y="17167"/>
                    </a:cubicBezTo>
                    <a:cubicBezTo>
                      <a:pt x="2860" y="16148"/>
                      <a:pt x="1457" y="15671"/>
                      <a:pt x="1" y="15651"/>
                    </a:cubicBezTo>
                    <a:lnTo>
                      <a:pt x="1" y="48110"/>
                    </a:lnTo>
                    <a:cubicBezTo>
                      <a:pt x="44265" y="48130"/>
                      <a:pt x="182677" y="48672"/>
                      <a:pt x="212813" y="48679"/>
                    </a:cubicBezTo>
                    <a:lnTo>
                      <a:pt x="212813" y="7949"/>
                    </a:lnTo>
                    <a:cubicBezTo>
                      <a:pt x="209173" y="3181"/>
                      <a:pt x="203342" y="0"/>
                      <a:pt x="197387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23;p39"/>
              <p:cNvSpPr/>
              <p:nvPr/>
            </p:nvSpPr>
            <p:spPr>
              <a:xfrm>
                <a:off x="5123150" y="1808775"/>
                <a:ext cx="56775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71" extrusionOk="0">
                    <a:moveTo>
                      <a:pt x="1132" y="1"/>
                    </a:moveTo>
                    <a:cubicBezTo>
                      <a:pt x="510" y="1"/>
                      <a:pt x="0" y="510"/>
                      <a:pt x="0" y="1139"/>
                    </a:cubicBezTo>
                    <a:cubicBezTo>
                      <a:pt x="0" y="1761"/>
                      <a:pt x="510" y="2271"/>
                      <a:pt x="1132" y="2271"/>
                    </a:cubicBezTo>
                    <a:cubicBezTo>
                      <a:pt x="1761" y="2271"/>
                      <a:pt x="2270" y="1761"/>
                      <a:pt x="2270" y="1139"/>
                    </a:cubicBezTo>
                    <a:cubicBezTo>
                      <a:pt x="2270" y="510"/>
                      <a:pt x="1761" y="1"/>
                      <a:pt x="1132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24;p39"/>
              <p:cNvSpPr/>
              <p:nvPr/>
            </p:nvSpPr>
            <p:spPr>
              <a:xfrm>
                <a:off x="5953150" y="2149250"/>
                <a:ext cx="56775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71" extrusionOk="0">
                    <a:moveTo>
                      <a:pt x="1132" y="1"/>
                    </a:moveTo>
                    <a:cubicBezTo>
                      <a:pt x="503" y="1"/>
                      <a:pt x="0" y="510"/>
                      <a:pt x="0" y="1139"/>
                    </a:cubicBezTo>
                    <a:cubicBezTo>
                      <a:pt x="0" y="1768"/>
                      <a:pt x="503" y="2270"/>
                      <a:pt x="1132" y="2270"/>
                    </a:cubicBezTo>
                    <a:cubicBezTo>
                      <a:pt x="1761" y="2270"/>
                      <a:pt x="2270" y="1768"/>
                      <a:pt x="2270" y="1139"/>
                    </a:cubicBezTo>
                    <a:cubicBezTo>
                      <a:pt x="2270" y="510"/>
                      <a:pt x="1761" y="1"/>
                      <a:pt x="1132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25;p39"/>
              <p:cNvSpPr/>
              <p:nvPr/>
            </p:nvSpPr>
            <p:spPr>
              <a:xfrm>
                <a:off x="4915700" y="2003825"/>
                <a:ext cx="92325" cy="923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694" extrusionOk="0">
                    <a:moveTo>
                      <a:pt x="1846" y="1"/>
                    </a:moveTo>
                    <a:cubicBezTo>
                      <a:pt x="827" y="1"/>
                      <a:pt x="0" y="828"/>
                      <a:pt x="0" y="1847"/>
                    </a:cubicBezTo>
                    <a:cubicBezTo>
                      <a:pt x="0" y="2866"/>
                      <a:pt x="827" y="3693"/>
                      <a:pt x="1846" y="3693"/>
                    </a:cubicBezTo>
                    <a:cubicBezTo>
                      <a:pt x="2865" y="3693"/>
                      <a:pt x="3693" y="2866"/>
                      <a:pt x="3693" y="1847"/>
                    </a:cubicBezTo>
                    <a:cubicBezTo>
                      <a:pt x="3693" y="828"/>
                      <a:pt x="2865" y="1"/>
                      <a:pt x="1846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26;p39"/>
              <p:cNvSpPr/>
              <p:nvPr/>
            </p:nvSpPr>
            <p:spPr>
              <a:xfrm>
                <a:off x="5766875" y="1971900"/>
                <a:ext cx="355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424" extrusionOk="0">
                    <a:moveTo>
                      <a:pt x="715" y="1"/>
                    </a:moveTo>
                    <a:cubicBezTo>
                      <a:pt x="324" y="1"/>
                      <a:pt x="0" y="318"/>
                      <a:pt x="0" y="715"/>
                    </a:cubicBezTo>
                    <a:cubicBezTo>
                      <a:pt x="0" y="1106"/>
                      <a:pt x="324" y="1423"/>
                      <a:pt x="715" y="1423"/>
                    </a:cubicBezTo>
                    <a:cubicBezTo>
                      <a:pt x="1105" y="1423"/>
                      <a:pt x="1423" y="1106"/>
                      <a:pt x="1423" y="715"/>
                    </a:cubicBezTo>
                    <a:cubicBezTo>
                      <a:pt x="1423" y="318"/>
                      <a:pt x="1105" y="1"/>
                      <a:pt x="715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27;p39"/>
              <p:cNvSpPr/>
              <p:nvPr/>
            </p:nvSpPr>
            <p:spPr>
              <a:xfrm>
                <a:off x="5396125" y="1979025"/>
                <a:ext cx="213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854" extrusionOk="0">
                    <a:moveTo>
                      <a:pt x="430" y="0"/>
                    </a:moveTo>
                    <a:cubicBezTo>
                      <a:pt x="192" y="0"/>
                      <a:pt x="0" y="192"/>
                      <a:pt x="0" y="430"/>
                    </a:cubicBezTo>
                    <a:cubicBezTo>
                      <a:pt x="0" y="662"/>
                      <a:pt x="192" y="854"/>
                      <a:pt x="430" y="854"/>
                    </a:cubicBezTo>
                    <a:cubicBezTo>
                      <a:pt x="662" y="854"/>
                      <a:pt x="854" y="662"/>
                      <a:pt x="854" y="430"/>
                    </a:cubicBezTo>
                    <a:cubicBezTo>
                      <a:pt x="854" y="192"/>
                      <a:pt x="662" y="0"/>
                      <a:pt x="430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28;p39"/>
              <p:cNvSpPr/>
              <p:nvPr/>
            </p:nvSpPr>
            <p:spPr>
              <a:xfrm>
                <a:off x="6229750" y="2103275"/>
                <a:ext cx="21200" cy="21200"/>
              </a:xfrm>
              <a:custGeom>
                <a:avLst/>
                <a:gdLst/>
                <a:ahLst/>
                <a:cxnLst/>
                <a:rect l="l" t="t" r="r" b="b"/>
                <a:pathLst>
                  <a:path w="848" h="848" extrusionOk="0">
                    <a:moveTo>
                      <a:pt x="424" y="0"/>
                    </a:moveTo>
                    <a:cubicBezTo>
                      <a:pt x="193" y="0"/>
                      <a:pt x="1" y="185"/>
                      <a:pt x="1" y="424"/>
                    </a:cubicBezTo>
                    <a:cubicBezTo>
                      <a:pt x="1" y="662"/>
                      <a:pt x="193" y="847"/>
                      <a:pt x="424" y="847"/>
                    </a:cubicBezTo>
                    <a:cubicBezTo>
                      <a:pt x="663" y="847"/>
                      <a:pt x="848" y="662"/>
                      <a:pt x="848" y="424"/>
                    </a:cubicBezTo>
                    <a:cubicBezTo>
                      <a:pt x="848" y="185"/>
                      <a:pt x="663" y="0"/>
                      <a:pt x="424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29;p39"/>
              <p:cNvSpPr/>
              <p:nvPr/>
            </p:nvSpPr>
            <p:spPr>
              <a:xfrm>
                <a:off x="6768750" y="1833600"/>
                <a:ext cx="21375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5" extrusionOk="0">
                    <a:moveTo>
                      <a:pt x="431" y="1"/>
                    </a:moveTo>
                    <a:cubicBezTo>
                      <a:pt x="192" y="1"/>
                      <a:pt x="1" y="192"/>
                      <a:pt x="1" y="431"/>
                    </a:cubicBezTo>
                    <a:cubicBezTo>
                      <a:pt x="1" y="662"/>
                      <a:pt x="192" y="854"/>
                      <a:pt x="431" y="854"/>
                    </a:cubicBezTo>
                    <a:cubicBezTo>
                      <a:pt x="662" y="854"/>
                      <a:pt x="854" y="662"/>
                      <a:pt x="854" y="431"/>
                    </a:cubicBezTo>
                    <a:cubicBezTo>
                      <a:pt x="854" y="192"/>
                      <a:pt x="662" y="1"/>
                      <a:pt x="431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30;p39"/>
              <p:cNvSpPr/>
              <p:nvPr/>
            </p:nvSpPr>
            <p:spPr>
              <a:xfrm>
                <a:off x="6972900" y="1773375"/>
                <a:ext cx="4965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987" extrusionOk="0">
                    <a:moveTo>
                      <a:pt x="993" y="1"/>
                    </a:moveTo>
                    <a:cubicBezTo>
                      <a:pt x="444" y="1"/>
                      <a:pt x="1" y="444"/>
                      <a:pt x="1" y="993"/>
                    </a:cubicBezTo>
                    <a:cubicBezTo>
                      <a:pt x="1" y="1543"/>
                      <a:pt x="444" y="1986"/>
                      <a:pt x="993" y="1986"/>
                    </a:cubicBezTo>
                    <a:cubicBezTo>
                      <a:pt x="1542" y="1986"/>
                      <a:pt x="1986" y="1543"/>
                      <a:pt x="1986" y="993"/>
                    </a:cubicBezTo>
                    <a:cubicBezTo>
                      <a:pt x="1986" y="444"/>
                      <a:pt x="1542" y="1"/>
                      <a:pt x="993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31;p39"/>
              <p:cNvSpPr/>
              <p:nvPr/>
            </p:nvSpPr>
            <p:spPr>
              <a:xfrm>
                <a:off x="7143125" y="1872650"/>
                <a:ext cx="8522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409" extrusionOk="0">
                    <a:moveTo>
                      <a:pt x="1702" y="0"/>
                    </a:moveTo>
                    <a:cubicBezTo>
                      <a:pt x="762" y="0"/>
                      <a:pt x="1" y="761"/>
                      <a:pt x="1" y="1701"/>
                    </a:cubicBezTo>
                    <a:cubicBezTo>
                      <a:pt x="1" y="2641"/>
                      <a:pt x="762" y="3408"/>
                      <a:pt x="1702" y="3408"/>
                    </a:cubicBezTo>
                    <a:cubicBezTo>
                      <a:pt x="2641" y="3408"/>
                      <a:pt x="3409" y="2641"/>
                      <a:pt x="3409" y="1701"/>
                    </a:cubicBezTo>
                    <a:cubicBezTo>
                      <a:pt x="3409" y="761"/>
                      <a:pt x="2641" y="0"/>
                      <a:pt x="1702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32;p39"/>
              <p:cNvSpPr/>
              <p:nvPr/>
            </p:nvSpPr>
            <p:spPr>
              <a:xfrm>
                <a:off x="4326900" y="2149250"/>
                <a:ext cx="49650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986" extrusionOk="0">
                    <a:moveTo>
                      <a:pt x="993" y="1"/>
                    </a:moveTo>
                    <a:cubicBezTo>
                      <a:pt x="444" y="1"/>
                      <a:pt x="0" y="444"/>
                      <a:pt x="0" y="993"/>
                    </a:cubicBezTo>
                    <a:cubicBezTo>
                      <a:pt x="0" y="1543"/>
                      <a:pt x="444" y="1986"/>
                      <a:pt x="993" y="1986"/>
                    </a:cubicBezTo>
                    <a:cubicBezTo>
                      <a:pt x="1542" y="1986"/>
                      <a:pt x="1986" y="1543"/>
                      <a:pt x="1986" y="993"/>
                    </a:cubicBezTo>
                    <a:cubicBezTo>
                      <a:pt x="1986" y="444"/>
                      <a:pt x="1542" y="1"/>
                      <a:pt x="993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33;p39"/>
              <p:cNvSpPr/>
              <p:nvPr/>
            </p:nvSpPr>
            <p:spPr>
              <a:xfrm>
                <a:off x="5190475" y="2181175"/>
                <a:ext cx="4965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993" extrusionOk="0">
                    <a:moveTo>
                      <a:pt x="993" y="1"/>
                    </a:moveTo>
                    <a:cubicBezTo>
                      <a:pt x="444" y="1"/>
                      <a:pt x="1" y="444"/>
                      <a:pt x="1" y="993"/>
                    </a:cubicBezTo>
                    <a:cubicBezTo>
                      <a:pt x="1" y="1543"/>
                      <a:pt x="444" y="1993"/>
                      <a:pt x="993" y="1993"/>
                    </a:cubicBezTo>
                    <a:cubicBezTo>
                      <a:pt x="1543" y="1993"/>
                      <a:pt x="1986" y="1543"/>
                      <a:pt x="1986" y="993"/>
                    </a:cubicBezTo>
                    <a:cubicBezTo>
                      <a:pt x="1986" y="444"/>
                      <a:pt x="1543" y="1"/>
                      <a:pt x="993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34;p39"/>
              <p:cNvSpPr/>
              <p:nvPr/>
            </p:nvSpPr>
            <p:spPr>
              <a:xfrm>
                <a:off x="4092800" y="2021525"/>
                <a:ext cx="28475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40" extrusionOk="0">
                    <a:moveTo>
                      <a:pt x="570" y="1"/>
                    </a:moveTo>
                    <a:cubicBezTo>
                      <a:pt x="259" y="1"/>
                      <a:pt x="1" y="259"/>
                      <a:pt x="1" y="570"/>
                    </a:cubicBezTo>
                    <a:cubicBezTo>
                      <a:pt x="1" y="888"/>
                      <a:pt x="259" y="1139"/>
                      <a:pt x="570" y="1139"/>
                    </a:cubicBezTo>
                    <a:cubicBezTo>
                      <a:pt x="881" y="1139"/>
                      <a:pt x="1139" y="888"/>
                      <a:pt x="1139" y="570"/>
                    </a:cubicBezTo>
                    <a:cubicBezTo>
                      <a:pt x="1139" y="259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35;p39"/>
              <p:cNvSpPr/>
              <p:nvPr/>
            </p:nvSpPr>
            <p:spPr>
              <a:xfrm>
                <a:off x="3697250" y="1986125"/>
                <a:ext cx="994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3972" extrusionOk="0">
                    <a:moveTo>
                      <a:pt x="1985" y="1"/>
                    </a:moveTo>
                    <a:cubicBezTo>
                      <a:pt x="894" y="1"/>
                      <a:pt x="0" y="888"/>
                      <a:pt x="0" y="1986"/>
                    </a:cubicBezTo>
                    <a:cubicBezTo>
                      <a:pt x="0" y="3085"/>
                      <a:pt x="894" y="3971"/>
                      <a:pt x="1985" y="3971"/>
                    </a:cubicBezTo>
                    <a:cubicBezTo>
                      <a:pt x="3084" y="3971"/>
                      <a:pt x="3977" y="3085"/>
                      <a:pt x="3977" y="1986"/>
                    </a:cubicBezTo>
                    <a:cubicBezTo>
                      <a:pt x="3977" y="888"/>
                      <a:pt x="3084" y="1"/>
                      <a:pt x="1985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36;p39"/>
              <p:cNvSpPr/>
              <p:nvPr/>
            </p:nvSpPr>
            <p:spPr>
              <a:xfrm>
                <a:off x="3470250" y="1883225"/>
                <a:ext cx="78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3125" extrusionOk="0">
                    <a:moveTo>
                      <a:pt x="1563" y="1"/>
                    </a:moveTo>
                    <a:cubicBezTo>
                      <a:pt x="702" y="1"/>
                      <a:pt x="1" y="702"/>
                      <a:pt x="1" y="1563"/>
                    </a:cubicBezTo>
                    <a:cubicBezTo>
                      <a:pt x="1" y="2429"/>
                      <a:pt x="702" y="3124"/>
                      <a:pt x="1563" y="3124"/>
                    </a:cubicBezTo>
                    <a:cubicBezTo>
                      <a:pt x="2423" y="3124"/>
                      <a:pt x="3124" y="2429"/>
                      <a:pt x="3124" y="1563"/>
                    </a:cubicBezTo>
                    <a:cubicBezTo>
                      <a:pt x="3124" y="702"/>
                      <a:pt x="2423" y="1"/>
                      <a:pt x="1563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37;p39"/>
              <p:cNvSpPr/>
              <p:nvPr/>
            </p:nvSpPr>
            <p:spPr>
              <a:xfrm>
                <a:off x="2340650" y="2064225"/>
                <a:ext cx="3560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17" extrusionOk="0">
                    <a:moveTo>
                      <a:pt x="715" y="0"/>
                    </a:moveTo>
                    <a:cubicBezTo>
                      <a:pt x="318" y="0"/>
                      <a:pt x="1" y="318"/>
                      <a:pt x="1" y="708"/>
                    </a:cubicBezTo>
                    <a:cubicBezTo>
                      <a:pt x="1" y="1099"/>
                      <a:pt x="318" y="1416"/>
                      <a:pt x="715" y="1416"/>
                    </a:cubicBezTo>
                    <a:cubicBezTo>
                      <a:pt x="1106" y="1416"/>
                      <a:pt x="1423" y="1099"/>
                      <a:pt x="1423" y="708"/>
                    </a:cubicBezTo>
                    <a:cubicBezTo>
                      <a:pt x="1423" y="318"/>
                      <a:pt x="1106" y="0"/>
                      <a:pt x="715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38;p39"/>
              <p:cNvSpPr/>
              <p:nvPr/>
            </p:nvSpPr>
            <p:spPr>
              <a:xfrm>
                <a:off x="7035000" y="2179850"/>
                <a:ext cx="830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4893" extrusionOk="0">
                    <a:moveTo>
                      <a:pt x="26" y="0"/>
                    </a:moveTo>
                    <a:cubicBezTo>
                      <a:pt x="4" y="0"/>
                      <a:pt x="0" y="34"/>
                      <a:pt x="25" y="41"/>
                    </a:cubicBezTo>
                    <a:cubicBezTo>
                      <a:pt x="435" y="113"/>
                      <a:pt x="825" y="259"/>
                      <a:pt x="1189" y="471"/>
                    </a:cubicBezTo>
                    <a:cubicBezTo>
                      <a:pt x="1547" y="682"/>
                      <a:pt x="1871" y="947"/>
                      <a:pt x="2149" y="1258"/>
                    </a:cubicBezTo>
                    <a:cubicBezTo>
                      <a:pt x="2427" y="1563"/>
                      <a:pt x="2658" y="1913"/>
                      <a:pt x="2844" y="2291"/>
                    </a:cubicBezTo>
                    <a:cubicBezTo>
                      <a:pt x="3029" y="2668"/>
                      <a:pt x="3148" y="3065"/>
                      <a:pt x="3214" y="3482"/>
                    </a:cubicBezTo>
                    <a:cubicBezTo>
                      <a:pt x="3274" y="3892"/>
                      <a:pt x="3267" y="4309"/>
                      <a:pt x="3188" y="4719"/>
                    </a:cubicBezTo>
                    <a:cubicBezTo>
                      <a:pt x="3181" y="4765"/>
                      <a:pt x="3168" y="4818"/>
                      <a:pt x="3155" y="4865"/>
                    </a:cubicBezTo>
                    <a:cubicBezTo>
                      <a:pt x="3151" y="4881"/>
                      <a:pt x="3164" y="4892"/>
                      <a:pt x="3177" y="4892"/>
                    </a:cubicBezTo>
                    <a:cubicBezTo>
                      <a:pt x="3184" y="4892"/>
                      <a:pt x="3192" y="4888"/>
                      <a:pt x="3194" y="4878"/>
                    </a:cubicBezTo>
                    <a:cubicBezTo>
                      <a:pt x="3294" y="4468"/>
                      <a:pt x="3320" y="4044"/>
                      <a:pt x="3274" y="3627"/>
                    </a:cubicBezTo>
                    <a:cubicBezTo>
                      <a:pt x="3227" y="3204"/>
                      <a:pt x="3115" y="2800"/>
                      <a:pt x="2943" y="2416"/>
                    </a:cubicBezTo>
                    <a:cubicBezTo>
                      <a:pt x="2777" y="2026"/>
                      <a:pt x="2552" y="1668"/>
                      <a:pt x="2281" y="1344"/>
                    </a:cubicBezTo>
                    <a:cubicBezTo>
                      <a:pt x="2010" y="1027"/>
                      <a:pt x="1692" y="749"/>
                      <a:pt x="1335" y="517"/>
                    </a:cubicBezTo>
                    <a:cubicBezTo>
                      <a:pt x="984" y="292"/>
                      <a:pt x="594" y="127"/>
                      <a:pt x="183" y="34"/>
                    </a:cubicBezTo>
                    <a:cubicBezTo>
                      <a:pt x="130" y="21"/>
                      <a:pt x="84" y="8"/>
                      <a:pt x="31" y="1"/>
                    </a:cubicBezTo>
                    <a:cubicBezTo>
                      <a:pt x="29" y="0"/>
                      <a:pt x="27" y="0"/>
                      <a:pt x="26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539;p39"/>
            <p:cNvGrpSpPr/>
            <p:nvPr/>
          </p:nvGrpSpPr>
          <p:grpSpPr>
            <a:xfrm>
              <a:off x="3750810" y="4425251"/>
              <a:ext cx="6635830" cy="731987"/>
              <a:chOff x="1620100" y="2266375"/>
              <a:chExt cx="5433862" cy="599400"/>
            </a:xfrm>
          </p:grpSpPr>
          <p:sp>
            <p:nvSpPr>
              <p:cNvPr id="179" name="Google Shape;540;p39"/>
              <p:cNvSpPr/>
              <p:nvPr/>
            </p:nvSpPr>
            <p:spPr>
              <a:xfrm>
                <a:off x="1620100" y="2508750"/>
                <a:ext cx="532495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212998" h="4918" extrusionOk="0">
                    <a:moveTo>
                      <a:pt x="1" y="0"/>
                    </a:moveTo>
                    <a:lnTo>
                      <a:pt x="1" y="4917"/>
                    </a:lnTo>
                    <a:lnTo>
                      <a:pt x="212998" y="4917"/>
                    </a:lnTo>
                    <a:lnTo>
                      <a:pt x="2129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41;p39"/>
              <p:cNvSpPr/>
              <p:nvPr/>
            </p:nvSpPr>
            <p:spPr>
              <a:xfrm>
                <a:off x="33993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15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42;p39"/>
              <p:cNvSpPr/>
              <p:nvPr/>
            </p:nvSpPr>
            <p:spPr>
              <a:xfrm>
                <a:off x="344545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9" y="881"/>
                      <a:pt x="1139" y="570"/>
                    </a:cubicBezTo>
                    <a:cubicBezTo>
                      <a:pt x="1139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43;p39"/>
              <p:cNvSpPr/>
              <p:nvPr/>
            </p:nvSpPr>
            <p:spPr>
              <a:xfrm>
                <a:off x="3803775" y="2266375"/>
                <a:ext cx="12047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18" y="23976"/>
                    </a:lnTo>
                    <a:lnTo>
                      <a:pt x="4818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44;p39"/>
              <p:cNvSpPr/>
              <p:nvPr/>
            </p:nvSpPr>
            <p:spPr>
              <a:xfrm>
                <a:off x="384977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45;p39"/>
              <p:cNvSpPr/>
              <p:nvPr/>
            </p:nvSpPr>
            <p:spPr>
              <a:xfrm>
                <a:off x="42081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46;p39"/>
              <p:cNvSpPr/>
              <p:nvPr/>
            </p:nvSpPr>
            <p:spPr>
              <a:xfrm>
                <a:off x="42541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47;p39"/>
              <p:cNvSpPr/>
              <p:nvPr/>
            </p:nvSpPr>
            <p:spPr>
              <a:xfrm>
                <a:off x="4612275" y="2266375"/>
                <a:ext cx="12080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23976" extrusionOk="0">
                    <a:moveTo>
                      <a:pt x="2416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31" y="23976"/>
                    </a:lnTo>
                    <a:lnTo>
                      <a:pt x="4831" y="4964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48;p39"/>
              <p:cNvSpPr/>
              <p:nvPr/>
            </p:nvSpPr>
            <p:spPr>
              <a:xfrm>
                <a:off x="4658425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49;p39"/>
              <p:cNvSpPr/>
              <p:nvPr/>
            </p:nvSpPr>
            <p:spPr>
              <a:xfrm>
                <a:off x="2186475" y="2266375"/>
                <a:ext cx="12045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18" y="23976"/>
                    </a:lnTo>
                    <a:lnTo>
                      <a:pt x="4818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50;p39"/>
              <p:cNvSpPr/>
              <p:nvPr/>
            </p:nvSpPr>
            <p:spPr>
              <a:xfrm>
                <a:off x="2232450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51;p39"/>
              <p:cNvSpPr/>
              <p:nvPr/>
            </p:nvSpPr>
            <p:spPr>
              <a:xfrm>
                <a:off x="25908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52;p39"/>
              <p:cNvSpPr/>
              <p:nvPr/>
            </p:nvSpPr>
            <p:spPr>
              <a:xfrm>
                <a:off x="26368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53;p39"/>
              <p:cNvSpPr/>
              <p:nvPr/>
            </p:nvSpPr>
            <p:spPr>
              <a:xfrm>
                <a:off x="29951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54;p39"/>
              <p:cNvSpPr/>
              <p:nvPr/>
            </p:nvSpPr>
            <p:spPr>
              <a:xfrm>
                <a:off x="304112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55;p39"/>
              <p:cNvSpPr/>
              <p:nvPr/>
            </p:nvSpPr>
            <p:spPr>
              <a:xfrm>
                <a:off x="501677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56;p39"/>
              <p:cNvSpPr/>
              <p:nvPr/>
            </p:nvSpPr>
            <p:spPr>
              <a:xfrm>
                <a:off x="5062750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57;p39"/>
              <p:cNvSpPr/>
              <p:nvPr/>
            </p:nvSpPr>
            <p:spPr>
              <a:xfrm>
                <a:off x="54211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58;p39"/>
              <p:cNvSpPr/>
              <p:nvPr/>
            </p:nvSpPr>
            <p:spPr>
              <a:xfrm>
                <a:off x="54671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59;p39"/>
              <p:cNvSpPr/>
              <p:nvPr/>
            </p:nvSpPr>
            <p:spPr>
              <a:xfrm>
                <a:off x="58254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60;p39"/>
              <p:cNvSpPr/>
              <p:nvPr/>
            </p:nvSpPr>
            <p:spPr>
              <a:xfrm>
                <a:off x="587142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7" y="1132"/>
                      <a:pt x="1138" y="881"/>
                      <a:pt x="1138" y="570"/>
                    </a:cubicBezTo>
                    <a:cubicBezTo>
                      <a:pt x="1138" y="252"/>
                      <a:pt x="887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61;p39"/>
              <p:cNvSpPr/>
              <p:nvPr/>
            </p:nvSpPr>
            <p:spPr>
              <a:xfrm>
                <a:off x="622975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62;p39"/>
              <p:cNvSpPr/>
              <p:nvPr/>
            </p:nvSpPr>
            <p:spPr>
              <a:xfrm>
                <a:off x="627575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0" y="252"/>
                      <a:pt x="0" y="570"/>
                    </a:cubicBezTo>
                    <a:cubicBezTo>
                      <a:pt x="0" y="881"/>
                      <a:pt x="259" y="1132"/>
                      <a:pt x="570" y="1132"/>
                    </a:cubicBezTo>
                    <a:cubicBezTo>
                      <a:pt x="887" y="1132"/>
                      <a:pt x="1139" y="881"/>
                      <a:pt x="1139" y="570"/>
                    </a:cubicBezTo>
                    <a:cubicBezTo>
                      <a:pt x="1139" y="252"/>
                      <a:pt x="887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63;p39"/>
              <p:cNvSpPr/>
              <p:nvPr/>
            </p:nvSpPr>
            <p:spPr>
              <a:xfrm>
                <a:off x="6634075" y="2266375"/>
                <a:ext cx="12065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64;p39"/>
              <p:cNvSpPr/>
              <p:nvPr/>
            </p:nvSpPr>
            <p:spPr>
              <a:xfrm>
                <a:off x="6680250" y="2550100"/>
                <a:ext cx="283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3" extrusionOk="0">
                    <a:moveTo>
                      <a:pt x="563" y="1"/>
                    </a:moveTo>
                    <a:cubicBezTo>
                      <a:pt x="252" y="1"/>
                      <a:pt x="0" y="252"/>
                      <a:pt x="0" y="570"/>
                    </a:cubicBezTo>
                    <a:cubicBezTo>
                      <a:pt x="0" y="881"/>
                      <a:pt x="252" y="1132"/>
                      <a:pt x="563" y="1132"/>
                    </a:cubicBezTo>
                    <a:cubicBezTo>
                      <a:pt x="880" y="1132"/>
                      <a:pt x="1132" y="881"/>
                      <a:pt x="1132" y="570"/>
                    </a:cubicBezTo>
                    <a:cubicBezTo>
                      <a:pt x="1132" y="252"/>
                      <a:pt x="880" y="1"/>
                      <a:pt x="563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65;p39"/>
              <p:cNvSpPr/>
              <p:nvPr/>
            </p:nvSpPr>
            <p:spPr>
              <a:xfrm>
                <a:off x="6933337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66;p39"/>
              <p:cNvSpPr/>
              <p:nvPr/>
            </p:nvSpPr>
            <p:spPr>
              <a:xfrm>
                <a:off x="6979485" y="2550100"/>
                <a:ext cx="283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3" extrusionOk="0">
                    <a:moveTo>
                      <a:pt x="563" y="1"/>
                    </a:moveTo>
                    <a:cubicBezTo>
                      <a:pt x="252" y="1"/>
                      <a:pt x="0" y="252"/>
                      <a:pt x="0" y="570"/>
                    </a:cubicBezTo>
                    <a:cubicBezTo>
                      <a:pt x="0" y="881"/>
                      <a:pt x="252" y="1132"/>
                      <a:pt x="563" y="1132"/>
                    </a:cubicBezTo>
                    <a:cubicBezTo>
                      <a:pt x="881" y="1132"/>
                      <a:pt x="1132" y="881"/>
                      <a:pt x="1132" y="570"/>
                    </a:cubicBezTo>
                    <a:cubicBezTo>
                      <a:pt x="1132" y="252"/>
                      <a:pt x="881" y="1"/>
                      <a:pt x="563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320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9" grpId="0" animBg="1"/>
      <p:bldP spid="87" grpId="0" animBg="1"/>
      <p:bldP spid="88" grpId="0" animBg="1"/>
      <p:bldP spid="8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7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370" y="3047472"/>
            <a:ext cx="5080704" cy="38105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723900" y="2823599"/>
            <a:ext cx="5380396" cy="333567"/>
          </a:xfrm>
          <a:prstGeom prst="rect">
            <a:avLst/>
          </a:prstGeom>
          <a:solidFill>
            <a:srgbClr val="FEA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43400" y="2823599"/>
            <a:ext cx="313096" cy="4510651"/>
          </a:xfrm>
          <a:prstGeom prst="rect">
            <a:avLst/>
          </a:prstGeom>
          <a:solidFill>
            <a:srgbClr val="FEA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3" name="Google Shape;12020;p78"/>
          <p:cNvGrpSpPr/>
          <p:nvPr/>
        </p:nvGrpSpPr>
        <p:grpSpPr>
          <a:xfrm>
            <a:off x="4816133" y="3272799"/>
            <a:ext cx="1167365" cy="1046450"/>
            <a:chOff x="2637986" y="1980142"/>
            <a:chExt cx="359232" cy="322023"/>
          </a:xfrm>
        </p:grpSpPr>
        <p:sp>
          <p:nvSpPr>
            <p:cNvPr id="474" name="Google Shape;12021;p78"/>
            <p:cNvSpPr/>
            <p:nvPr/>
          </p:nvSpPr>
          <p:spPr>
            <a:xfrm>
              <a:off x="2637986" y="2064065"/>
              <a:ext cx="303039" cy="238100"/>
            </a:xfrm>
            <a:custGeom>
              <a:avLst/>
              <a:gdLst/>
              <a:ahLst/>
              <a:cxnLst/>
              <a:rect l="l" t="t" r="r" b="b"/>
              <a:pathLst>
                <a:path w="11573" h="9093" extrusionOk="0">
                  <a:moveTo>
                    <a:pt x="219" y="1"/>
                  </a:moveTo>
                  <a:cubicBezTo>
                    <a:pt x="105" y="1"/>
                    <a:pt x="0" y="105"/>
                    <a:pt x="0" y="220"/>
                  </a:cubicBezTo>
                  <a:lnTo>
                    <a:pt x="0" y="8873"/>
                  </a:lnTo>
                  <a:cubicBezTo>
                    <a:pt x="0" y="8997"/>
                    <a:pt x="105" y="9092"/>
                    <a:pt x="219" y="9092"/>
                  </a:cubicBezTo>
                  <a:lnTo>
                    <a:pt x="11343" y="9092"/>
                  </a:lnTo>
                  <a:cubicBezTo>
                    <a:pt x="11467" y="9092"/>
                    <a:pt x="11572" y="8997"/>
                    <a:pt x="11572" y="8873"/>
                  </a:cubicBezTo>
                  <a:lnTo>
                    <a:pt x="11572" y="1517"/>
                  </a:lnTo>
                  <a:lnTo>
                    <a:pt x="4684" y="1517"/>
                  </a:lnTo>
                  <a:lnTo>
                    <a:pt x="3234" y="67"/>
                  </a:lnTo>
                  <a:cubicBezTo>
                    <a:pt x="3196" y="29"/>
                    <a:pt x="3139" y="1"/>
                    <a:pt x="3072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12022;p78"/>
            <p:cNvSpPr/>
            <p:nvPr/>
          </p:nvSpPr>
          <p:spPr>
            <a:xfrm>
              <a:off x="2638222" y="2064065"/>
              <a:ext cx="122441" cy="39749"/>
            </a:xfrm>
            <a:custGeom>
              <a:avLst/>
              <a:gdLst/>
              <a:ahLst/>
              <a:cxnLst/>
              <a:rect l="l" t="t" r="r" b="b"/>
              <a:pathLst>
                <a:path w="4676" h="1518" extrusionOk="0">
                  <a:moveTo>
                    <a:pt x="220" y="1"/>
                  </a:moveTo>
                  <a:cubicBezTo>
                    <a:pt x="96" y="1"/>
                    <a:pt x="1" y="105"/>
                    <a:pt x="1" y="220"/>
                  </a:cubicBezTo>
                  <a:lnTo>
                    <a:pt x="1" y="1517"/>
                  </a:lnTo>
                  <a:lnTo>
                    <a:pt x="4675" y="1517"/>
                  </a:lnTo>
                  <a:lnTo>
                    <a:pt x="3225" y="67"/>
                  </a:lnTo>
                  <a:cubicBezTo>
                    <a:pt x="3187" y="29"/>
                    <a:pt x="3130" y="1"/>
                    <a:pt x="3072" y="1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12023;p78"/>
            <p:cNvSpPr/>
            <p:nvPr/>
          </p:nvSpPr>
          <p:spPr>
            <a:xfrm>
              <a:off x="2918742" y="2110019"/>
              <a:ext cx="22022" cy="192146"/>
            </a:xfrm>
            <a:custGeom>
              <a:avLst/>
              <a:gdLst/>
              <a:ahLst/>
              <a:cxnLst/>
              <a:rect l="l" t="t" r="r" b="b"/>
              <a:pathLst>
                <a:path w="841" h="7338" extrusionOk="0">
                  <a:moveTo>
                    <a:pt x="1" y="1"/>
                  </a:moveTo>
                  <a:lnTo>
                    <a:pt x="1" y="7337"/>
                  </a:lnTo>
                  <a:lnTo>
                    <a:pt x="621" y="7337"/>
                  </a:lnTo>
                  <a:cubicBezTo>
                    <a:pt x="736" y="7337"/>
                    <a:pt x="840" y="7242"/>
                    <a:pt x="840" y="7118"/>
                  </a:cubicBezTo>
                  <a:lnTo>
                    <a:pt x="840" y="1"/>
                  </a:lnTo>
                  <a:close/>
                </a:path>
              </a:pathLst>
            </a:custGeom>
            <a:solidFill>
              <a:srgbClr val="A4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12024;p78"/>
            <p:cNvSpPr/>
            <p:nvPr/>
          </p:nvSpPr>
          <p:spPr>
            <a:xfrm>
              <a:off x="2835814" y="2103787"/>
              <a:ext cx="105211" cy="49149"/>
            </a:xfrm>
            <a:custGeom>
              <a:avLst/>
              <a:gdLst/>
              <a:ahLst/>
              <a:cxnLst/>
              <a:rect l="l" t="t" r="r" b="b"/>
              <a:pathLst>
                <a:path w="4018" h="1877" extrusionOk="0">
                  <a:moveTo>
                    <a:pt x="1" y="0"/>
                  </a:moveTo>
                  <a:cubicBezTo>
                    <a:pt x="656" y="1177"/>
                    <a:pt x="1888" y="1877"/>
                    <a:pt x="3196" y="1877"/>
                  </a:cubicBezTo>
                  <a:cubicBezTo>
                    <a:pt x="3468" y="1877"/>
                    <a:pt x="3743" y="1847"/>
                    <a:pt x="4017" y="1784"/>
                  </a:cubicBezTo>
                  <a:lnTo>
                    <a:pt x="4017" y="0"/>
                  </a:lnTo>
                  <a:close/>
                </a:path>
              </a:pathLst>
            </a:custGeom>
            <a:solidFill>
              <a:srgbClr val="A4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12025;p78"/>
            <p:cNvSpPr/>
            <p:nvPr/>
          </p:nvSpPr>
          <p:spPr>
            <a:xfrm>
              <a:off x="2842072" y="1980142"/>
              <a:ext cx="155146" cy="154884"/>
            </a:xfrm>
            <a:custGeom>
              <a:avLst/>
              <a:gdLst/>
              <a:ahLst/>
              <a:cxnLst/>
              <a:rect l="l" t="t" r="r" b="b"/>
              <a:pathLst>
                <a:path w="5925" h="5915" extrusionOk="0">
                  <a:moveTo>
                    <a:pt x="2958" y="0"/>
                  </a:moveTo>
                  <a:cubicBezTo>
                    <a:pt x="1326" y="0"/>
                    <a:pt x="0" y="1317"/>
                    <a:pt x="0" y="2958"/>
                  </a:cubicBezTo>
                  <a:cubicBezTo>
                    <a:pt x="0" y="4589"/>
                    <a:pt x="1326" y="5915"/>
                    <a:pt x="2958" y="5915"/>
                  </a:cubicBezTo>
                  <a:cubicBezTo>
                    <a:pt x="4598" y="5915"/>
                    <a:pt x="5925" y="4589"/>
                    <a:pt x="5925" y="2958"/>
                  </a:cubicBezTo>
                  <a:cubicBezTo>
                    <a:pt x="5925" y="1317"/>
                    <a:pt x="4598" y="0"/>
                    <a:pt x="2958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12026;p78"/>
            <p:cNvSpPr/>
            <p:nvPr/>
          </p:nvSpPr>
          <p:spPr>
            <a:xfrm>
              <a:off x="2885277" y="2043326"/>
              <a:ext cx="66719" cy="47997"/>
            </a:xfrm>
            <a:custGeom>
              <a:avLst/>
              <a:gdLst/>
              <a:ahLst/>
              <a:cxnLst/>
              <a:rect l="l" t="t" r="r" b="b"/>
              <a:pathLst>
                <a:path w="2548" h="1833" extrusionOk="0">
                  <a:moveTo>
                    <a:pt x="230" y="1"/>
                  </a:moveTo>
                  <a:cubicBezTo>
                    <a:pt x="106" y="1"/>
                    <a:pt x="1" y="96"/>
                    <a:pt x="1" y="220"/>
                  </a:cubicBezTo>
                  <a:lnTo>
                    <a:pt x="1" y="1613"/>
                  </a:lnTo>
                  <a:cubicBezTo>
                    <a:pt x="1" y="1727"/>
                    <a:pt x="106" y="1832"/>
                    <a:pt x="230" y="1832"/>
                  </a:cubicBezTo>
                  <a:lnTo>
                    <a:pt x="2338" y="1832"/>
                  </a:lnTo>
                  <a:cubicBezTo>
                    <a:pt x="2452" y="1832"/>
                    <a:pt x="2548" y="1727"/>
                    <a:pt x="2548" y="1613"/>
                  </a:cubicBezTo>
                  <a:lnTo>
                    <a:pt x="2548" y="220"/>
                  </a:lnTo>
                  <a:cubicBezTo>
                    <a:pt x="2548" y="96"/>
                    <a:pt x="2452" y="1"/>
                    <a:pt x="2328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12027;p78"/>
            <p:cNvSpPr/>
            <p:nvPr/>
          </p:nvSpPr>
          <p:spPr>
            <a:xfrm>
              <a:off x="2723166" y="2183232"/>
              <a:ext cx="33255" cy="33229"/>
            </a:xfrm>
            <a:custGeom>
              <a:avLst/>
              <a:gdLst/>
              <a:ahLst/>
              <a:cxnLst/>
              <a:rect l="l" t="t" r="r" b="b"/>
              <a:pathLst>
                <a:path w="1270" h="1269" extrusionOk="0">
                  <a:moveTo>
                    <a:pt x="220" y="0"/>
                  </a:moveTo>
                  <a:cubicBezTo>
                    <a:pt x="96" y="0"/>
                    <a:pt x="0" y="95"/>
                    <a:pt x="0" y="220"/>
                  </a:cubicBezTo>
                  <a:lnTo>
                    <a:pt x="0" y="1049"/>
                  </a:lnTo>
                  <a:cubicBezTo>
                    <a:pt x="0" y="1164"/>
                    <a:pt x="96" y="1269"/>
                    <a:pt x="220" y="1269"/>
                  </a:cubicBezTo>
                  <a:lnTo>
                    <a:pt x="1050" y="1269"/>
                  </a:lnTo>
                  <a:cubicBezTo>
                    <a:pt x="1174" y="1269"/>
                    <a:pt x="1269" y="1164"/>
                    <a:pt x="1269" y="1049"/>
                  </a:cubicBezTo>
                  <a:lnTo>
                    <a:pt x="1269" y="220"/>
                  </a:lnTo>
                  <a:cubicBezTo>
                    <a:pt x="1269" y="95"/>
                    <a:pt x="1174" y="0"/>
                    <a:pt x="1050" y="0"/>
                  </a:cubicBez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12028;p78"/>
            <p:cNvSpPr/>
            <p:nvPr/>
          </p:nvSpPr>
          <p:spPr>
            <a:xfrm>
              <a:off x="2770613" y="2177734"/>
              <a:ext cx="91962" cy="10762"/>
            </a:xfrm>
            <a:custGeom>
              <a:avLst/>
              <a:gdLst/>
              <a:ahLst/>
              <a:cxnLst/>
              <a:rect l="l" t="t" r="r" b="b"/>
              <a:pathLst>
                <a:path w="3512" h="411" extrusionOk="0">
                  <a:moveTo>
                    <a:pt x="258" y="0"/>
                  </a:moveTo>
                  <a:cubicBezTo>
                    <a:pt x="1" y="19"/>
                    <a:pt x="1" y="391"/>
                    <a:pt x="258" y="410"/>
                  </a:cubicBezTo>
                  <a:lnTo>
                    <a:pt x="3254" y="410"/>
                  </a:lnTo>
                  <a:cubicBezTo>
                    <a:pt x="3511" y="391"/>
                    <a:pt x="3511" y="19"/>
                    <a:pt x="3254" y="0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12029;p78"/>
            <p:cNvSpPr/>
            <p:nvPr/>
          </p:nvSpPr>
          <p:spPr>
            <a:xfrm>
              <a:off x="2770613" y="2194204"/>
              <a:ext cx="92800" cy="11050"/>
            </a:xfrm>
            <a:custGeom>
              <a:avLst/>
              <a:gdLst/>
              <a:ahLst/>
              <a:cxnLst/>
              <a:rect l="l" t="t" r="r" b="b"/>
              <a:pathLst>
                <a:path w="3544" h="422" extrusionOk="0">
                  <a:moveTo>
                    <a:pt x="3272" y="0"/>
                  </a:moveTo>
                  <a:cubicBezTo>
                    <a:pt x="3266" y="0"/>
                    <a:pt x="3260" y="0"/>
                    <a:pt x="3254" y="1"/>
                  </a:cubicBezTo>
                  <a:lnTo>
                    <a:pt x="258" y="1"/>
                  </a:lnTo>
                  <a:cubicBezTo>
                    <a:pt x="1" y="20"/>
                    <a:pt x="1" y="402"/>
                    <a:pt x="258" y="421"/>
                  </a:cubicBezTo>
                  <a:lnTo>
                    <a:pt x="3254" y="421"/>
                  </a:lnTo>
                  <a:cubicBezTo>
                    <a:pt x="3260" y="421"/>
                    <a:pt x="3266" y="421"/>
                    <a:pt x="3272" y="421"/>
                  </a:cubicBezTo>
                  <a:cubicBezTo>
                    <a:pt x="3544" y="421"/>
                    <a:pt x="3544" y="0"/>
                    <a:pt x="3272" y="0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12030;p78"/>
            <p:cNvSpPr/>
            <p:nvPr/>
          </p:nvSpPr>
          <p:spPr>
            <a:xfrm>
              <a:off x="2770613" y="2210962"/>
              <a:ext cx="91962" cy="10762"/>
            </a:xfrm>
            <a:custGeom>
              <a:avLst/>
              <a:gdLst/>
              <a:ahLst/>
              <a:cxnLst/>
              <a:rect l="l" t="t" r="r" b="b"/>
              <a:pathLst>
                <a:path w="3512" h="411" extrusionOk="0">
                  <a:moveTo>
                    <a:pt x="258" y="0"/>
                  </a:moveTo>
                  <a:cubicBezTo>
                    <a:pt x="1" y="19"/>
                    <a:pt x="1" y="391"/>
                    <a:pt x="258" y="410"/>
                  </a:cubicBezTo>
                  <a:lnTo>
                    <a:pt x="3254" y="410"/>
                  </a:lnTo>
                  <a:cubicBezTo>
                    <a:pt x="3511" y="391"/>
                    <a:pt x="3511" y="19"/>
                    <a:pt x="3254" y="0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12031;p78"/>
            <p:cNvSpPr/>
            <p:nvPr/>
          </p:nvSpPr>
          <p:spPr>
            <a:xfrm>
              <a:off x="2909420" y="2057780"/>
              <a:ext cx="20686" cy="10814"/>
            </a:xfrm>
            <a:custGeom>
              <a:avLst/>
              <a:gdLst/>
              <a:ahLst/>
              <a:cxnLst/>
              <a:rect l="l" t="t" r="r" b="b"/>
              <a:pathLst>
                <a:path w="790" h="413" extrusionOk="0">
                  <a:moveTo>
                    <a:pt x="264" y="1"/>
                  </a:moveTo>
                  <a:cubicBezTo>
                    <a:pt x="0" y="1"/>
                    <a:pt x="3" y="413"/>
                    <a:pt x="272" y="413"/>
                  </a:cubicBezTo>
                  <a:cubicBezTo>
                    <a:pt x="278" y="413"/>
                    <a:pt x="284" y="413"/>
                    <a:pt x="290" y="412"/>
                  </a:cubicBezTo>
                  <a:lnTo>
                    <a:pt x="500" y="412"/>
                  </a:lnTo>
                  <a:cubicBezTo>
                    <a:pt x="506" y="413"/>
                    <a:pt x="512" y="413"/>
                    <a:pt x="518" y="413"/>
                  </a:cubicBezTo>
                  <a:cubicBezTo>
                    <a:pt x="787" y="413"/>
                    <a:pt x="790" y="1"/>
                    <a:pt x="526" y="1"/>
                  </a:cubicBezTo>
                  <a:cubicBezTo>
                    <a:pt x="518" y="1"/>
                    <a:pt x="509" y="1"/>
                    <a:pt x="500" y="2"/>
                  </a:cubicBezTo>
                  <a:lnTo>
                    <a:pt x="290" y="2"/>
                  </a:lnTo>
                  <a:cubicBezTo>
                    <a:pt x="281" y="1"/>
                    <a:pt x="273" y="1"/>
                    <a:pt x="264" y="1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12032;p78"/>
            <p:cNvSpPr/>
            <p:nvPr/>
          </p:nvSpPr>
          <p:spPr>
            <a:xfrm>
              <a:off x="2914264" y="2058016"/>
              <a:ext cx="10762" cy="18827"/>
            </a:xfrm>
            <a:custGeom>
              <a:avLst/>
              <a:gdLst/>
              <a:ahLst/>
              <a:cxnLst/>
              <a:rect l="l" t="t" r="r" b="b"/>
              <a:pathLst>
                <a:path w="411" h="719" extrusionOk="0">
                  <a:moveTo>
                    <a:pt x="205" y="0"/>
                  </a:moveTo>
                  <a:cubicBezTo>
                    <a:pt x="108" y="0"/>
                    <a:pt x="10" y="65"/>
                    <a:pt x="0" y="193"/>
                  </a:cubicBezTo>
                  <a:lnTo>
                    <a:pt x="0" y="508"/>
                  </a:lnTo>
                  <a:cubicBezTo>
                    <a:pt x="0" y="623"/>
                    <a:pt x="86" y="718"/>
                    <a:pt x="201" y="718"/>
                  </a:cubicBezTo>
                  <a:cubicBezTo>
                    <a:pt x="315" y="718"/>
                    <a:pt x="410" y="623"/>
                    <a:pt x="410" y="508"/>
                  </a:cubicBezTo>
                  <a:lnTo>
                    <a:pt x="410" y="193"/>
                  </a:lnTo>
                  <a:cubicBezTo>
                    <a:pt x="401" y="65"/>
                    <a:pt x="303" y="0"/>
                    <a:pt x="205" y="0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12033;p78"/>
            <p:cNvSpPr/>
            <p:nvPr/>
          </p:nvSpPr>
          <p:spPr>
            <a:xfrm>
              <a:off x="2898265" y="2004363"/>
              <a:ext cx="40744" cy="38989"/>
            </a:xfrm>
            <a:custGeom>
              <a:avLst/>
              <a:gdLst/>
              <a:ahLst/>
              <a:cxnLst/>
              <a:rect l="l" t="t" r="r" b="b"/>
              <a:pathLst>
                <a:path w="1556" h="1489" extrusionOk="0">
                  <a:moveTo>
                    <a:pt x="783" y="1"/>
                  </a:moveTo>
                  <a:cubicBezTo>
                    <a:pt x="354" y="1"/>
                    <a:pt x="1" y="344"/>
                    <a:pt x="1" y="773"/>
                  </a:cubicBezTo>
                  <a:lnTo>
                    <a:pt x="1" y="1489"/>
                  </a:lnTo>
                  <a:lnTo>
                    <a:pt x="420" y="1489"/>
                  </a:lnTo>
                  <a:lnTo>
                    <a:pt x="420" y="773"/>
                  </a:lnTo>
                  <a:cubicBezTo>
                    <a:pt x="420" y="535"/>
                    <a:pt x="599" y="416"/>
                    <a:pt x="778" y="416"/>
                  </a:cubicBezTo>
                  <a:cubicBezTo>
                    <a:pt x="957" y="416"/>
                    <a:pt x="1136" y="535"/>
                    <a:pt x="1136" y="773"/>
                  </a:cubicBezTo>
                  <a:lnTo>
                    <a:pt x="1136" y="1489"/>
                  </a:lnTo>
                  <a:lnTo>
                    <a:pt x="1556" y="1489"/>
                  </a:lnTo>
                  <a:lnTo>
                    <a:pt x="1556" y="773"/>
                  </a:lnTo>
                  <a:cubicBezTo>
                    <a:pt x="1556" y="344"/>
                    <a:pt x="1203" y="1"/>
                    <a:pt x="783" y="1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Google Shape;214;p34"/>
          <p:cNvSpPr txBox="1">
            <a:spLocks noGrp="1"/>
          </p:cNvSpPr>
          <p:nvPr>
            <p:ph type="title"/>
          </p:nvPr>
        </p:nvSpPr>
        <p:spPr>
          <a:xfrm>
            <a:off x="477080" y="2117537"/>
            <a:ext cx="3591338" cy="178727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</a:rPr>
              <a:t>CUTI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TAHUNAN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PPPK</a:t>
            </a:r>
            <a:endParaRPr sz="48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https://bkpp.semarangkota.go.id/themes/bkpp/assets/img/core-img/logo_bkp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0" y="426254"/>
            <a:ext cx="1483977" cy="5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28821" b="-8231"/>
          <a:stretch/>
        </p:blipFill>
        <p:spPr>
          <a:xfrm>
            <a:off x="1858612" y="273853"/>
            <a:ext cx="3295401" cy="714051"/>
          </a:xfrm>
          <a:prstGeom prst="rect">
            <a:avLst/>
          </a:prstGeom>
        </p:spPr>
      </p:pic>
      <p:sp>
        <p:nvSpPr>
          <p:cNvPr id="12" name="Google Shape;301;p37"/>
          <p:cNvSpPr txBox="1"/>
          <p:nvPr/>
        </p:nvSpPr>
        <p:spPr>
          <a:xfrm flipH="1">
            <a:off x="8385353" y="1055265"/>
            <a:ext cx="3905768" cy="2296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 defTabSz="1219170">
              <a:spcAft>
                <a:spcPts val="2133"/>
              </a:spcAft>
              <a:buClr>
                <a:srgbClr val="000000"/>
              </a:buClr>
            </a:pP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3.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Hak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Cuti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Tahunan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yang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tidak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digunakan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pada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tahun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yang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bersangkutan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dapat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digunakan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dalam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tahun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berikutnya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paling lama 18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hari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diberikan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bagi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yang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memiliki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masa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perjanjian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kerja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diatas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2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tahun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20093A"/>
              </a:solidFill>
              <a:effectLst/>
              <a:uLnTx/>
              <a:uFillTx/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4" name="Google Shape;303;p37"/>
          <p:cNvSpPr txBox="1"/>
          <p:nvPr/>
        </p:nvSpPr>
        <p:spPr>
          <a:xfrm flipH="1">
            <a:off x="5965998" y="1806451"/>
            <a:ext cx="2432000" cy="65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2.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Lamanya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12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hari</a:t>
            </a:r>
            <a:endParaRPr lang="en-US" sz="1867" kern="0" dirty="0">
              <a:solidFill>
                <a:srgbClr val="20093A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7" name="Google Shape;306;p37"/>
          <p:cNvSpPr txBox="1"/>
          <p:nvPr/>
        </p:nvSpPr>
        <p:spPr>
          <a:xfrm flipH="1">
            <a:off x="4068416" y="2311472"/>
            <a:ext cx="2432000" cy="1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 defTabSz="1219170">
              <a:spcAft>
                <a:spcPts val="2133"/>
              </a:spcAft>
              <a:buClr>
                <a:srgbClr val="000000"/>
              </a:buClr>
            </a:pPr>
            <a:r>
              <a:rPr lang="fi-FI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1. Bekerja paling sedikit 1 tahun terus menerus</a:t>
            </a:r>
          </a:p>
        </p:txBody>
      </p:sp>
      <p:sp>
        <p:nvSpPr>
          <p:cNvPr id="168" name="Google Shape;465;p37"/>
          <p:cNvSpPr/>
          <p:nvPr/>
        </p:nvSpPr>
        <p:spPr>
          <a:xfrm rot="702761">
            <a:off x="8306255" y="1052715"/>
            <a:ext cx="172600" cy="177533"/>
          </a:xfrm>
          <a:custGeom>
            <a:avLst/>
            <a:gdLst/>
            <a:ahLst/>
            <a:cxnLst/>
            <a:rect l="l" t="t" r="r" b="b"/>
            <a:pathLst>
              <a:path w="5178" h="5326" extrusionOk="0">
                <a:moveTo>
                  <a:pt x="4310" y="0"/>
                </a:moveTo>
                <a:cubicBezTo>
                  <a:pt x="4151" y="0"/>
                  <a:pt x="3989" y="106"/>
                  <a:pt x="3864" y="212"/>
                </a:cubicBezTo>
                <a:cubicBezTo>
                  <a:pt x="3309" y="742"/>
                  <a:pt x="3018" y="1487"/>
                  <a:pt x="3056" y="2245"/>
                </a:cubicBezTo>
                <a:cubicBezTo>
                  <a:pt x="2576" y="1828"/>
                  <a:pt x="2059" y="1437"/>
                  <a:pt x="1516" y="1096"/>
                </a:cubicBezTo>
                <a:cubicBezTo>
                  <a:pt x="1283" y="938"/>
                  <a:pt x="997" y="786"/>
                  <a:pt x="731" y="786"/>
                </a:cubicBezTo>
                <a:cubicBezTo>
                  <a:pt x="592" y="786"/>
                  <a:pt x="458" y="827"/>
                  <a:pt x="341" y="932"/>
                </a:cubicBezTo>
                <a:cubicBezTo>
                  <a:pt x="0" y="1235"/>
                  <a:pt x="215" y="1803"/>
                  <a:pt x="468" y="2182"/>
                </a:cubicBezTo>
                <a:cubicBezTo>
                  <a:pt x="1377" y="3520"/>
                  <a:pt x="2766" y="4555"/>
                  <a:pt x="4180" y="5326"/>
                </a:cubicBezTo>
                <a:lnTo>
                  <a:pt x="4243" y="5288"/>
                </a:lnTo>
                <a:cubicBezTo>
                  <a:pt x="5026" y="3773"/>
                  <a:pt x="5177" y="2017"/>
                  <a:pt x="4685" y="389"/>
                </a:cubicBezTo>
                <a:cubicBezTo>
                  <a:pt x="4647" y="250"/>
                  <a:pt x="4571" y="123"/>
                  <a:pt x="4458" y="35"/>
                </a:cubicBezTo>
                <a:cubicBezTo>
                  <a:pt x="4409" y="11"/>
                  <a:pt x="4360" y="0"/>
                  <a:pt x="43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468;p37"/>
          <p:cNvSpPr/>
          <p:nvPr/>
        </p:nvSpPr>
        <p:spPr>
          <a:xfrm>
            <a:off x="5383286" y="949564"/>
            <a:ext cx="1057400" cy="398067"/>
          </a:xfrm>
          <a:custGeom>
            <a:avLst/>
            <a:gdLst/>
            <a:ahLst/>
            <a:cxnLst/>
            <a:rect l="l" t="t" r="r" b="b"/>
            <a:pathLst>
              <a:path w="31722" h="11942" extrusionOk="0">
                <a:moveTo>
                  <a:pt x="0" y="11942"/>
                </a:moveTo>
                <a:cubicBezTo>
                  <a:pt x="2289" y="5076"/>
                  <a:pt x="11563" y="-1826"/>
                  <a:pt x="18429" y="462"/>
                </a:cubicBezTo>
                <a:cubicBezTo>
                  <a:pt x="23983" y="2313"/>
                  <a:pt x="25867" y="11942"/>
                  <a:pt x="31722" y="11942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71" name="Google Shape;470;p37"/>
          <p:cNvSpPr/>
          <p:nvPr/>
        </p:nvSpPr>
        <p:spPr>
          <a:xfrm rot="20740863">
            <a:off x="7975090" y="717281"/>
            <a:ext cx="1007033" cy="628267"/>
          </a:xfrm>
          <a:custGeom>
            <a:avLst/>
            <a:gdLst/>
            <a:ahLst/>
            <a:cxnLst/>
            <a:rect l="l" t="t" r="r" b="b"/>
            <a:pathLst>
              <a:path w="30211" h="18848" extrusionOk="0">
                <a:moveTo>
                  <a:pt x="0" y="2417"/>
                </a:moveTo>
                <a:cubicBezTo>
                  <a:pt x="6890" y="3795"/>
                  <a:pt x="17103" y="4723"/>
                  <a:pt x="19033" y="11480"/>
                </a:cubicBezTo>
                <a:cubicBezTo>
                  <a:pt x="19952" y="14699"/>
                  <a:pt x="15386" y="18181"/>
                  <a:pt x="12084" y="18731"/>
                </a:cubicBezTo>
                <a:cubicBezTo>
                  <a:pt x="9272" y="19199"/>
                  <a:pt x="5525" y="16964"/>
                  <a:pt x="4833" y="14199"/>
                </a:cubicBezTo>
                <a:cubicBezTo>
                  <a:pt x="2479" y="4796"/>
                  <a:pt x="23357" y="6854"/>
                  <a:pt x="30211" y="0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sp>
      <p:grpSp>
        <p:nvGrpSpPr>
          <p:cNvPr id="203" name="Google Shape;7060;p75"/>
          <p:cNvGrpSpPr/>
          <p:nvPr/>
        </p:nvGrpSpPr>
        <p:grpSpPr>
          <a:xfrm>
            <a:off x="4656496" y="1246437"/>
            <a:ext cx="1286023" cy="1037048"/>
            <a:chOff x="5221613" y="2784802"/>
            <a:chExt cx="406567" cy="327855"/>
          </a:xfrm>
        </p:grpSpPr>
        <p:sp>
          <p:nvSpPr>
            <p:cNvPr id="204" name="Google Shape;7061;p75"/>
            <p:cNvSpPr/>
            <p:nvPr/>
          </p:nvSpPr>
          <p:spPr>
            <a:xfrm>
              <a:off x="5221613" y="2811049"/>
              <a:ext cx="406567" cy="301608"/>
            </a:xfrm>
            <a:custGeom>
              <a:avLst/>
              <a:gdLst/>
              <a:ahLst/>
              <a:cxnLst/>
              <a:rect l="l" t="t" r="r" b="b"/>
              <a:pathLst>
                <a:path w="15475" h="11480" extrusionOk="0">
                  <a:moveTo>
                    <a:pt x="749" y="0"/>
                  </a:moveTo>
                  <a:cubicBezTo>
                    <a:pt x="340" y="0"/>
                    <a:pt x="0" y="333"/>
                    <a:pt x="0" y="749"/>
                  </a:cubicBezTo>
                  <a:lnTo>
                    <a:pt x="0" y="10730"/>
                  </a:lnTo>
                  <a:cubicBezTo>
                    <a:pt x="0" y="11140"/>
                    <a:pt x="340" y="11479"/>
                    <a:pt x="749" y="11479"/>
                  </a:cubicBezTo>
                  <a:lnTo>
                    <a:pt x="14726" y="11479"/>
                  </a:lnTo>
                  <a:cubicBezTo>
                    <a:pt x="15135" y="11479"/>
                    <a:pt x="15475" y="11140"/>
                    <a:pt x="15475" y="10730"/>
                  </a:cubicBezTo>
                  <a:lnTo>
                    <a:pt x="15475" y="749"/>
                  </a:lnTo>
                  <a:cubicBezTo>
                    <a:pt x="15475" y="333"/>
                    <a:pt x="15135" y="0"/>
                    <a:pt x="14726" y="0"/>
                  </a:cubicBezTo>
                  <a:close/>
                </a:path>
              </a:pathLst>
            </a:custGeom>
            <a:solidFill>
              <a:srgbClr val="DBE3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7062;p75"/>
            <p:cNvSpPr/>
            <p:nvPr/>
          </p:nvSpPr>
          <p:spPr>
            <a:xfrm>
              <a:off x="5221613" y="2811049"/>
              <a:ext cx="406567" cy="39382"/>
            </a:xfrm>
            <a:custGeom>
              <a:avLst/>
              <a:gdLst/>
              <a:ahLst/>
              <a:cxnLst/>
              <a:rect l="l" t="t" r="r" b="b"/>
              <a:pathLst>
                <a:path w="15475" h="1499" extrusionOk="0">
                  <a:moveTo>
                    <a:pt x="749" y="0"/>
                  </a:moveTo>
                  <a:cubicBezTo>
                    <a:pt x="340" y="0"/>
                    <a:pt x="0" y="333"/>
                    <a:pt x="0" y="749"/>
                  </a:cubicBezTo>
                  <a:lnTo>
                    <a:pt x="0" y="1498"/>
                  </a:lnTo>
                  <a:lnTo>
                    <a:pt x="15475" y="1498"/>
                  </a:lnTo>
                  <a:lnTo>
                    <a:pt x="15475" y="749"/>
                  </a:lnTo>
                  <a:cubicBezTo>
                    <a:pt x="15475" y="333"/>
                    <a:pt x="15135" y="0"/>
                    <a:pt x="14726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7063;p75"/>
            <p:cNvSpPr/>
            <p:nvPr/>
          </p:nvSpPr>
          <p:spPr>
            <a:xfrm>
              <a:off x="5247833" y="2811049"/>
              <a:ext cx="52519" cy="26246"/>
            </a:xfrm>
            <a:custGeom>
              <a:avLst/>
              <a:gdLst/>
              <a:ahLst/>
              <a:cxnLst/>
              <a:rect l="l" t="t" r="r" b="b"/>
              <a:pathLst>
                <a:path w="1999" h="999" extrusionOk="0">
                  <a:moveTo>
                    <a:pt x="1" y="0"/>
                  </a:moveTo>
                  <a:lnTo>
                    <a:pt x="1" y="250"/>
                  </a:lnTo>
                  <a:cubicBezTo>
                    <a:pt x="1" y="659"/>
                    <a:pt x="341" y="999"/>
                    <a:pt x="750" y="999"/>
                  </a:cubicBezTo>
                  <a:lnTo>
                    <a:pt x="1249" y="999"/>
                  </a:lnTo>
                  <a:cubicBezTo>
                    <a:pt x="1666" y="999"/>
                    <a:pt x="1999" y="659"/>
                    <a:pt x="1999" y="250"/>
                  </a:cubicBezTo>
                  <a:lnTo>
                    <a:pt x="1999" y="0"/>
                  </a:lnTo>
                  <a:close/>
                </a:path>
              </a:pathLst>
            </a:custGeom>
            <a:solidFill>
              <a:srgbClr val="8095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7064;p75"/>
            <p:cNvSpPr/>
            <p:nvPr/>
          </p:nvSpPr>
          <p:spPr>
            <a:xfrm>
              <a:off x="5549441" y="2811049"/>
              <a:ext cx="52492" cy="26246"/>
            </a:xfrm>
            <a:custGeom>
              <a:avLst/>
              <a:gdLst/>
              <a:ahLst/>
              <a:cxnLst/>
              <a:rect l="l" t="t" r="r" b="b"/>
              <a:pathLst>
                <a:path w="1998" h="999" extrusionOk="0">
                  <a:moveTo>
                    <a:pt x="0" y="0"/>
                  </a:moveTo>
                  <a:lnTo>
                    <a:pt x="0" y="250"/>
                  </a:lnTo>
                  <a:cubicBezTo>
                    <a:pt x="0" y="659"/>
                    <a:pt x="333" y="999"/>
                    <a:pt x="749" y="999"/>
                  </a:cubicBezTo>
                  <a:lnTo>
                    <a:pt x="1249" y="999"/>
                  </a:lnTo>
                  <a:cubicBezTo>
                    <a:pt x="1658" y="999"/>
                    <a:pt x="1998" y="659"/>
                    <a:pt x="1998" y="250"/>
                  </a:cubicBezTo>
                  <a:lnTo>
                    <a:pt x="1998" y="0"/>
                  </a:lnTo>
                  <a:close/>
                </a:path>
              </a:pathLst>
            </a:custGeom>
            <a:solidFill>
              <a:srgbClr val="8095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7065;p75"/>
            <p:cNvSpPr/>
            <p:nvPr/>
          </p:nvSpPr>
          <p:spPr>
            <a:xfrm>
              <a:off x="5260969" y="2784802"/>
              <a:ext cx="26272" cy="39382"/>
            </a:xfrm>
            <a:custGeom>
              <a:avLst/>
              <a:gdLst/>
              <a:ahLst/>
              <a:cxnLst/>
              <a:rect l="l" t="t" r="r" b="b"/>
              <a:pathLst>
                <a:path w="1000" h="1499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1249"/>
                  </a:lnTo>
                  <a:cubicBezTo>
                    <a:pt x="0" y="1381"/>
                    <a:pt x="111" y="1498"/>
                    <a:pt x="250" y="1498"/>
                  </a:cubicBezTo>
                  <a:lnTo>
                    <a:pt x="749" y="1498"/>
                  </a:lnTo>
                  <a:cubicBezTo>
                    <a:pt x="888" y="1498"/>
                    <a:pt x="999" y="1388"/>
                    <a:pt x="999" y="1249"/>
                  </a:cubicBezTo>
                  <a:lnTo>
                    <a:pt x="999" y="250"/>
                  </a:lnTo>
                  <a:cubicBezTo>
                    <a:pt x="999" y="111"/>
                    <a:pt x="888" y="0"/>
                    <a:pt x="749" y="0"/>
                  </a:cubicBezTo>
                  <a:close/>
                </a:path>
              </a:pathLst>
            </a:custGeom>
            <a:solidFill>
              <a:srgbClr val="96A2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7066;p75"/>
            <p:cNvSpPr/>
            <p:nvPr/>
          </p:nvSpPr>
          <p:spPr>
            <a:xfrm>
              <a:off x="5260969" y="2784802"/>
              <a:ext cx="26272" cy="19704"/>
            </a:xfrm>
            <a:custGeom>
              <a:avLst/>
              <a:gdLst/>
              <a:ahLst/>
              <a:cxnLst/>
              <a:rect l="l" t="t" r="r" b="b"/>
              <a:pathLst>
                <a:path w="1000" h="75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500"/>
                  </a:lnTo>
                  <a:cubicBezTo>
                    <a:pt x="0" y="638"/>
                    <a:pt x="111" y="749"/>
                    <a:pt x="250" y="749"/>
                  </a:cubicBezTo>
                  <a:lnTo>
                    <a:pt x="749" y="749"/>
                  </a:lnTo>
                  <a:cubicBezTo>
                    <a:pt x="888" y="749"/>
                    <a:pt x="999" y="638"/>
                    <a:pt x="999" y="500"/>
                  </a:cubicBezTo>
                  <a:lnTo>
                    <a:pt x="999" y="250"/>
                  </a:lnTo>
                  <a:cubicBezTo>
                    <a:pt x="999" y="111"/>
                    <a:pt x="888" y="0"/>
                    <a:pt x="749" y="0"/>
                  </a:cubicBez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7067;p75"/>
            <p:cNvSpPr/>
            <p:nvPr/>
          </p:nvSpPr>
          <p:spPr>
            <a:xfrm>
              <a:off x="5562551" y="2784802"/>
              <a:ext cx="26456" cy="39382"/>
            </a:xfrm>
            <a:custGeom>
              <a:avLst/>
              <a:gdLst/>
              <a:ahLst/>
              <a:cxnLst/>
              <a:rect l="l" t="t" r="r" b="b"/>
              <a:pathLst>
                <a:path w="1007" h="1499" extrusionOk="0">
                  <a:moveTo>
                    <a:pt x="250" y="0"/>
                  </a:moveTo>
                  <a:cubicBezTo>
                    <a:pt x="119" y="0"/>
                    <a:pt x="1" y="111"/>
                    <a:pt x="1" y="250"/>
                  </a:cubicBezTo>
                  <a:lnTo>
                    <a:pt x="1" y="1249"/>
                  </a:lnTo>
                  <a:cubicBezTo>
                    <a:pt x="1" y="1381"/>
                    <a:pt x="119" y="1498"/>
                    <a:pt x="250" y="1498"/>
                  </a:cubicBezTo>
                  <a:lnTo>
                    <a:pt x="757" y="1498"/>
                  </a:lnTo>
                  <a:cubicBezTo>
                    <a:pt x="889" y="1498"/>
                    <a:pt x="1000" y="1388"/>
                    <a:pt x="1006" y="1249"/>
                  </a:cubicBezTo>
                  <a:lnTo>
                    <a:pt x="1006" y="250"/>
                  </a:lnTo>
                  <a:cubicBezTo>
                    <a:pt x="1006" y="111"/>
                    <a:pt x="889" y="0"/>
                    <a:pt x="757" y="0"/>
                  </a:cubicBezTo>
                  <a:close/>
                </a:path>
              </a:pathLst>
            </a:custGeom>
            <a:solidFill>
              <a:srgbClr val="96A2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7068;p75"/>
            <p:cNvSpPr/>
            <p:nvPr/>
          </p:nvSpPr>
          <p:spPr>
            <a:xfrm>
              <a:off x="5562551" y="2784802"/>
              <a:ext cx="26456" cy="19704"/>
            </a:xfrm>
            <a:custGeom>
              <a:avLst/>
              <a:gdLst/>
              <a:ahLst/>
              <a:cxnLst/>
              <a:rect l="l" t="t" r="r" b="b"/>
              <a:pathLst>
                <a:path w="1007" h="750" extrusionOk="0">
                  <a:moveTo>
                    <a:pt x="250" y="0"/>
                  </a:moveTo>
                  <a:cubicBezTo>
                    <a:pt x="119" y="0"/>
                    <a:pt x="1" y="111"/>
                    <a:pt x="1" y="250"/>
                  </a:cubicBezTo>
                  <a:lnTo>
                    <a:pt x="1" y="500"/>
                  </a:lnTo>
                  <a:cubicBezTo>
                    <a:pt x="1" y="638"/>
                    <a:pt x="119" y="749"/>
                    <a:pt x="250" y="749"/>
                  </a:cubicBezTo>
                  <a:lnTo>
                    <a:pt x="757" y="749"/>
                  </a:lnTo>
                  <a:cubicBezTo>
                    <a:pt x="889" y="749"/>
                    <a:pt x="1006" y="638"/>
                    <a:pt x="1006" y="500"/>
                  </a:cubicBezTo>
                  <a:lnTo>
                    <a:pt x="1006" y="250"/>
                  </a:lnTo>
                  <a:cubicBezTo>
                    <a:pt x="1006" y="111"/>
                    <a:pt x="889" y="0"/>
                    <a:pt x="757" y="0"/>
                  </a:cubicBez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7069;p75"/>
            <p:cNvSpPr/>
            <p:nvPr/>
          </p:nvSpPr>
          <p:spPr>
            <a:xfrm>
              <a:off x="5221613" y="2850405"/>
              <a:ext cx="406567" cy="13136"/>
            </a:xfrm>
            <a:custGeom>
              <a:avLst/>
              <a:gdLst/>
              <a:ahLst/>
              <a:cxnLst/>
              <a:rect l="l" t="t" r="r" b="b"/>
              <a:pathLst>
                <a:path w="15475" h="500" extrusionOk="0">
                  <a:moveTo>
                    <a:pt x="0" y="0"/>
                  </a:moveTo>
                  <a:lnTo>
                    <a:pt x="0" y="500"/>
                  </a:lnTo>
                  <a:lnTo>
                    <a:pt x="15475" y="500"/>
                  </a:lnTo>
                  <a:lnTo>
                    <a:pt x="15475" y="0"/>
                  </a:lnTo>
                  <a:close/>
                </a:path>
              </a:pathLst>
            </a:custGeom>
            <a:solidFill>
              <a:srgbClr val="CBD6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7070;p75"/>
            <p:cNvSpPr/>
            <p:nvPr/>
          </p:nvSpPr>
          <p:spPr>
            <a:xfrm>
              <a:off x="5260969" y="2889577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7071;p75"/>
            <p:cNvSpPr/>
            <p:nvPr/>
          </p:nvSpPr>
          <p:spPr>
            <a:xfrm>
              <a:off x="5260969" y="2942070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49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7072;p75"/>
            <p:cNvSpPr/>
            <p:nvPr/>
          </p:nvSpPr>
          <p:spPr>
            <a:xfrm>
              <a:off x="5260969" y="2994536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1"/>
                  </a:cubicBezTo>
                  <a:lnTo>
                    <a:pt x="0" y="750"/>
                  </a:lnTo>
                  <a:cubicBezTo>
                    <a:pt x="0" y="889"/>
                    <a:pt x="111" y="1000"/>
                    <a:pt x="250" y="1000"/>
                  </a:cubicBezTo>
                  <a:lnTo>
                    <a:pt x="1748" y="1000"/>
                  </a:lnTo>
                  <a:cubicBezTo>
                    <a:pt x="1887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7073;p75"/>
            <p:cNvSpPr/>
            <p:nvPr/>
          </p:nvSpPr>
          <p:spPr>
            <a:xfrm>
              <a:off x="5352818" y="2994536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1"/>
                  </a:cubicBezTo>
                  <a:lnTo>
                    <a:pt x="0" y="750"/>
                  </a:lnTo>
                  <a:cubicBezTo>
                    <a:pt x="0" y="889"/>
                    <a:pt x="111" y="1000"/>
                    <a:pt x="250" y="1000"/>
                  </a:cubicBezTo>
                  <a:lnTo>
                    <a:pt x="1748" y="1000"/>
                  </a:lnTo>
                  <a:cubicBezTo>
                    <a:pt x="1880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7074;p75"/>
            <p:cNvSpPr/>
            <p:nvPr/>
          </p:nvSpPr>
          <p:spPr>
            <a:xfrm>
              <a:off x="5444482" y="2994536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1"/>
                  </a:cubicBezTo>
                  <a:lnTo>
                    <a:pt x="0" y="750"/>
                  </a:lnTo>
                  <a:cubicBezTo>
                    <a:pt x="0" y="889"/>
                    <a:pt x="111" y="1000"/>
                    <a:pt x="250" y="1000"/>
                  </a:cubicBezTo>
                  <a:lnTo>
                    <a:pt x="1748" y="1000"/>
                  </a:lnTo>
                  <a:cubicBezTo>
                    <a:pt x="1887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7075;p75"/>
            <p:cNvSpPr/>
            <p:nvPr/>
          </p:nvSpPr>
          <p:spPr>
            <a:xfrm>
              <a:off x="5352818" y="2942070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49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0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7076;p75"/>
            <p:cNvSpPr/>
            <p:nvPr/>
          </p:nvSpPr>
          <p:spPr>
            <a:xfrm>
              <a:off x="5260969" y="3047028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7077;p75"/>
            <p:cNvSpPr/>
            <p:nvPr/>
          </p:nvSpPr>
          <p:spPr>
            <a:xfrm>
              <a:off x="5352818" y="2889577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0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7078;p75"/>
            <p:cNvSpPr/>
            <p:nvPr/>
          </p:nvSpPr>
          <p:spPr>
            <a:xfrm>
              <a:off x="5352818" y="3047028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0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7079;p75"/>
            <p:cNvSpPr/>
            <p:nvPr/>
          </p:nvSpPr>
          <p:spPr>
            <a:xfrm>
              <a:off x="5536489" y="2994536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1"/>
                  </a:moveTo>
                  <a:cubicBezTo>
                    <a:pt x="112" y="1"/>
                    <a:pt x="1" y="112"/>
                    <a:pt x="1" y="251"/>
                  </a:cubicBezTo>
                  <a:lnTo>
                    <a:pt x="1" y="750"/>
                  </a:lnTo>
                  <a:cubicBezTo>
                    <a:pt x="1" y="889"/>
                    <a:pt x="112" y="1000"/>
                    <a:pt x="251" y="1000"/>
                  </a:cubicBezTo>
                  <a:lnTo>
                    <a:pt x="1749" y="1000"/>
                  </a:lnTo>
                  <a:cubicBezTo>
                    <a:pt x="1881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1" y="1"/>
                    <a:pt x="1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7080;p75"/>
            <p:cNvSpPr/>
            <p:nvPr/>
          </p:nvSpPr>
          <p:spPr>
            <a:xfrm>
              <a:off x="5536489" y="2889577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1"/>
                  </a:moveTo>
                  <a:cubicBezTo>
                    <a:pt x="112" y="1"/>
                    <a:pt x="1" y="112"/>
                    <a:pt x="1" y="250"/>
                  </a:cubicBezTo>
                  <a:lnTo>
                    <a:pt x="1" y="750"/>
                  </a:lnTo>
                  <a:cubicBezTo>
                    <a:pt x="1" y="888"/>
                    <a:pt x="112" y="999"/>
                    <a:pt x="251" y="999"/>
                  </a:cubicBezTo>
                  <a:lnTo>
                    <a:pt x="1749" y="999"/>
                  </a:lnTo>
                  <a:cubicBezTo>
                    <a:pt x="1881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1" y="1"/>
                    <a:pt x="1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7081;p75"/>
            <p:cNvSpPr/>
            <p:nvPr/>
          </p:nvSpPr>
          <p:spPr>
            <a:xfrm>
              <a:off x="5536489" y="3047028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0"/>
                  </a:moveTo>
                  <a:cubicBezTo>
                    <a:pt x="112" y="0"/>
                    <a:pt x="1" y="111"/>
                    <a:pt x="1" y="250"/>
                  </a:cubicBezTo>
                  <a:lnTo>
                    <a:pt x="1" y="750"/>
                  </a:lnTo>
                  <a:cubicBezTo>
                    <a:pt x="1" y="888"/>
                    <a:pt x="112" y="999"/>
                    <a:pt x="251" y="999"/>
                  </a:cubicBezTo>
                  <a:lnTo>
                    <a:pt x="1749" y="999"/>
                  </a:lnTo>
                  <a:cubicBezTo>
                    <a:pt x="1881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1" y="0"/>
                    <a:pt x="1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7082;p75"/>
            <p:cNvSpPr/>
            <p:nvPr/>
          </p:nvSpPr>
          <p:spPr>
            <a:xfrm>
              <a:off x="5444482" y="2942070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49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7083;p75"/>
            <p:cNvSpPr/>
            <p:nvPr/>
          </p:nvSpPr>
          <p:spPr>
            <a:xfrm>
              <a:off x="5444482" y="2889577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7084;p75"/>
            <p:cNvSpPr/>
            <p:nvPr/>
          </p:nvSpPr>
          <p:spPr>
            <a:xfrm>
              <a:off x="5536489" y="2942070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0"/>
                  </a:moveTo>
                  <a:cubicBezTo>
                    <a:pt x="112" y="0"/>
                    <a:pt x="1" y="111"/>
                    <a:pt x="1" y="250"/>
                  </a:cubicBezTo>
                  <a:lnTo>
                    <a:pt x="1" y="749"/>
                  </a:lnTo>
                  <a:cubicBezTo>
                    <a:pt x="1" y="888"/>
                    <a:pt x="112" y="999"/>
                    <a:pt x="251" y="999"/>
                  </a:cubicBezTo>
                  <a:lnTo>
                    <a:pt x="1749" y="999"/>
                  </a:lnTo>
                  <a:cubicBezTo>
                    <a:pt x="1881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1" y="0"/>
                    <a:pt x="1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7085;p75"/>
            <p:cNvSpPr/>
            <p:nvPr/>
          </p:nvSpPr>
          <p:spPr>
            <a:xfrm>
              <a:off x="5444482" y="3047028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7086;p75"/>
            <p:cNvSpPr/>
            <p:nvPr/>
          </p:nvSpPr>
          <p:spPr>
            <a:xfrm>
              <a:off x="5533178" y="2935239"/>
              <a:ext cx="58824" cy="39645"/>
            </a:xfrm>
            <a:custGeom>
              <a:avLst/>
              <a:gdLst/>
              <a:ahLst/>
              <a:cxnLst/>
              <a:rect l="l" t="t" r="r" b="b"/>
              <a:pathLst>
                <a:path w="2239" h="1509" extrusionOk="0">
                  <a:moveTo>
                    <a:pt x="1875" y="0"/>
                  </a:moveTo>
                  <a:cubicBezTo>
                    <a:pt x="1814" y="0"/>
                    <a:pt x="1751" y="26"/>
                    <a:pt x="1694" y="87"/>
                  </a:cubicBezTo>
                  <a:lnTo>
                    <a:pt x="869" y="905"/>
                  </a:lnTo>
                  <a:lnTo>
                    <a:pt x="550" y="586"/>
                  </a:lnTo>
                  <a:cubicBezTo>
                    <a:pt x="494" y="525"/>
                    <a:pt x="430" y="500"/>
                    <a:pt x="369" y="500"/>
                  </a:cubicBezTo>
                  <a:cubicBezTo>
                    <a:pt x="172" y="500"/>
                    <a:pt x="1" y="760"/>
                    <a:pt x="196" y="940"/>
                  </a:cubicBezTo>
                  <a:lnTo>
                    <a:pt x="696" y="1439"/>
                  </a:lnTo>
                  <a:cubicBezTo>
                    <a:pt x="744" y="1481"/>
                    <a:pt x="807" y="1509"/>
                    <a:pt x="869" y="1509"/>
                  </a:cubicBezTo>
                  <a:cubicBezTo>
                    <a:pt x="938" y="1509"/>
                    <a:pt x="1001" y="1488"/>
                    <a:pt x="1049" y="1439"/>
                  </a:cubicBezTo>
                  <a:lnTo>
                    <a:pt x="2048" y="441"/>
                  </a:lnTo>
                  <a:cubicBezTo>
                    <a:pt x="2239" y="261"/>
                    <a:pt x="2070" y="0"/>
                    <a:pt x="1875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7087;p75"/>
            <p:cNvSpPr/>
            <p:nvPr/>
          </p:nvSpPr>
          <p:spPr>
            <a:xfrm>
              <a:off x="5349665" y="2935607"/>
              <a:ext cx="58141" cy="39277"/>
            </a:xfrm>
            <a:custGeom>
              <a:avLst/>
              <a:gdLst/>
              <a:ahLst/>
              <a:cxnLst/>
              <a:rect l="l" t="t" r="r" b="b"/>
              <a:pathLst>
                <a:path w="2213" h="1495" extrusionOk="0">
                  <a:moveTo>
                    <a:pt x="1861" y="1"/>
                  </a:moveTo>
                  <a:cubicBezTo>
                    <a:pt x="1805" y="1"/>
                    <a:pt x="1747" y="22"/>
                    <a:pt x="1695" y="73"/>
                  </a:cubicBezTo>
                  <a:lnTo>
                    <a:pt x="869" y="891"/>
                  </a:lnTo>
                  <a:lnTo>
                    <a:pt x="550" y="572"/>
                  </a:lnTo>
                  <a:cubicBezTo>
                    <a:pt x="494" y="511"/>
                    <a:pt x="430" y="486"/>
                    <a:pt x="369" y="486"/>
                  </a:cubicBezTo>
                  <a:cubicBezTo>
                    <a:pt x="172" y="486"/>
                    <a:pt x="1" y="746"/>
                    <a:pt x="196" y="926"/>
                  </a:cubicBezTo>
                  <a:lnTo>
                    <a:pt x="696" y="1425"/>
                  </a:lnTo>
                  <a:cubicBezTo>
                    <a:pt x="738" y="1467"/>
                    <a:pt x="800" y="1495"/>
                    <a:pt x="869" y="1495"/>
                  </a:cubicBezTo>
                  <a:cubicBezTo>
                    <a:pt x="932" y="1495"/>
                    <a:pt x="1001" y="1474"/>
                    <a:pt x="1043" y="1425"/>
                  </a:cubicBezTo>
                  <a:lnTo>
                    <a:pt x="2042" y="427"/>
                  </a:lnTo>
                  <a:cubicBezTo>
                    <a:pt x="2213" y="245"/>
                    <a:pt x="2050" y="1"/>
                    <a:pt x="1861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7088;p75"/>
            <p:cNvSpPr/>
            <p:nvPr/>
          </p:nvSpPr>
          <p:spPr>
            <a:xfrm>
              <a:off x="5441487" y="2987731"/>
              <a:ext cx="58798" cy="39645"/>
            </a:xfrm>
            <a:custGeom>
              <a:avLst/>
              <a:gdLst/>
              <a:ahLst/>
              <a:cxnLst/>
              <a:rect l="l" t="t" r="r" b="b"/>
              <a:pathLst>
                <a:path w="2238" h="1509" extrusionOk="0">
                  <a:moveTo>
                    <a:pt x="1870" y="0"/>
                  </a:moveTo>
                  <a:cubicBezTo>
                    <a:pt x="1809" y="0"/>
                    <a:pt x="1745" y="25"/>
                    <a:pt x="1689" y="86"/>
                  </a:cubicBezTo>
                  <a:lnTo>
                    <a:pt x="870" y="905"/>
                  </a:lnTo>
                  <a:lnTo>
                    <a:pt x="544" y="586"/>
                  </a:lnTo>
                  <a:cubicBezTo>
                    <a:pt x="488" y="525"/>
                    <a:pt x="425" y="499"/>
                    <a:pt x="364" y="499"/>
                  </a:cubicBezTo>
                  <a:cubicBezTo>
                    <a:pt x="168" y="499"/>
                    <a:pt x="0" y="760"/>
                    <a:pt x="190" y="940"/>
                  </a:cubicBezTo>
                  <a:lnTo>
                    <a:pt x="690" y="1439"/>
                  </a:lnTo>
                  <a:cubicBezTo>
                    <a:pt x="738" y="1481"/>
                    <a:pt x="801" y="1508"/>
                    <a:pt x="863" y="1508"/>
                  </a:cubicBezTo>
                  <a:cubicBezTo>
                    <a:pt x="933" y="1508"/>
                    <a:pt x="995" y="1481"/>
                    <a:pt x="1044" y="1432"/>
                  </a:cubicBezTo>
                  <a:lnTo>
                    <a:pt x="2042" y="440"/>
                  </a:lnTo>
                  <a:cubicBezTo>
                    <a:pt x="2238" y="260"/>
                    <a:pt x="2067" y="0"/>
                    <a:pt x="1870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7089;p75"/>
            <p:cNvSpPr/>
            <p:nvPr/>
          </p:nvSpPr>
          <p:spPr>
            <a:xfrm>
              <a:off x="5258631" y="3040565"/>
              <a:ext cx="57353" cy="39277"/>
            </a:xfrm>
            <a:custGeom>
              <a:avLst/>
              <a:gdLst/>
              <a:ahLst/>
              <a:cxnLst/>
              <a:rect l="l" t="t" r="r" b="b"/>
              <a:pathLst>
                <a:path w="2183" h="1495" extrusionOk="0">
                  <a:moveTo>
                    <a:pt x="1835" y="0"/>
                  </a:moveTo>
                  <a:cubicBezTo>
                    <a:pt x="1778" y="0"/>
                    <a:pt x="1718" y="22"/>
                    <a:pt x="1664" y="73"/>
                  </a:cubicBezTo>
                  <a:lnTo>
                    <a:pt x="838" y="892"/>
                  </a:lnTo>
                  <a:lnTo>
                    <a:pt x="519" y="572"/>
                  </a:lnTo>
                  <a:cubicBezTo>
                    <a:pt x="465" y="521"/>
                    <a:pt x="405" y="499"/>
                    <a:pt x="348" y="499"/>
                  </a:cubicBezTo>
                  <a:cubicBezTo>
                    <a:pt x="159" y="499"/>
                    <a:pt x="0" y="738"/>
                    <a:pt x="166" y="919"/>
                  </a:cubicBezTo>
                  <a:lnTo>
                    <a:pt x="665" y="1419"/>
                  </a:lnTo>
                  <a:cubicBezTo>
                    <a:pt x="714" y="1467"/>
                    <a:pt x="776" y="1495"/>
                    <a:pt x="838" y="1495"/>
                  </a:cubicBezTo>
                  <a:cubicBezTo>
                    <a:pt x="908" y="1495"/>
                    <a:pt x="970" y="1467"/>
                    <a:pt x="1019" y="1419"/>
                  </a:cubicBezTo>
                  <a:lnTo>
                    <a:pt x="2018" y="420"/>
                  </a:lnTo>
                  <a:cubicBezTo>
                    <a:pt x="2183" y="239"/>
                    <a:pt x="2024" y="0"/>
                    <a:pt x="1835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7090;p75"/>
            <p:cNvSpPr/>
            <p:nvPr/>
          </p:nvSpPr>
          <p:spPr>
            <a:xfrm>
              <a:off x="5442118" y="2882746"/>
              <a:ext cx="58167" cy="39671"/>
            </a:xfrm>
            <a:custGeom>
              <a:avLst/>
              <a:gdLst/>
              <a:ahLst/>
              <a:cxnLst/>
              <a:rect l="l" t="t" r="r" b="b"/>
              <a:pathLst>
                <a:path w="2214" h="1510" extrusionOk="0">
                  <a:moveTo>
                    <a:pt x="1846" y="1"/>
                  </a:moveTo>
                  <a:cubicBezTo>
                    <a:pt x="1785" y="1"/>
                    <a:pt x="1721" y="26"/>
                    <a:pt x="1665" y="87"/>
                  </a:cubicBezTo>
                  <a:lnTo>
                    <a:pt x="846" y="913"/>
                  </a:lnTo>
                  <a:lnTo>
                    <a:pt x="520" y="587"/>
                  </a:lnTo>
                  <a:cubicBezTo>
                    <a:pt x="467" y="538"/>
                    <a:pt x="408" y="517"/>
                    <a:pt x="353" y="517"/>
                  </a:cubicBezTo>
                  <a:cubicBezTo>
                    <a:pt x="162" y="517"/>
                    <a:pt x="0" y="758"/>
                    <a:pt x="166" y="940"/>
                  </a:cubicBezTo>
                  <a:lnTo>
                    <a:pt x="666" y="1440"/>
                  </a:lnTo>
                  <a:cubicBezTo>
                    <a:pt x="714" y="1488"/>
                    <a:pt x="777" y="1509"/>
                    <a:pt x="839" y="1509"/>
                  </a:cubicBezTo>
                  <a:cubicBezTo>
                    <a:pt x="909" y="1509"/>
                    <a:pt x="971" y="1488"/>
                    <a:pt x="1020" y="1440"/>
                  </a:cubicBezTo>
                  <a:lnTo>
                    <a:pt x="2018" y="441"/>
                  </a:lnTo>
                  <a:cubicBezTo>
                    <a:pt x="2214" y="261"/>
                    <a:pt x="2043" y="1"/>
                    <a:pt x="1846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4" name="Google Shape;6963;p75"/>
          <p:cNvGrpSpPr/>
          <p:nvPr/>
        </p:nvGrpSpPr>
        <p:grpSpPr>
          <a:xfrm>
            <a:off x="6506651" y="598845"/>
            <a:ext cx="1239279" cy="1239279"/>
            <a:chOff x="5873617" y="2309901"/>
            <a:chExt cx="345720" cy="345720"/>
          </a:xfrm>
        </p:grpSpPr>
        <p:sp>
          <p:nvSpPr>
            <p:cNvPr id="235" name="Google Shape;6964;p75"/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6965;p75"/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6966;p75"/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967;p75"/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968;p75"/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969;p75"/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6970;p75"/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6971;p75"/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6972;p75"/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6973;p75"/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6974;p75"/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6975;p75"/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6976;p75"/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6977;p75"/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6978;p75"/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6979;p75"/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6980;p75"/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6981;p75"/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6982;p75"/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4" name="Google Shape;11878;p78"/>
          <p:cNvGrpSpPr/>
          <p:nvPr/>
        </p:nvGrpSpPr>
        <p:grpSpPr>
          <a:xfrm rot="543228">
            <a:off x="10165627" y="3267108"/>
            <a:ext cx="636025" cy="667147"/>
            <a:chOff x="3999894" y="1500197"/>
            <a:chExt cx="342474" cy="359232"/>
          </a:xfrm>
        </p:grpSpPr>
        <p:sp>
          <p:nvSpPr>
            <p:cNvPr id="255" name="Google Shape;11879;p78"/>
            <p:cNvSpPr/>
            <p:nvPr/>
          </p:nvSpPr>
          <p:spPr>
            <a:xfrm>
              <a:off x="4165279" y="1500197"/>
              <a:ext cx="177089" cy="149412"/>
            </a:xfrm>
            <a:custGeom>
              <a:avLst/>
              <a:gdLst/>
              <a:ahLst/>
              <a:cxnLst/>
              <a:rect l="l" t="t" r="r" b="b"/>
              <a:pathLst>
                <a:path w="6763" h="5706" extrusionOk="0">
                  <a:moveTo>
                    <a:pt x="3404" y="1"/>
                  </a:moveTo>
                  <a:cubicBezTo>
                    <a:pt x="3367" y="1"/>
                    <a:pt x="3329" y="1"/>
                    <a:pt x="3292" y="3"/>
                  </a:cubicBezTo>
                  <a:cubicBezTo>
                    <a:pt x="1145" y="89"/>
                    <a:pt x="0" y="2579"/>
                    <a:pt x="1345" y="4267"/>
                  </a:cubicBezTo>
                  <a:lnTo>
                    <a:pt x="1288" y="5508"/>
                  </a:lnTo>
                  <a:cubicBezTo>
                    <a:pt x="1281" y="5622"/>
                    <a:pt x="1370" y="5706"/>
                    <a:pt x="1475" y="5706"/>
                  </a:cubicBezTo>
                  <a:cubicBezTo>
                    <a:pt x="1501" y="5706"/>
                    <a:pt x="1528" y="5700"/>
                    <a:pt x="1555" y="5689"/>
                  </a:cubicBezTo>
                  <a:lnTo>
                    <a:pt x="2681" y="5164"/>
                  </a:lnTo>
                  <a:cubicBezTo>
                    <a:pt x="2917" y="5230"/>
                    <a:pt x="3156" y="5261"/>
                    <a:pt x="3392" y="5261"/>
                  </a:cubicBezTo>
                  <a:cubicBezTo>
                    <a:pt x="4257" y="5261"/>
                    <a:pt x="5089" y="4837"/>
                    <a:pt x="5591" y="4096"/>
                  </a:cubicBezTo>
                  <a:cubicBezTo>
                    <a:pt x="6762" y="2334"/>
                    <a:pt x="5494" y="1"/>
                    <a:pt x="3404" y="1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11880;p78"/>
            <p:cNvSpPr/>
            <p:nvPr/>
          </p:nvSpPr>
          <p:spPr>
            <a:xfrm>
              <a:off x="4210238" y="1533871"/>
              <a:ext cx="82457" cy="71773"/>
            </a:xfrm>
            <a:custGeom>
              <a:avLst/>
              <a:gdLst/>
              <a:ahLst/>
              <a:cxnLst/>
              <a:rect l="l" t="t" r="r" b="b"/>
              <a:pathLst>
                <a:path w="3149" h="2741" extrusionOk="0">
                  <a:moveTo>
                    <a:pt x="1543" y="0"/>
                  </a:moveTo>
                  <a:cubicBezTo>
                    <a:pt x="1528" y="0"/>
                    <a:pt x="1513" y="2"/>
                    <a:pt x="1498" y="5"/>
                  </a:cubicBezTo>
                  <a:cubicBezTo>
                    <a:pt x="411" y="215"/>
                    <a:pt x="1" y="1550"/>
                    <a:pt x="783" y="2333"/>
                  </a:cubicBezTo>
                  <a:cubicBezTo>
                    <a:pt x="1062" y="2612"/>
                    <a:pt x="1413" y="2741"/>
                    <a:pt x="1757" y="2741"/>
                  </a:cubicBezTo>
                  <a:cubicBezTo>
                    <a:pt x="2377" y="2741"/>
                    <a:pt x="2979" y="2325"/>
                    <a:pt x="3120" y="1627"/>
                  </a:cubicBezTo>
                  <a:cubicBezTo>
                    <a:pt x="3149" y="1493"/>
                    <a:pt x="3044" y="1360"/>
                    <a:pt x="2901" y="1360"/>
                  </a:cubicBezTo>
                  <a:lnTo>
                    <a:pt x="1985" y="1360"/>
                  </a:lnTo>
                  <a:cubicBezTo>
                    <a:pt x="1861" y="1360"/>
                    <a:pt x="1765" y="1264"/>
                    <a:pt x="1765" y="1140"/>
                  </a:cubicBezTo>
                  <a:lnTo>
                    <a:pt x="1765" y="224"/>
                  </a:lnTo>
                  <a:cubicBezTo>
                    <a:pt x="1765" y="97"/>
                    <a:pt x="1660" y="0"/>
                    <a:pt x="1543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11881;p78"/>
            <p:cNvSpPr/>
            <p:nvPr/>
          </p:nvSpPr>
          <p:spPr>
            <a:xfrm>
              <a:off x="4017883" y="1549477"/>
              <a:ext cx="292303" cy="292539"/>
            </a:xfrm>
            <a:custGeom>
              <a:avLst/>
              <a:gdLst/>
              <a:ahLst/>
              <a:cxnLst/>
              <a:rect l="l" t="t" r="r" b="b"/>
              <a:pathLst>
                <a:path w="11163" h="11172" extrusionOk="0">
                  <a:moveTo>
                    <a:pt x="3616" y="0"/>
                  </a:moveTo>
                  <a:lnTo>
                    <a:pt x="1" y="3616"/>
                  </a:lnTo>
                  <a:lnTo>
                    <a:pt x="1813" y="5429"/>
                  </a:lnTo>
                  <a:cubicBezTo>
                    <a:pt x="2306" y="5921"/>
                    <a:pt x="2960" y="6179"/>
                    <a:pt x="3622" y="6179"/>
                  </a:cubicBezTo>
                  <a:cubicBezTo>
                    <a:pt x="4075" y="6179"/>
                    <a:pt x="4532" y="6058"/>
                    <a:pt x="4942" y="5810"/>
                  </a:cubicBezTo>
                  <a:lnTo>
                    <a:pt x="5362" y="6230"/>
                  </a:lnTo>
                  <a:cubicBezTo>
                    <a:pt x="4752" y="7241"/>
                    <a:pt x="4914" y="8529"/>
                    <a:pt x="5744" y="9369"/>
                  </a:cubicBezTo>
                  <a:lnTo>
                    <a:pt x="7547" y="11172"/>
                  </a:lnTo>
                  <a:lnTo>
                    <a:pt x="11162" y="7556"/>
                  </a:lnTo>
                  <a:lnTo>
                    <a:pt x="9359" y="5753"/>
                  </a:lnTo>
                  <a:cubicBezTo>
                    <a:pt x="8867" y="5260"/>
                    <a:pt x="8209" y="5003"/>
                    <a:pt x="7546" y="5003"/>
                  </a:cubicBezTo>
                  <a:cubicBezTo>
                    <a:pt x="7093" y="5003"/>
                    <a:pt x="6637" y="5123"/>
                    <a:pt x="6230" y="5371"/>
                  </a:cubicBezTo>
                  <a:lnTo>
                    <a:pt x="5801" y="4952"/>
                  </a:lnTo>
                  <a:cubicBezTo>
                    <a:pt x="6412" y="3940"/>
                    <a:pt x="6249" y="2652"/>
                    <a:pt x="5419" y="1822"/>
                  </a:cubicBezTo>
                  <a:lnTo>
                    <a:pt x="3616" y="0"/>
                  </a:lnTo>
                  <a:close/>
                </a:path>
              </a:pathLst>
            </a:custGeom>
            <a:solidFill>
              <a:srgbClr val="EBEF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11882;p78"/>
            <p:cNvSpPr/>
            <p:nvPr/>
          </p:nvSpPr>
          <p:spPr>
            <a:xfrm>
              <a:off x="4098324" y="1549713"/>
              <a:ext cx="211863" cy="211863"/>
            </a:xfrm>
            <a:custGeom>
              <a:avLst/>
              <a:gdLst/>
              <a:ahLst/>
              <a:cxnLst/>
              <a:rect l="l" t="t" r="r" b="b"/>
              <a:pathLst>
                <a:path w="8091" h="8091" extrusionOk="0">
                  <a:moveTo>
                    <a:pt x="544" y="1"/>
                  </a:moveTo>
                  <a:lnTo>
                    <a:pt x="1" y="545"/>
                  </a:lnTo>
                  <a:lnTo>
                    <a:pt x="1804" y="2348"/>
                  </a:lnTo>
                  <a:cubicBezTo>
                    <a:pt x="2567" y="3111"/>
                    <a:pt x="2767" y="4265"/>
                    <a:pt x="2319" y="5229"/>
                  </a:cubicBezTo>
                  <a:cubicBezTo>
                    <a:pt x="2242" y="5381"/>
                    <a:pt x="2271" y="5572"/>
                    <a:pt x="2395" y="5687"/>
                  </a:cubicBezTo>
                  <a:cubicBezTo>
                    <a:pt x="2470" y="5767"/>
                    <a:pt x="2576" y="5808"/>
                    <a:pt x="2684" y="5808"/>
                  </a:cubicBezTo>
                  <a:cubicBezTo>
                    <a:pt x="2742" y="5808"/>
                    <a:pt x="2800" y="5796"/>
                    <a:pt x="2853" y="5773"/>
                  </a:cubicBezTo>
                  <a:cubicBezTo>
                    <a:pt x="3198" y="5610"/>
                    <a:pt x="3566" y="5532"/>
                    <a:pt x="3930" y="5532"/>
                  </a:cubicBezTo>
                  <a:cubicBezTo>
                    <a:pt x="4594" y="5532"/>
                    <a:pt x="5248" y="5792"/>
                    <a:pt x="5734" y="6278"/>
                  </a:cubicBezTo>
                  <a:lnTo>
                    <a:pt x="7547" y="8091"/>
                  </a:lnTo>
                  <a:lnTo>
                    <a:pt x="8090" y="7547"/>
                  </a:lnTo>
                  <a:lnTo>
                    <a:pt x="6278" y="5734"/>
                  </a:lnTo>
                  <a:cubicBezTo>
                    <a:pt x="5786" y="5242"/>
                    <a:pt x="5129" y="4988"/>
                    <a:pt x="4468" y="4988"/>
                  </a:cubicBezTo>
                  <a:cubicBezTo>
                    <a:pt x="4013" y="4988"/>
                    <a:pt x="3557" y="5108"/>
                    <a:pt x="3149" y="5353"/>
                  </a:cubicBezTo>
                  <a:lnTo>
                    <a:pt x="2729" y="4933"/>
                  </a:lnTo>
                  <a:cubicBezTo>
                    <a:pt x="3330" y="3931"/>
                    <a:pt x="3177" y="2643"/>
                    <a:pt x="2347" y="1813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AE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11883;p78"/>
            <p:cNvSpPr/>
            <p:nvPr/>
          </p:nvSpPr>
          <p:spPr>
            <a:xfrm>
              <a:off x="3999894" y="1532300"/>
              <a:ext cx="130427" cy="129302"/>
            </a:xfrm>
            <a:custGeom>
              <a:avLst/>
              <a:gdLst/>
              <a:ahLst/>
              <a:cxnLst/>
              <a:rect l="l" t="t" r="r" b="b"/>
              <a:pathLst>
                <a:path w="4981" h="4938" extrusionOk="0">
                  <a:moveTo>
                    <a:pt x="4308" y="0"/>
                  </a:moveTo>
                  <a:cubicBezTo>
                    <a:pt x="4251" y="0"/>
                    <a:pt x="4194" y="22"/>
                    <a:pt x="4151" y="65"/>
                  </a:cubicBezTo>
                  <a:lnTo>
                    <a:pt x="87" y="4129"/>
                  </a:lnTo>
                  <a:cubicBezTo>
                    <a:pt x="1" y="4215"/>
                    <a:pt x="1" y="4358"/>
                    <a:pt x="87" y="4444"/>
                  </a:cubicBezTo>
                  <a:lnTo>
                    <a:pt x="516" y="4873"/>
                  </a:lnTo>
                  <a:cubicBezTo>
                    <a:pt x="559" y="4916"/>
                    <a:pt x="614" y="4937"/>
                    <a:pt x="670" y="4937"/>
                  </a:cubicBezTo>
                  <a:cubicBezTo>
                    <a:pt x="726" y="4937"/>
                    <a:pt x="783" y="4916"/>
                    <a:pt x="831" y="4873"/>
                  </a:cubicBezTo>
                  <a:lnTo>
                    <a:pt x="4895" y="809"/>
                  </a:lnTo>
                  <a:cubicBezTo>
                    <a:pt x="4981" y="723"/>
                    <a:pt x="4981" y="580"/>
                    <a:pt x="4895" y="494"/>
                  </a:cubicBezTo>
                  <a:lnTo>
                    <a:pt x="4466" y="65"/>
                  </a:lnTo>
                  <a:cubicBezTo>
                    <a:pt x="4423" y="22"/>
                    <a:pt x="4365" y="0"/>
                    <a:pt x="4308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11884;p78"/>
            <p:cNvSpPr/>
            <p:nvPr/>
          </p:nvSpPr>
          <p:spPr>
            <a:xfrm>
              <a:off x="4007907" y="1539736"/>
              <a:ext cx="122415" cy="121865"/>
            </a:xfrm>
            <a:custGeom>
              <a:avLst/>
              <a:gdLst/>
              <a:ahLst/>
              <a:cxnLst/>
              <a:rect l="l" t="t" r="r" b="b"/>
              <a:pathLst>
                <a:path w="4675" h="4654" extrusionOk="0">
                  <a:moveTo>
                    <a:pt x="4379" y="0"/>
                  </a:moveTo>
                  <a:lnTo>
                    <a:pt x="0" y="4379"/>
                  </a:lnTo>
                  <a:lnTo>
                    <a:pt x="210" y="4589"/>
                  </a:lnTo>
                  <a:cubicBezTo>
                    <a:pt x="253" y="4632"/>
                    <a:pt x="308" y="4653"/>
                    <a:pt x="364" y="4653"/>
                  </a:cubicBezTo>
                  <a:cubicBezTo>
                    <a:pt x="420" y="4653"/>
                    <a:pt x="477" y="4632"/>
                    <a:pt x="525" y="4589"/>
                  </a:cubicBezTo>
                  <a:lnTo>
                    <a:pt x="4589" y="525"/>
                  </a:lnTo>
                  <a:cubicBezTo>
                    <a:pt x="4675" y="439"/>
                    <a:pt x="4675" y="296"/>
                    <a:pt x="4589" y="210"/>
                  </a:cubicBezTo>
                  <a:lnTo>
                    <a:pt x="4379" y="0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11885;p78"/>
            <p:cNvSpPr/>
            <p:nvPr/>
          </p:nvSpPr>
          <p:spPr>
            <a:xfrm>
              <a:off x="4197748" y="1730153"/>
              <a:ext cx="130427" cy="129275"/>
            </a:xfrm>
            <a:custGeom>
              <a:avLst/>
              <a:gdLst/>
              <a:ahLst/>
              <a:cxnLst/>
              <a:rect l="l" t="t" r="r" b="b"/>
              <a:pathLst>
                <a:path w="4981" h="4937" extrusionOk="0">
                  <a:moveTo>
                    <a:pt x="4308" y="0"/>
                  </a:moveTo>
                  <a:cubicBezTo>
                    <a:pt x="4251" y="0"/>
                    <a:pt x="4193" y="22"/>
                    <a:pt x="4150" y="64"/>
                  </a:cubicBezTo>
                  <a:lnTo>
                    <a:pt x="86" y="4128"/>
                  </a:lnTo>
                  <a:cubicBezTo>
                    <a:pt x="1" y="4214"/>
                    <a:pt x="1" y="4357"/>
                    <a:pt x="86" y="4443"/>
                  </a:cubicBezTo>
                  <a:lnTo>
                    <a:pt x="516" y="4873"/>
                  </a:lnTo>
                  <a:cubicBezTo>
                    <a:pt x="559" y="4916"/>
                    <a:pt x="616" y="4937"/>
                    <a:pt x="673" y="4937"/>
                  </a:cubicBezTo>
                  <a:cubicBezTo>
                    <a:pt x="730" y="4937"/>
                    <a:pt x="788" y="4916"/>
                    <a:pt x="830" y="4873"/>
                  </a:cubicBezTo>
                  <a:lnTo>
                    <a:pt x="4894" y="809"/>
                  </a:lnTo>
                  <a:cubicBezTo>
                    <a:pt x="4980" y="723"/>
                    <a:pt x="4980" y="580"/>
                    <a:pt x="4894" y="494"/>
                  </a:cubicBezTo>
                  <a:lnTo>
                    <a:pt x="4465" y="64"/>
                  </a:lnTo>
                  <a:cubicBezTo>
                    <a:pt x="4422" y="22"/>
                    <a:pt x="4365" y="0"/>
                    <a:pt x="4308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11886;p78"/>
            <p:cNvSpPr/>
            <p:nvPr/>
          </p:nvSpPr>
          <p:spPr>
            <a:xfrm>
              <a:off x="4205499" y="1737328"/>
              <a:ext cx="122677" cy="122101"/>
            </a:xfrm>
            <a:custGeom>
              <a:avLst/>
              <a:gdLst/>
              <a:ahLst/>
              <a:cxnLst/>
              <a:rect l="l" t="t" r="r" b="b"/>
              <a:pathLst>
                <a:path w="4685" h="4663" extrusionOk="0">
                  <a:moveTo>
                    <a:pt x="4379" y="0"/>
                  </a:moveTo>
                  <a:lnTo>
                    <a:pt x="0" y="4379"/>
                  </a:lnTo>
                  <a:lnTo>
                    <a:pt x="220" y="4599"/>
                  </a:lnTo>
                  <a:cubicBezTo>
                    <a:pt x="263" y="4642"/>
                    <a:pt x="320" y="4663"/>
                    <a:pt x="377" y="4663"/>
                  </a:cubicBezTo>
                  <a:cubicBezTo>
                    <a:pt x="434" y="4663"/>
                    <a:pt x="492" y="4642"/>
                    <a:pt x="534" y="4599"/>
                  </a:cubicBezTo>
                  <a:lnTo>
                    <a:pt x="4598" y="535"/>
                  </a:lnTo>
                  <a:cubicBezTo>
                    <a:pt x="4684" y="449"/>
                    <a:pt x="4684" y="306"/>
                    <a:pt x="4598" y="220"/>
                  </a:cubicBezTo>
                  <a:lnTo>
                    <a:pt x="4379" y="0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11887;p78"/>
            <p:cNvSpPr/>
            <p:nvPr/>
          </p:nvSpPr>
          <p:spPr>
            <a:xfrm>
              <a:off x="4065854" y="1663879"/>
              <a:ext cx="86463" cy="32155"/>
            </a:xfrm>
            <a:custGeom>
              <a:avLst/>
              <a:gdLst/>
              <a:ahLst/>
              <a:cxnLst/>
              <a:rect l="l" t="t" r="r" b="b"/>
              <a:pathLst>
                <a:path w="3302" h="1228" extrusionOk="0">
                  <a:moveTo>
                    <a:pt x="287" y="1"/>
                  </a:moveTo>
                  <a:cubicBezTo>
                    <a:pt x="105" y="10"/>
                    <a:pt x="0" y="220"/>
                    <a:pt x="115" y="363"/>
                  </a:cubicBezTo>
                  <a:lnTo>
                    <a:pt x="268" y="554"/>
                  </a:lnTo>
                  <a:cubicBezTo>
                    <a:pt x="654" y="1005"/>
                    <a:pt x="1150" y="1227"/>
                    <a:pt x="1646" y="1227"/>
                  </a:cubicBezTo>
                  <a:cubicBezTo>
                    <a:pt x="2178" y="1227"/>
                    <a:pt x="2711" y="972"/>
                    <a:pt x="3110" y="468"/>
                  </a:cubicBezTo>
                  <a:lnTo>
                    <a:pt x="3187" y="363"/>
                  </a:lnTo>
                  <a:cubicBezTo>
                    <a:pt x="3301" y="211"/>
                    <a:pt x="3196" y="1"/>
                    <a:pt x="301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11888;p78"/>
            <p:cNvSpPr/>
            <p:nvPr/>
          </p:nvSpPr>
          <p:spPr>
            <a:xfrm>
              <a:off x="4164519" y="1753301"/>
              <a:ext cx="90705" cy="51689"/>
            </a:xfrm>
            <a:custGeom>
              <a:avLst/>
              <a:gdLst/>
              <a:ahLst/>
              <a:cxnLst/>
              <a:rect l="l" t="t" r="r" b="b"/>
              <a:pathLst>
                <a:path w="3464" h="1974" extrusionOk="0">
                  <a:moveTo>
                    <a:pt x="1" y="1"/>
                  </a:moveTo>
                  <a:cubicBezTo>
                    <a:pt x="10" y="278"/>
                    <a:pt x="115" y="535"/>
                    <a:pt x="306" y="735"/>
                  </a:cubicBezTo>
                  <a:lnTo>
                    <a:pt x="1479" y="1909"/>
                  </a:lnTo>
                  <a:cubicBezTo>
                    <a:pt x="1527" y="1952"/>
                    <a:pt x="1584" y="1973"/>
                    <a:pt x="1640" y="1973"/>
                  </a:cubicBezTo>
                  <a:cubicBezTo>
                    <a:pt x="1696" y="1973"/>
                    <a:pt x="1751" y="1952"/>
                    <a:pt x="1794" y="1909"/>
                  </a:cubicBezTo>
                  <a:lnTo>
                    <a:pt x="3321" y="383"/>
                  </a:lnTo>
                  <a:cubicBezTo>
                    <a:pt x="3464" y="239"/>
                    <a:pt x="3368" y="1"/>
                    <a:pt x="3168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6" name="Google Shape;301;p37"/>
          <p:cNvSpPr txBox="1"/>
          <p:nvPr/>
        </p:nvSpPr>
        <p:spPr>
          <a:xfrm flipH="1">
            <a:off x="6725739" y="4238449"/>
            <a:ext cx="2892710" cy="2495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 defTabSz="1219170">
              <a:spcAft>
                <a:spcPts val="2133"/>
              </a:spcAft>
              <a:buClr>
                <a:srgbClr val="000000"/>
              </a:buClr>
            </a:pP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5.Dikecualikan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untuk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angka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1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dalam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hal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: (a)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Ibu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Bapak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istri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/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Suami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anak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/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atau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mertua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sakit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keras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atau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meninggal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dunia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;          (b)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Melangsungkan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pernikahan</a:t>
            </a:r>
            <a:endParaRPr lang="en-US" sz="1867" kern="0" dirty="0">
              <a:solidFill>
                <a:srgbClr val="20093A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68" name="Google Shape;303;p37"/>
          <p:cNvSpPr txBox="1"/>
          <p:nvPr/>
        </p:nvSpPr>
        <p:spPr>
          <a:xfrm flipH="1">
            <a:off x="3711427" y="4222449"/>
            <a:ext cx="3278543" cy="25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fi-FI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4. Hak cuti tahunan yang tidak digunakan 2 tahun atau lebih berturut-turut dapat digunakan dalam tahun berikutnya paling lama 24 hari diberikan bagi yang memiliki masa perjanjian kerja diatas 3 tahun</a:t>
            </a:r>
          </a:p>
        </p:txBody>
      </p:sp>
      <p:sp>
        <p:nvSpPr>
          <p:cNvPr id="270" name="Google Shape;307;p37"/>
          <p:cNvSpPr txBox="1"/>
          <p:nvPr/>
        </p:nvSpPr>
        <p:spPr>
          <a:xfrm flipH="1">
            <a:off x="9343643" y="3792405"/>
            <a:ext cx="2863963" cy="109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sv-SE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6.Lamanya hak atas cuti sebagaimana angka 5 paling lama 6 hari</a:t>
            </a:r>
          </a:p>
        </p:txBody>
      </p:sp>
      <p:sp>
        <p:nvSpPr>
          <p:cNvPr id="419" name="Google Shape;465;p37"/>
          <p:cNvSpPr/>
          <p:nvPr/>
        </p:nvSpPr>
        <p:spPr>
          <a:xfrm>
            <a:off x="6787613" y="3560233"/>
            <a:ext cx="172600" cy="177533"/>
          </a:xfrm>
          <a:custGeom>
            <a:avLst/>
            <a:gdLst/>
            <a:ahLst/>
            <a:cxnLst/>
            <a:rect l="l" t="t" r="r" b="b"/>
            <a:pathLst>
              <a:path w="5178" h="5326" extrusionOk="0">
                <a:moveTo>
                  <a:pt x="4310" y="0"/>
                </a:moveTo>
                <a:cubicBezTo>
                  <a:pt x="4151" y="0"/>
                  <a:pt x="3989" y="106"/>
                  <a:pt x="3864" y="212"/>
                </a:cubicBezTo>
                <a:cubicBezTo>
                  <a:pt x="3309" y="742"/>
                  <a:pt x="3018" y="1487"/>
                  <a:pt x="3056" y="2245"/>
                </a:cubicBezTo>
                <a:cubicBezTo>
                  <a:pt x="2576" y="1828"/>
                  <a:pt x="2059" y="1437"/>
                  <a:pt x="1516" y="1096"/>
                </a:cubicBezTo>
                <a:cubicBezTo>
                  <a:pt x="1283" y="938"/>
                  <a:pt x="997" y="786"/>
                  <a:pt x="731" y="786"/>
                </a:cubicBezTo>
                <a:cubicBezTo>
                  <a:pt x="592" y="786"/>
                  <a:pt x="458" y="827"/>
                  <a:pt x="341" y="932"/>
                </a:cubicBezTo>
                <a:cubicBezTo>
                  <a:pt x="0" y="1235"/>
                  <a:pt x="215" y="1803"/>
                  <a:pt x="468" y="2182"/>
                </a:cubicBezTo>
                <a:cubicBezTo>
                  <a:pt x="1377" y="3520"/>
                  <a:pt x="2766" y="4555"/>
                  <a:pt x="4180" y="5326"/>
                </a:cubicBezTo>
                <a:lnTo>
                  <a:pt x="4243" y="5288"/>
                </a:lnTo>
                <a:cubicBezTo>
                  <a:pt x="5026" y="3773"/>
                  <a:pt x="5177" y="2017"/>
                  <a:pt x="4685" y="389"/>
                </a:cubicBezTo>
                <a:cubicBezTo>
                  <a:pt x="4647" y="250"/>
                  <a:pt x="4571" y="123"/>
                  <a:pt x="4458" y="35"/>
                </a:cubicBezTo>
                <a:cubicBezTo>
                  <a:pt x="4409" y="11"/>
                  <a:pt x="4360" y="0"/>
                  <a:pt x="43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0" name="Google Shape;467;p37"/>
          <p:cNvSpPr/>
          <p:nvPr/>
        </p:nvSpPr>
        <p:spPr>
          <a:xfrm flipH="1">
            <a:off x="9284091" y="2975566"/>
            <a:ext cx="335067" cy="363200"/>
          </a:xfrm>
          <a:custGeom>
            <a:avLst/>
            <a:gdLst/>
            <a:ahLst/>
            <a:cxnLst/>
            <a:rect l="l" t="t" r="r" b="b"/>
            <a:pathLst>
              <a:path w="10052" h="10896" extrusionOk="0">
                <a:moveTo>
                  <a:pt x="2498" y="0"/>
                </a:moveTo>
                <a:cubicBezTo>
                  <a:pt x="1814" y="0"/>
                  <a:pt x="1247" y="779"/>
                  <a:pt x="1010" y="1489"/>
                </a:cubicBezTo>
                <a:cubicBezTo>
                  <a:pt x="0" y="4380"/>
                  <a:pt x="821" y="7878"/>
                  <a:pt x="1528" y="10870"/>
                </a:cubicBezTo>
                <a:lnTo>
                  <a:pt x="1680" y="10896"/>
                </a:lnTo>
                <a:cubicBezTo>
                  <a:pt x="2753" y="10618"/>
                  <a:pt x="3813" y="10290"/>
                  <a:pt x="4862" y="9936"/>
                </a:cubicBezTo>
                <a:cubicBezTo>
                  <a:pt x="6011" y="9557"/>
                  <a:pt x="7147" y="9115"/>
                  <a:pt x="8107" y="8396"/>
                </a:cubicBezTo>
                <a:cubicBezTo>
                  <a:pt x="9079" y="7663"/>
                  <a:pt x="9849" y="6615"/>
                  <a:pt x="9988" y="5428"/>
                </a:cubicBezTo>
                <a:cubicBezTo>
                  <a:pt x="10051" y="5062"/>
                  <a:pt x="9988" y="4683"/>
                  <a:pt x="9824" y="4367"/>
                </a:cubicBezTo>
                <a:cubicBezTo>
                  <a:pt x="9567" y="3953"/>
                  <a:pt x="9104" y="3798"/>
                  <a:pt x="8606" y="3798"/>
                </a:cubicBezTo>
                <a:cubicBezTo>
                  <a:pt x="8224" y="3798"/>
                  <a:pt x="7821" y="3889"/>
                  <a:pt x="7475" y="4027"/>
                </a:cubicBezTo>
                <a:cubicBezTo>
                  <a:pt x="6314" y="4506"/>
                  <a:pt x="5316" y="5315"/>
                  <a:pt x="4609" y="6350"/>
                </a:cubicBezTo>
                <a:cubicBezTo>
                  <a:pt x="4609" y="4620"/>
                  <a:pt x="4319" y="2915"/>
                  <a:pt x="3750" y="1286"/>
                </a:cubicBezTo>
                <a:cubicBezTo>
                  <a:pt x="3561" y="769"/>
                  <a:pt x="3283" y="201"/>
                  <a:pt x="2753" y="36"/>
                </a:cubicBezTo>
                <a:cubicBezTo>
                  <a:pt x="2666" y="12"/>
                  <a:pt x="2581" y="0"/>
                  <a:pt x="24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1" name="Google Shape;469;p37"/>
          <p:cNvSpPr/>
          <p:nvPr/>
        </p:nvSpPr>
        <p:spPr>
          <a:xfrm rot="20273397">
            <a:off x="8758103" y="3476953"/>
            <a:ext cx="1290790" cy="336790"/>
          </a:xfrm>
          <a:custGeom>
            <a:avLst/>
            <a:gdLst/>
            <a:ahLst/>
            <a:cxnLst/>
            <a:rect l="l" t="t" r="r" b="b"/>
            <a:pathLst>
              <a:path w="31722" h="10845" extrusionOk="0">
                <a:moveTo>
                  <a:pt x="0" y="10543"/>
                </a:moveTo>
                <a:cubicBezTo>
                  <a:pt x="2330" y="5883"/>
                  <a:pt x="6792" y="1769"/>
                  <a:pt x="11782" y="271"/>
                </a:cubicBezTo>
                <a:cubicBezTo>
                  <a:pt x="15108" y="-728"/>
                  <a:pt x="20846" y="1934"/>
                  <a:pt x="20846" y="5407"/>
                </a:cubicBezTo>
                <a:cubicBezTo>
                  <a:pt x="20846" y="6496"/>
                  <a:pt x="19940" y="8730"/>
                  <a:pt x="19033" y="8126"/>
                </a:cubicBezTo>
                <a:cubicBezTo>
                  <a:pt x="16721" y="6586"/>
                  <a:pt x="22040" y="1587"/>
                  <a:pt x="24773" y="2084"/>
                </a:cubicBezTo>
                <a:cubicBezTo>
                  <a:pt x="28440" y="2751"/>
                  <a:pt x="29654" y="7744"/>
                  <a:pt x="31722" y="10845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422" name="Google Shape;470;p37"/>
          <p:cNvSpPr/>
          <p:nvPr/>
        </p:nvSpPr>
        <p:spPr>
          <a:xfrm>
            <a:off x="6456448" y="3224799"/>
            <a:ext cx="1007033" cy="628267"/>
          </a:xfrm>
          <a:custGeom>
            <a:avLst/>
            <a:gdLst/>
            <a:ahLst/>
            <a:cxnLst/>
            <a:rect l="l" t="t" r="r" b="b"/>
            <a:pathLst>
              <a:path w="30211" h="18848" extrusionOk="0">
                <a:moveTo>
                  <a:pt x="0" y="2417"/>
                </a:moveTo>
                <a:cubicBezTo>
                  <a:pt x="6890" y="3795"/>
                  <a:pt x="17103" y="4723"/>
                  <a:pt x="19033" y="11480"/>
                </a:cubicBezTo>
                <a:cubicBezTo>
                  <a:pt x="19952" y="14699"/>
                  <a:pt x="15386" y="18181"/>
                  <a:pt x="12084" y="18731"/>
                </a:cubicBezTo>
                <a:cubicBezTo>
                  <a:pt x="9272" y="19199"/>
                  <a:pt x="5525" y="16964"/>
                  <a:pt x="4833" y="14199"/>
                </a:cubicBezTo>
                <a:cubicBezTo>
                  <a:pt x="2479" y="4796"/>
                  <a:pt x="23357" y="6854"/>
                  <a:pt x="30211" y="0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sp>
      <p:grpSp>
        <p:nvGrpSpPr>
          <p:cNvPr id="428" name="Google Shape;16633;p81"/>
          <p:cNvGrpSpPr/>
          <p:nvPr/>
        </p:nvGrpSpPr>
        <p:grpSpPr>
          <a:xfrm>
            <a:off x="9035532" y="140388"/>
            <a:ext cx="928943" cy="920977"/>
            <a:chOff x="4230912" y="2929193"/>
            <a:chExt cx="308813" cy="306165"/>
          </a:xfrm>
        </p:grpSpPr>
        <p:sp>
          <p:nvSpPr>
            <p:cNvPr id="429" name="Google Shape;16634;p81"/>
            <p:cNvSpPr/>
            <p:nvPr/>
          </p:nvSpPr>
          <p:spPr>
            <a:xfrm>
              <a:off x="4425427" y="2976878"/>
              <a:ext cx="114297" cy="258113"/>
            </a:xfrm>
            <a:custGeom>
              <a:avLst/>
              <a:gdLst/>
              <a:ahLst/>
              <a:cxnLst/>
              <a:rect l="l" t="t" r="r" b="b"/>
              <a:pathLst>
                <a:path w="4360" h="9846" extrusionOk="0">
                  <a:moveTo>
                    <a:pt x="0" y="0"/>
                  </a:moveTo>
                  <a:lnTo>
                    <a:pt x="0" y="9845"/>
                  </a:lnTo>
                  <a:lnTo>
                    <a:pt x="1213" y="9845"/>
                  </a:lnTo>
                  <a:cubicBezTo>
                    <a:pt x="1285" y="9845"/>
                    <a:pt x="1357" y="9787"/>
                    <a:pt x="1386" y="9715"/>
                  </a:cubicBezTo>
                  <a:lnTo>
                    <a:pt x="2584" y="5847"/>
                  </a:lnTo>
                  <a:lnTo>
                    <a:pt x="4317" y="246"/>
                  </a:lnTo>
                  <a:cubicBezTo>
                    <a:pt x="4360" y="130"/>
                    <a:pt x="4273" y="0"/>
                    <a:pt x="4143" y="0"/>
                  </a:cubicBez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16635;p81"/>
            <p:cNvSpPr/>
            <p:nvPr/>
          </p:nvSpPr>
          <p:spPr>
            <a:xfrm>
              <a:off x="4425427" y="2976878"/>
              <a:ext cx="93116" cy="258480"/>
            </a:xfrm>
            <a:custGeom>
              <a:avLst/>
              <a:gdLst/>
              <a:ahLst/>
              <a:cxnLst/>
              <a:rect l="l" t="t" r="r" b="b"/>
              <a:pathLst>
                <a:path w="3552" h="9860" extrusionOk="0">
                  <a:moveTo>
                    <a:pt x="0" y="0"/>
                  </a:moveTo>
                  <a:lnTo>
                    <a:pt x="0" y="9860"/>
                  </a:lnTo>
                  <a:lnTo>
                    <a:pt x="1213" y="9860"/>
                  </a:lnTo>
                  <a:cubicBezTo>
                    <a:pt x="1285" y="9845"/>
                    <a:pt x="1357" y="9802"/>
                    <a:pt x="1386" y="9715"/>
                  </a:cubicBezTo>
                  <a:lnTo>
                    <a:pt x="2584" y="5847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16636;p81"/>
            <p:cNvSpPr/>
            <p:nvPr/>
          </p:nvSpPr>
          <p:spPr>
            <a:xfrm>
              <a:off x="4404613" y="2962879"/>
              <a:ext cx="100299" cy="272479"/>
            </a:xfrm>
            <a:custGeom>
              <a:avLst/>
              <a:gdLst/>
              <a:ahLst/>
              <a:cxnLst/>
              <a:rect l="l" t="t" r="r" b="b"/>
              <a:pathLst>
                <a:path w="3826" h="10394" extrusionOk="0">
                  <a:moveTo>
                    <a:pt x="0" y="0"/>
                  </a:moveTo>
                  <a:lnTo>
                    <a:pt x="0" y="10394"/>
                  </a:lnTo>
                  <a:lnTo>
                    <a:pt x="1993" y="10394"/>
                  </a:lnTo>
                  <a:cubicBezTo>
                    <a:pt x="2079" y="10394"/>
                    <a:pt x="2151" y="10321"/>
                    <a:pt x="2166" y="10235"/>
                  </a:cubicBezTo>
                  <a:lnTo>
                    <a:pt x="2729" y="6770"/>
                  </a:lnTo>
                  <a:lnTo>
                    <a:pt x="3811" y="231"/>
                  </a:lnTo>
                  <a:cubicBezTo>
                    <a:pt x="3826" y="116"/>
                    <a:pt x="3739" y="15"/>
                    <a:pt x="3624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16637;p81"/>
            <p:cNvSpPr/>
            <p:nvPr/>
          </p:nvSpPr>
          <p:spPr>
            <a:xfrm>
              <a:off x="4404613" y="2962879"/>
              <a:ext cx="71934" cy="272479"/>
            </a:xfrm>
            <a:custGeom>
              <a:avLst/>
              <a:gdLst/>
              <a:ahLst/>
              <a:cxnLst/>
              <a:rect l="l" t="t" r="r" b="b"/>
              <a:pathLst>
                <a:path w="2744" h="10394" extrusionOk="0">
                  <a:moveTo>
                    <a:pt x="0" y="0"/>
                  </a:moveTo>
                  <a:lnTo>
                    <a:pt x="0" y="10394"/>
                  </a:lnTo>
                  <a:lnTo>
                    <a:pt x="1993" y="10394"/>
                  </a:lnTo>
                  <a:cubicBezTo>
                    <a:pt x="2079" y="10394"/>
                    <a:pt x="2151" y="10321"/>
                    <a:pt x="2166" y="10235"/>
                  </a:cubicBezTo>
                  <a:lnTo>
                    <a:pt x="2743" y="6770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16638;p81"/>
            <p:cNvSpPr/>
            <p:nvPr/>
          </p:nvSpPr>
          <p:spPr>
            <a:xfrm>
              <a:off x="4230912" y="2929193"/>
              <a:ext cx="229722" cy="306165"/>
            </a:xfrm>
            <a:custGeom>
              <a:avLst/>
              <a:gdLst/>
              <a:ahLst/>
              <a:cxnLst/>
              <a:rect l="l" t="t" r="r" b="b"/>
              <a:pathLst>
                <a:path w="8763" h="11679" extrusionOk="0">
                  <a:moveTo>
                    <a:pt x="188" y="0"/>
                  </a:moveTo>
                  <a:cubicBezTo>
                    <a:pt x="87" y="0"/>
                    <a:pt x="1" y="87"/>
                    <a:pt x="1" y="188"/>
                  </a:cubicBezTo>
                  <a:lnTo>
                    <a:pt x="1" y="11476"/>
                  </a:lnTo>
                  <a:cubicBezTo>
                    <a:pt x="1" y="11592"/>
                    <a:pt x="87" y="11679"/>
                    <a:pt x="188" y="11679"/>
                  </a:cubicBezTo>
                  <a:lnTo>
                    <a:pt x="8575" y="11679"/>
                  </a:lnTo>
                  <a:cubicBezTo>
                    <a:pt x="8676" y="11679"/>
                    <a:pt x="8763" y="11592"/>
                    <a:pt x="8763" y="11476"/>
                  </a:cubicBezTo>
                  <a:lnTo>
                    <a:pt x="8763" y="1011"/>
                  </a:lnTo>
                  <a:cubicBezTo>
                    <a:pt x="8763" y="910"/>
                    <a:pt x="8676" y="823"/>
                    <a:pt x="8575" y="823"/>
                  </a:cubicBezTo>
                  <a:lnTo>
                    <a:pt x="3234" y="823"/>
                  </a:lnTo>
                  <a:cubicBezTo>
                    <a:pt x="3191" y="823"/>
                    <a:pt x="3133" y="809"/>
                    <a:pt x="3104" y="765"/>
                  </a:cubicBezTo>
                  <a:lnTo>
                    <a:pt x="2411" y="58"/>
                  </a:lnTo>
                  <a:cubicBezTo>
                    <a:pt x="2368" y="15"/>
                    <a:pt x="2325" y="0"/>
                    <a:pt x="2267" y="0"/>
                  </a:cubicBezTo>
                  <a:close/>
                </a:path>
              </a:pathLst>
            </a:custGeom>
            <a:solidFill>
              <a:srgbClr val="889A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16639;p81"/>
            <p:cNvSpPr/>
            <p:nvPr/>
          </p:nvSpPr>
          <p:spPr>
            <a:xfrm>
              <a:off x="4443594" y="2950768"/>
              <a:ext cx="17040" cy="284590"/>
            </a:xfrm>
            <a:custGeom>
              <a:avLst/>
              <a:gdLst/>
              <a:ahLst/>
              <a:cxnLst/>
              <a:rect l="l" t="t" r="r" b="b"/>
              <a:pathLst>
                <a:path w="650" h="10856" extrusionOk="0">
                  <a:moveTo>
                    <a:pt x="0" y="0"/>
                  </a:moveTo>
                  <a:lnTo>
                    <a:pt x="0" y="10856"/>
                  </a:lnTo>
                  <a:lnTo>
                    <a:pt x="462" y="10856"/>
                  </a:lnTo>
                  <a:cubicBezTo>
                    <a:pt x="563" y="10856"/>
                    <a:pt x="650" y="10769"/>
                    <a:pt x="650" y="10653"/>
                  </a:cubicBezTo>
                  <a:lnTo>
                    <a:pt x="650" y="188"/>
                  </a:lnTo>
                  <a:cubicBezTo>
                    <a:pt x="650" y="87"/>
                    <a:pt x="563" y="0"/>
                    <a:pt x="462" y="0"/>
                  </a:cubicBezTo>
                  <a:close/>
                </a:path>
              </a:pathLst>
            </a:custGeom>
            <a:solidFill>
              <a:srgbClr val="97A7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16640;p81"/>
            <p:cNvSpPr/>
            <p:nvPr/>
          </p:nvSpPr>
          <p:spPr>
            <a:xfrm>
              <a:off x="4271021" y="3008651"/>
              <a:ext cx="22361" cy="22361"/>
            </a:xfrm>
            <a:custGeom>
              <a:avLst/>
              <a:gdLst/>
              <a:ahLst/>
              <a:cxnLst/>
              <a:rect l="l" t="t" r="r" b="b"/>
              <a:pathLst>
                <a:path w="853" h="853" extrusionOk="0">
                  <a:moveTo>
                    <a:pt x="159" y="1"/>
                  </a:moveTo>
                  <a:cubicBezTo>
                    <a:pt x="73" y="1"/>
                    <a:pt x="1" y="73"/>
                    <a:pt x="1" y="174"/>
                  </a:cubicBezTo>
                  <a:lnTo>
                    <a:pt x="1" y="694"/>
                  </a:lnTo>
                  <a:cubicBezTo>
                    <a:pt x="1" y="780"/>
                    <a:pt x="73" y="852"/>
                    <a:pt x="159" y="852"/>
                  </a:cubicBezTo>
                  <a:lnTo>
                    <a:pt x="679" y="852"/>
                  </a:lnTo>
                  <a:cubicBezTo>
                    <a:pt x="780" y="852"/>
                    <a:pt x="852" y="780"/>
                    <a:pt x="852" y="694"/>
                  </a:cubicBezTo>
                  <a:lnTo>
                    <a:pt x="852" y="174"/>
                  </a:lnTo>
                  <a:cubicBezTo>
                    <a:pt x="852" y="73"/>
                    <a:pt x="780" y="1"/>
                    <a:pt x="679" y="1"/>
                  </a:cubicBez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16641;p81"/>
            <p:cNvSpPr/>
            <p:nvPr/>
          </p:nvSpPr>
          <p:spPr>
            <a:xfrm>
              <a:off x="4310003" y="3026451"/>
              <a:ext cx="114691" cy="9490"/>
            </a:xfrm>
            <a:custGeom>
              <a:avLst/>
              <a:gdLst/>
              <a:ahLst/>
              <a:cxnLst/>
              <a:rect l="l" t="t" r="r" b="b"/>
              <a:pathLst>
                <a:path w="4375" h="362" extrusionOk="0">
                  <a:moveTo>
                    <a:pt x="232" y="0"/>
                  </a:moveTo>
                  <a:cubicBezTo>
                    <a:pt x="1" y="0"/>
                    <a:pt x="1" y="361"/>
                    <a:pt x="232" y="361"/>
                  </a:cubicBezTo>
                  <a:lnTo>
                    <a:pt x="4129" y="361"/>
                  </a:lnTo>
                  <a:cubicBezTo>
                    <a:pt x="4374" y="361"/>
                    <a:pt x="4374" y="0"/>
                    <a:pt x="4129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16642;p81"/>
            <p:cNvSpPr/>
            <p:nvPr/>
          </p:nvSpPr>
          <p:spPr>
            <a:xfrm>
              <a:off x="4310003" y="3010538"/>
              <a:ext cx="37120" cy="9490"/>
            </a:xfrm>
            <a:custGeom>
              <a:avLst/>
              <a:gdLst/>
              <a:ahLst/>
              <a:cxnLst/>
              <a:rect l="l" t="t" r="r" b="b"/>
              <a:pathLst>
                <a:path w="1416" h="362" extrusionOk="0">
                  <a:moveTo>
                    <a:pt x="232" y="1"/>
                  </a:moveTo>
                  <a:cubicBezTo>
                    <a:pt x="1" y="1"/>
                    <a:pt x="1" y="362"/>
                    <a:pt x="232" y="362"/>
                  </a:cubicBezTo>
                  <a:lnTo>
                    <a:pt x="1184" y="362"/>
                  </a:lnTo>
                  <a:cubicBezTo>
                    <a:pt x="1415" y="362"/>
                    <a:pt x="1415" y="1"/>
                    <a:pt x="1184" y="1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16643;p81"/>
            <p:cNvSpPr/>
            <p:nvPr/>
          </p:nvSpPr>
          <p:spPr>
            <a:xfrm>
              <a:off x="4271021" y="3082079"/>
              <a:ext cx="22361" cy="22335"/>
            </a:xfrm>
            <a:custGeom>
              <a:avLst/>
              <a:gdLst/>
              <a:ahLst/>
              <a:cxnLst/>
              <a:rect l="l" t="t" r="r" b="b"/>
              <a:pathLst>
                <a:path w="853" h="852" extrusionOk="0">
                  <a:moveTo>
                    <a:pt x="159" y="0"/>
                  </a:moveTo>
                  <a:cubicBezTo>
                    <a:pt x="73" y="0"/>
                    <a:pt x="1" y="72"/>
                    <a:pt x="1" y="173"/>
                  </a:cubicBezTo>
                  <a:lnTo>
                    <a:pt x="1" y="693"/>
                  </a:lnTo>
                  <a:cubicBezTo>
                    <a:pt x="1" y="780"/>
                    <a:pt x="73" y="852"/>
                    <a:pt x="159" y="852"/>
                  </a:cubicBezTo>
                  <a:lnTo>
                    <a:pt x="679" y="852"/>
                  </a:lnTo>
                  <a:cubicBezTo>
                    <a:pt x="780" y="852"/>
                    <a:pt x="852" y="780"/>
                    <a:pt x="852" y="693"/>
                  </a:cubicBezTo>
                  <a:lnTo>
                    <a:pt x="852" y="173"/>
                  </a:lnTo>
                  <a:cubicBezTo>
                    <a:pt x="852" y="72"/>
                    <a:pt x="780" y="0"/>
                    <a:pt x="679" y="0"/>
                  </a:cubicBez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16644;p81"/>
            <p:cNvSpPr/>
            <p:nvPr/>
          </p:nvSpPr>
          <p:spPr>
            <a:xfrm>
              <a:off x="4310003" y="3099853"/>
              <a:ext cx="114691" cy="9490"/>
            </a:xfrm>
            <a:custGeom>
              <a:avLst/>
              <a:gdLst/>
              <a:ahLst/>
              <a:cxnLst/>
              <a:rect l="l" t="t" r="r" b="b"/>
              <a:pathLst>
                <a:path w="4375" h="362" extrusionOk="0">
                  <a:moveTo>
                    <a:pt x="232" y="1"/>
                  </a:moveTo>
                  <a:cubicBezTo>
                    <a:pt x="1" y="1"/>
                    <a:pt x="1" y="362"/>
                    <a:pt x="232" y="362"/>
                  </a:cubicBezTo>
                  <a:lnTo>
                    <a:pt x="4129" y="362"/>
                  </a:lnTo>
                  <a:cubicBezTo>
                    <a:pt x="4374" y="362"/>
                    <a:pt x="4374" y="1"/>
                    <a:pt x="4129" y="1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16645;p81"/>
            <p:cNvSpPr/>
            <p:nvPr/>
          </p:nvSpPr>
          <p:spPr>
            <a:xfrm>
              <a:off x="4310003" y="3084334"/>
              <a:ext cx="37120" cy="9490"/>
            </a:xfrm>
            <a:custGeom>
              <a:avLst/>
              <a:gdLst/>
              <a:ahLst/>
              <a:cxnLst/>
              <a:rect l="l" t="t" r="r" b="b"/>
              <a:pathLst>
                <a:path w="1416" h="362" extrusionOk="0">
                  <a:moveTo>
                    <a:pt x="232" y="1"/>
                  </a:moveTo>
                  <a:cubicBezTo>
                    <a:pt x="1" y="1"/>
                    <a:pt x="1" y="362"/>
                    <a:pt x="232" y="362"/>
                  </a:cubicBezTo>
                  <a:lnTo>
                    <a:pt x="1184" y="362"/>
                  </a:lnTo>
                  <a:cubicBezTo>
                    <a:pt x="1415" y="362"/>
                    <a:pt x="1415" y="1"/>
                    <a:pt x="1184" y="1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16646;p81"/>
            <p:cNvSpPr/>
            <p:nvPr/>
          </p:nvSpPr>
          <p:spPr>
            <a:xfrm>
              <a:off x="4271021" y="3155874"/>
              <a:ext cx="22361" cy="21968"/>
            </a:xfrm>
            <a:custGeom>
              <a:avLst/>
              <a:gdLst/>
              <a:ahLst/>
              <a:cxnLst/>
              <a:rect l="l" t="t" r="r" b="b"/>
              <a:pathLst>
                <a:path w="853" h="838" extrusionOk="0">
                  <a:moveTo>
                    <a:pt x="159" y="0"/>
                  </a:moveTo>
                  <a:cubicBezTo>
                    <a:pt x="73" y="0"/>
                    <a:pt x="1" y="72"/>
                    <a:pt x="1" y="173"/>
                  </a:cubicBezTo>
                  <a:lnTo>
                    <a:pt x="1" y="679"/>
                  </a:lnTo>
                  <a:cubicBezTo>
                    <a:pt x="1" y="765"/>
                    <a:pt x="73" y="837"/>
                    <a:pt x="159" y="837"/>
                  </a:cubicBezTo>
                  <a:lnTo>
                    <a:pt x="679" y="837"/>
                  </a:lnTo>
                  <a:cubicBezTo>
                    <a:pt x="766" y="837"/>
                    <a:pt x="852" y="765"/>
                    <a:pt x="852" y="679"/>
                  </a:cubicBezTo>
                  <a:lnTo>
                    <a:pt x="852" y="173"/>
                  </a:lnTo>
                  <a:cubicBezTo>
                    <a:pt x="852" y="72"/>
                    <a:pt x="780" y="0"/>
                    <a:pt x="679" y="0"/>
                  </a:cubicBez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16647;p81"/>
            <p:cNvSpPr/>
            <p:nvPr/>
          </p:nvSpPr>
          <p:spPr>
            <a:xfrm>
              <a:off x="4310003" y="3173281"/>
              <a:ext cx="114691" cy="9490"/>
            </a:xfrm>
            <a:custGeom>
              <a:avLst/>
              <a:gdLst/>
              <a:ahLst/>
              <a:cxnLst/>
              <a:rect l="l" t="t" r="r" b="b"/>
              <a:pathLst>
                <a:path w="4375" h="362" extrusionOk="0">
                  <a:moveTo>
                    <a:pt x="232" y="0"/>
                  </a:moveTo>
                  <a:cubicBezTo>
                    <a:pt x="1" y="0"/>
                    <a:pt x="1" y="361"/>
                    <a:pt x="232" y="361"/>
                  </a:cubicBezTo>
                  <a:lnTo>
                    <a:pt x="4129" y="361"/>
                  </a:lnTo>
                  <a:cubicBezTo>
                    <a:pt x="4374" y="361"/>
                    <a:pt x="4374" y="0"/>
                    <a:pt x="4129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16648;p81"/>
            <p:cNvSpPr/>
            <p:nvPr/>
          </p:nvSpPr>
          <p:spPr>
            <a:xfrm>
              <a:off x="4310003" y="3157762"/>
              <a:ext cx="37120" cy="9490"/>
            </a:xfrm>
            <a:custGeom>
              <a:avLst/>
              <a:gdLst/>
              <a:ahLst/>
              <a:cxnLst/>
              <a:rect l="l" t="t" r="r" b="b"/>
              <a:pathLst>
                <a:path w="1416" h="362" extrusionOk="0">
                  <a:moveTo>
                    <a:pt x="232" y="0"/>
                  </a:moveTo>
                  <a:cubicBezTo>
                    <a:pt x="1" y="0"/>
                    <a:pt x="1" y="361"/>
                    <a:pt x="232" y="361"/>
                  </a:cubicBezTo>
                  <a:lnTo>
                    <a:pt x="1184" y="361"/>
                  </a:lnTo>
                  <a:cubicBezTo>
                    <a:pt x="1415" y="361"/>
                    <a:pt x="1415" y="0"/>
                    <a:pt x="1184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4" name="Google Shape;16671;p81"/>
          <p:cNvGrpSpPr/>
          <p:nvPr/>
        </p:nvGrpSpPr>
        <p:grpSpPr>
          <a:xfrm>
            <a:off x="7686616" y="2864437"/>
            <a:ext cx="1203538" cy="1288463"/>
            <a:chOff x="5156931" y="2922194"/>
            <a:chExt cx="324699" cy="347611"/>
          </a:xfrm>
        </p:grpSpPr>
        <p:sp>
          <p:nvSpPr>
            <p:cNvPr id="445" name="Google Shape;16672;p81"/>
            <p:cNvSpPr/>
            <p:nvPr/>
          </p:nvSpPr>
          <p:spPr>
            <a:xfrm>
              <a:off x="5160706" y="3072982"/>
              <a:ext cx="317149" cy="43543"/>
            </a:xfrm>
            <a:custGeom>
              <a:avLst/>
              <a:gdLst/>
              <a:ahLst/>
              <a:cxnLst/>
              <a:rect l="l" t="t" r="r" b="b"/>
              <a:pathLst>
                <a:path w="12098" h="1661" extrusionOk="0">
                  <a:moveTo>
                    <a:pt x="15" y="1"/>
                  </a:moveTo>
                  <a:lnTo>
                    <a:pt x="0" y="1661"/>
                  </a:lnTo>
                  <a:lnTo>
                    <a:pt x="12097" y="1661"/>
                  </a:lnTo>
                  <a:lnTo>
                    <a:pt x="12083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16673;p81"/>
            <p:cNvSpPr/>
            <p:nvPr/>
          </p:nvSpPr>
          <p:spPr>
            <a:xfrm>
              <a:off x="5258330" y="2922194"/>
              <a:ext cx="128689" cy="62261"/>
            </a:xfrm>
            <a:custGeom>
              <a:avLst/>
              <a:gdLst/>
              <a:ahLst/>
              <a:cxnLst/>
              <a:rect l="l" t="t" r="r" b="b"/>
              <a:pathLst>
                <a:path w="4909" h="2375" extrusionOk="0">
                  <a:moveTo>
                    <a:pt x="2453" y="0"/>
                  </a:moveTo>
                  <a:cubicBezTo>
                    <a:pt x="2397" y="0"/>
                    <a:pt x="2339" y="22"/>
                    <a:pt x="2296" y="65"/>
                  </a:cubicBezTo>
                  <a:lnTo>
                    <a:pt x="997" y="1364"/>
                  </a:lnTo>
                  <a:lnTo>
                    <a:pt x="1" y="2375"/>
                  </a:lnTo>
                  <a:lnTo>
                    <a:pt x="4909" y="2375"/>
                  </a:lnTo>
                  <a:lnTo>
                    <a:pt x="2599" y="65"/>
                  </a:lnTo>
                  <a:cubicBezTo>
                    <a:pt x="2563" y="22"/>
                    <a:pt x="2509" y="0"/>
                    <a:pt x="2453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16674;p81"/>
            <p:cNvSpPr/>
            <p:nvPr/>
          </p:nvSpPr>
          <p:spPr>
            <a:xfrm>
              <a:off x="5258330" y="2957951"/>
              <a:ext cx="128689" cy="26503"/>
            </a:xfrm>
            <a:custGeom>
              <a:avLst/>
              <a:gdLst/>
              <a:ahLst/>
              <a:cxnLst/>
              <a:rect l="l" t="t" r="r" b="b"/>
              <a:pathLst>
                <a:path w="4909" h="1011" extrusionOk="0">
                  <a:moveTo>
                    <a:pt x="997" y="0"/>
                  </a:moveTo>
                  <a:lnTo>
                    <a:pt x="1" y="1011"/>
                  </a:lnTo>
                  <a:lnTo>
                    <a:pt x="4909" y="1011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16675;p81"/>
            <p:cNvSpPr/>
            <p:nvPr/>
          </p:nvSpPr>
          <p:spPr>
            <a:xfrm>
              <a:off x="5180000" y="2975358"/>
              <a:ext cx="278561" cy="260761"/>
            </a:xfrm>
            <a:custGeom>
              <a:avLst/>
              <a:gdLst/>
              <a:ahLst/>
              <a:cxnLst/>
              <a:rect l="l" t="t" r="r" b="b"/>
              <a:pathLst>
                <a:path w="10626" h="9947" extrusionOk="0">
                  <a:moveTo>
                    <a:pt x="217" y="0"/>
                  </a:moveTo>
                  <a:cubicBezTo>
                    <a:pt x="102" y="0"/>
                    <a:pt x="1" y="102"/>
                    <a:pt x="1" y="217"/>
                  </a:cubicBezTo>
                  <a:lnTo>
                    <a:pt x="1" y="9946"/>
                  </a:lnTo>
                  <a:lnTo>
                    <a:pt x="10625" y="9946"/>
                  </a:lnTo>
                  <a:lnTo>
                    <a:pt x="10625" y="217"/>
                  </a:lnTo>
                  <a:cubicBezTo>
                    <a:pt x="10625" y="102"/>
                    <a:pt x="10524" y="0"/>
                    <a:pt x="10409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16676;p81"/>
            <p:cNvSpPr/>
            <p:nvPr/>
          </p:nvSpPr>
          <p:spPr>
            <a:xfrm>
              <a:off x="5438847" y="2975358"/>
              <a:ext cx="19714" cy="260761"/>
            </a:xfrm>
            <a:custGeom>
              <a:avLst/>
              <a:gdLst/>
              <a:ahLst/>
              <a:cxnLst/>
              <a:rect l="l" t="t" r="r" b="b"/>
              <a:pathLst>
                <a:path w="752" h="9947" extrusionOk="0">
                  <a:moveTo>
                    <a:pt x="1" y="0"/>
                  </a:moveTo>
                  <a:lnTo>
                    <a:pt x="1" y="9946"/>
                  </a:lnTo>
                  <a:lnTo>
                    <a:pt x="751" y="9946"/>
                  </a:lnTo>
                  <a:lnTo>
                    <a:pt x="751" y="217"/>
                  </a:lnTo>
                  <a:cubicBezTo>
                    <a:pt x="751" y="102"/>
                    <a:pt x="650" y="0"/>
                    <a:pt x="535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16677;p81"/>
            <p:cNvSpPr/>
            <p:nvPr/>
          </p:nvSpPr>
          <p:spPr>
            <a:xfrm>
              <a:off x="5180000" y="3062785"/>
              <a:ext cx="278561" cy="172967"/>
            </a:xfrm>
            <a:custGeom>
              <a:avLst/>
              <a:gdLst/>
              <a:ahLst/>
              <a:cxnLst/>
              <a:rect l="l" t="t" r="r" b="b"/>
              <a:pathLst>
                <a:path w="10626" h="6598" extrusionOk="0">
                  <a:moveTo>
                    <a:pt x="1" y="0"/>
                  </a:moveTo>
                  <a:lnTo>
                    <a:pt x="1" y="6597"/>
                  </a:lnTo>
                  <a:lnTo>
                    <a:pt x="10625" y="6597"/>
                  </a:lnTo>
                  <a:lnTo>
                    <a:pt x="10625" y="0"/>
                  </a:lnTo>
                  <a:lnTo>
                    <a:pt x="5313" y="37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16678;p81"/>
            <p:cNvSpPr/>
            <p:nvPr/>
          </p:nvSpPr>
          <p:spPr>
            <a:xfrm>
              <a:off x="5221262" y="3114192"/>
              <a:ext cx="196953" cy="10329"/>
            </a:xfrm>
            <a:custGeom>
              <a:avLst/>
              <a:gdLst/>
              <a:ahLst/>
              <a:cxnLst/>
              <a:rect l="l" t="t" r="r" b="b"/>
              <a:pathLst>
                <a:path w="7513" h="394" extrusionOk="0">
                  <a:moveTo>
                    <a:pt x="7259" y="1"/>
                  </a:moveTo>
                  <a:cubicBezTo>
                    <a:pt x="7250" y="1"/>
                    <a:pt x="7241" y="1"/>
                    <a:pt x="7232" y="2"/>
                  </a:cubicBezTo>
                  <a:lnTo>
                    <a:pt x="246" y="2"/>
                  </a:lnTo>
                  <a:cubicBezTo>
                    <a:pt x="0" y="17"/>
                    <a:pt x="0" y="378"/>
                    <a:pt x="246" y="392"/>
                  </a:cubicBezTo>
                  <a:lnTo>
                    <a:pt x="7232" y="392"/>
                  </a:lnTo>
                  <a:cubicBezTo>
                    <a:pt x="7241" y="393"/>
                    <a:pt x="7250" y="393"/>
                    <a:pt x="7259" y="393"/>
                  </a:cubicBezTo>
                  <a:cubicBezTo>
                    <a:pt x="7512" y="393"/>
                    <a:pt x="7512" y="1"/>
                    <a:pt x="725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16679;p81"/>
            <p:cNvSpPr/>
            <p:nvPr/>
          </p:nvSpPr>
          <p:spPr>
            <a:xfrm>
              <a:off x="5254031" y="3136528"/>
              <a:ext cx="129581" cy="10696"/>
            </a:xfrm>
            <a:custGeom>
              <a:avLst/>
              <a:gdLst/>
              <a:ahLst/>
              <a:cxnLst/>
              <a:rect l="l" t="t" r="r" b="b"/>
              <a:pathLst>
                <a:path w="4943" h="408" extrusionOk="0">
                  <a:moveTo>
                    <a:pt x="255" y="1"/>
                  </a:moveTo>
                  <a:cubicBezTo>
                    <a:pt x="0" y="1"/>
                    <a:pt x="0" y="407"/>
                    <a:pt x="255" y="407"/>
                  </a:cubicBezTo>
                  <a:cubicBezTo>
                    <a:pt x="263" y="407"/>
                    <a:pt x="272" y="407"/>
                    <a:pt x="280" y="406"/>
                  </a:cubicBezTo>
                  <a:lnTo>
                    <a:pt x="4698" y="406"/>
                  </a:lnTo>
                  <a:cubicBezTo>
                    <a:pt x="4943" y="377"/>
                    <a:pt x="4943" y="31"/>
                    <a:pt x="4698" y="2"/>
                  </a:cubicBezTo>
                  <a:lnTo>
                    <a:pt x="280" y="2"/>
                  </a:lnTo>
                  <a:cubicBezTo>
                    <a:pt x="272" y="1"/>
                    <a:pt x="263" y="1"/>
                    <a:pt x="25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16680;p81"/>
            <p:cNvSpPr/>
            <p:nvPr/>
          </p:nvSpPr>
          <p:spPr>
            <a:xfrm>
              <a:off x="5284074" y="3159282"/>
              <a:ext cx="68893" cy="10617"/>
            </a:xfrm>
            <a:custGeom>
              <a:avLst/>
              <a:gdLst/>
              <a:ahLst/>
              <a:cxnLst/>
              <a:rect l="l" t="t" r="r" b="b"/>
              <a:pathLst>
                <a:path w="2628" h="405" extrusionOk="0">
                  <a:moveTo>
                    <a:pt x="246" y="0"/>
                  </a:moveTo>
                  <a:cubicBezTo>
                    <a:pt x="0" y="15"/>
                    <a:pt x="0" y="375"/>
                    <a:pt x="246" y="404"/>
                  </a:cubicBezTo>
                  <a:lnTo>
                    <a:pt x="2382" y="404"/>
                  </a:lnTo>
                  <a:cubicBezTo>
                    <a:pt x="2628" y="375"/>
                    <a:pt x="2628" y="15"/>
                    <a:pt x="2382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16681;p81"/>
            <p:cNvSpPr/>
            <p:nvPr/>
          </p:nvSpPr>
          <p:spPr>
            <a:xfrm>
              <a:off x="5156931" y="3073009"/>
              <a:ext cx="324699" cy="196796"/>
            </a:xfrm>
            <a:custGeom>
              <a:avLst/>
              <a:gdLst/>
              <a:ahLst/>
              <a:cxnLst/>
              <a:rect l="l" t="t" r="r" b="b"/>
              <a:pathLst>
                <a:path w="12386" h="7507" extrusionOk="0">
                  <a:moveTo>
                    <a:pt x="176" y="0"/>
                  </a:moveTo>
                  <a:cubicBezTo>
                    <a:pt x="85" y="0"/>
                    <a:pt x="0" y="67"/>
                    <a:pt x="0" y="173"/>
                  </a:cubicBezTo>
                  <a:lnTo>
                    <a:pt x="0" y="7304"/>
                  </a:lnTo>
                  <a:cubicBezTo>
                    <a:pt x="0" y="7420"/>
                    <a:pt x="101" y="7506"/>
                    <a:pt x="217" y="7506"/>
                  </a:cubicBezTo>
                  <a:lnTo>
                    <a:pt x="12169" y="7506"/>
                  </a:lnTo>
                  <a:cubicBezTo>
                    <a:pt x="12285" y="7506"/>
                    <a:pt x="12386" y="7420"/>
                    <a:pt x="12386" y="7304"/>
                  </a:cubicBezTo>
                  <a:lnTo>
                    <a:pt x="12386" y="173"/>
                  </a:lnTo>
                  <a:cubicBezTo>
                    <a:pt x="12375" y="76"/>
                    <a:pt x="12291" y="3"/>
                    <a:pt x="12201" y="3"/>
                  </a:cubicBezTo>
                  <a:cubicBezTo>
                    <a:pt x="12171" y="3"/>
                    <a:pt x="12140" y="11"/>
                    <a:pt x="12111" y="29"/>
                  </a:cubicBezTo>
                  <a:lnTo>
                    <a:pt x="11722" y="303"/>
                  </a:lnTo>
                  <a:lnTo>
                    <a:pt x="6294" y="4201"/>
                  </a:lnTo>
                  <a:cubicBezTo>
                    <a:pt x="6265" y="4222"/>
                    <a:pt x="6229" y="4233"/>
                    <a:pt x="6193" y="4233"/>
                  </a:cubicBezTo>
                  <a:cubicBezTo>
                    <a:pt x="6157" y="4233"/>
                    <a:pt x="6121" y="4222"/>
                    <a:pt x="6092" y="4201"/>
                  </a:cubicBezTo>
                  <a:lnTo>
                    <a:pt x="274" y="29"/>
                  </a:lnTo>
                  <a:cubicBezTo>
                    <a:pt x="243" y="9"/>
                    <a:pt x="209" y="0"/>
                    <a:pt x="176" y="0"/>
                  </a:cubicBez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16682;p81"/>
            <p:cNvSpPr/>
            <p:nvPr/>
          </p:nvSpPr>
          <p:spPr>
            <a:xfrm>
              <a:off x="5464197" y="3072694"/>
              <a:ext cx="17433" cy="197111"/>
            </a:xfrm>
            <a:custGeom>
              <a:avLst/>
              <a:gdLst/>
              <a:ahLst/>
              <a:cxnLst/>
              <a:rect l="l" t="t" r="r" b="b"/>
              <a:pathLst>
                <a:path w="665" h="7519" extrusionOk="0">
                  <a:moveTo>
                    <a:pt x="481" y="0"/>
                  </a:moveTo>
                  <a:cubicBezTo>
                    <a:pt x="450" y="0"/>
                    <a:pt x="419" y="8"/>
                    <a:pt x="390" y="26"/>
                  </a:cubicBezTo>
                  <a:lnTo>
                    <a:pt x="1" y="301"/>
                  </a:lnTo>
                  <a:lnTo>
                    <a:pt x="1" y="7518"/>
                  </a:lnTo>
                  <a:lnTo>
                    <a:pt x="448" y="7518"/>
                  </a:lnTo>
                  <a:cubicBezTo>
                    <a:pt x="564" y="7518"/>
                    <a:pt x="665" y="7432"/>
                    <a:pt x="665" y="7316"/>
                  </a:cubicBezTo>
                  <a:lnTo>
                    <a:pt x="665" y="185"/>
                  </a:lnTo>
                  <a:cubicBezTo>
                    <a:pt x="665" y="76"/>
                    <a:pt x="575" y="0"/>
                    <a:pt x="48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16683;p81"/>
            <p:cNvSpPr/>
            <p:nvPr/>
          </p:nvSpPr>
          <p:spPr>
            <a:xfrm>
              <a:off x="5217461" y="3013579"/>
              <a:ext cx="32585" cy="32952"/>
            </a:xfrm>
            <a:custGeom>
              <a:avLst/>
              <a:gdLst/>
              <a:ahLst/>
              <a:cxnLst/>
              <a:rect l="l" t="t" r="r" b="b"/>
              <a:pathLst>
                <a:path w="1243" h="1257" extrusionOk="0">
                  <a:moveTo>
                    <a:pt x="188" y="0"/>
                  </a:moveTo>
                  <a:cubicBezTo>
                    <a:pt x="87" y="0"/>
                    <a:pt x="1" y="87"/>
                    <a:pt x="1" y="203"/>
                  </a:cubicBezTo>
                  <a:lnTo>
                    <a:pt x="1" y="1054"/>
                  </a:lnTo>
                  <a:cubicBezTo>
                    <a:pt x="1" y="1155"/>
                    <a:pt x="87" y="1256"/>
                    <a:pt x="188" y="1256"/>
                  </a:cubicBezTo>
                  <a:lnTo>
                    <a:pt x="1040" y="1256"/>
                  </a:lnTo>
                  <a:cubicBezTo>
                    <a:pt x="1156" y="1256"/>
                    <a:pt x="1242" y="1155"/>
                    <a:pt x="1242" y="1054"/>
                  </a:cubicBezTo>
                  <a:lnTo>
                    <a:pt x="1242" y="203"/>
                  </a:lnTo>
                  <a:cubicBezTo>
                    <a:pt x="1242" y="87"/>
                    <a:pt x="1156" y="0"/>
                    <a:pt x="1040" y="0"/>
                  </a:cubicBezTo>
                  <a:close/>
                </a:path>
              </a:pathLst>
            </a:custGeom>
            <a:solidFill>
              <a:srgbClr val="96A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16684;p81"/>
            <p:cNvSpPr/>
            <p:nvPr/>
          </p:nvSpPr>
          <p:spPr>
            <a:xfrm>
              <a:off x="5271595" y="3008258"/>
              <a:ext cx="36491" cy="10670"/>
            </a:xfrm>
            <a:custGeom>
              <a:avLst/>
              <a:gdLst/>
              <a:ahLst/>
              <a:cxnLst/>
              <a:rect l="l" t="t" r="r" b="b"/>
              <a:pathLst>
                <a:path w="1392" h="407" extrusionOk="0">
                  <a:moveTo>
                    <a:pt x="1137" y="0"/>
                  </a:moveTo>
                  <a:cubicBezTo>
                    <a:pt x="1129" y="0"/>
                    <a:pt x="1120" y="0"/>
                    <a:pt x="1112" y="1"/>
                  </a:cubicBezTo>
                  <a:lnTo>
                    <a:pt x="245" y="1"/>
                  </a:lnTo>
                  <a:cubicBezTo>
                    <a:pt x="0" y="30"/>
                    <a:pt x="0" y="391"/>
                    <a:pt x="245" y="406"/>
                  </a:cubicBezTo>
                  <a:lnTo>
                    <a:pt x="1112" y="406"/>
                  </a:lnTo>
                  <a:cubicBezTo>
                    <a:pt x="1120" y="406"/>
                    <a:pt x="1129" y="407"/>
                    <a:pt x="1137" y="407"/>
                  </a:cubicBezTo>
                  <a:cubicBezTo>
                    <a:pt x="1392" y="407"/>
                    <a:pt x="1392" y="0"/>
                    <a:pt x="113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16685;p81"/>
            <p:cNvSpPr/>
            <p:nvPr/>
          </p:nvSpPr>
          <p:spPr>
            <a:xfrm>
              <a:off x="5270206" y="3036255"/>
              <a:ext cx="113406" cy="10670"/>
            </a:xfrm>
            <a:custGeom>
              <a:avLst/>
              <a:gdLst/>
              <a:ahLst/>
              <a:cxnLst/>
              <a:rect l="l" t="t" r="r" b="b"/>
              <a:pathLst>
                <a:path w="4326" h="407" extrusionOk="0">
                  <a:moveTo>
                    <a:pt x="271" y="0"/>
                  </a:moveTo>
                  <a:cubicBezTo>
                    <a:pt x="0" y="0"/>
                    <a:pt x="5" y="406"/>
                    <a:pt x="284" y="406"/>
                  </a:cubicBezTo>
                  <a:cubicBezTo>
                    <a:pt x="289" y="406"/>
                    <a:pt x="294" y="406"/>
                    <a:pt x="298" y="406"/>
                  </a:cubicBezTo>
                  <a:lnTo>
                    <a:pt x="4081" y="406"/>
                  </a:lnTo>
                  <a:cubicBezTo>
                    <a:pt x="4326" y="377"/>
                    <a:pt x="4326" y="16"/>
                    <a:pt x="4081" y="2"/>
                  </a:cubicBezTo>
                  <a:lnTo>
                    <a:pt x="298" y="2"/>
                  </a:lnTo>
                  <a:cubicBezTo>
                    <a:pt x="289" y="1"/>
                    <a:pt x="280" y="0"/>
                    <a:pt x="27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16686;p81"/>
            <p:cNvSpPr/>
            <p:nvPr/>
          </p:nvSpPr>
          <p:spPr>
            <a:xfrm>
              <a:off x="5223517" y="3080532"/>
              <a:ext cx="69915" cy="10670"/>
            </a:xfrm>
            <a:custGeom>
              <a:avLst/>
              <a:gdLst/>
              <a:ahLst/>
              <a:cxnLst/>
              <a:rect l="l" t="t" r="r" b="b"/>
              <a:pathLst>
                <a:path w="2667" h="407" extrusionOk="0">
                  <a:moveTo>
                    <a:pt x="2396" y="0"/>
                  </a:moveTo>
                  <a:cubicBezTo>
                    <a:pt x="2387" y="0"/>
                    <a:pt x="2378" y="1"/>
                    <a:pt x="2368" y="2"/>
                  </a:cubicBezTo>
                  <a:lnTo>
                    <a:pt x="246" y="2"/>
                  </a:lnTo>
                  <a:cubicBezTo>
                    <a:pt x="1" y="16"/>
                    <a:pt x="1" y="377"/>
                    <a:pt x="246" y="406"/>
                  </a:cubicBezTo>
                  <a:lnTo>
                    <a:pt x="2368" y="406"/>
                  </a:lnTo>
                  <a:cubicBezTo>
                    <a:pt x="2373" y="406"/>
                    <a:pt x="2378" y="406"/>
                    <a:pt x="2382" y="406"/>
                  </a:cubicBezTo>
                  <a:cubicBezTo>
                    <a:pt x="2662" y="406"/>
                    <a:pt x="2667" y="0"/>
                    <a:pt x="2396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16687;p81"/>
            <p:cNvSpPr/>
            <p:nvPr/>
          </p:nvSpPr>
          <p:spPr>
            <a:xfrm>
              <a:off x="5183251" y="3234152"/>
              <a:ext cx="56939" cy="10696"/>
            </a:xfrm>
            <a:custGeom>
              <a:avLst/>
              <a:gdLst/>
              <a:ahLst/>
              <a:cxnLst/>
              <a:rect l="l" t="t" r="r" b="b"/>
              <a:pathLst>
                <a:path w="2172" h="408" extrusionOk="0">
                  <a:moveTo>
                    <a:pt x="255" y="1"/>
                  </a:moveTo>
                  <a:cubicBezTo>
                    <a:pt x="1" y="1"/>
                    <a:pt x="1" y="408"/>
                    <a:pt x="255" y="408"/>
                  </a:cubicBezTo>
                  <a:cubicBezTo>
                    <a:pt x="264" y="408"/>
                    <a:pt x="272" y="407"/>
                    <a:pt x="281" y="406"/>
                  </a:cubicBezTo>
                  <a:lnTo>
                    <a:pt x="1927" y="406"/>
                  </a:lnTo>
                  <a:cubicBezTo>
                    <a:pt x="2172" y="378"/>
                    <a:pt x="2172" y="31"/>
                    <a:pt x="1927" y="2"/>
                  </a:cubicBezTo>
                  <a:lnTo>
                    <a:pt x="281" y="2"/>
                  </a:lnTo>
                  <a:cubicBezTo>
                    <a:pt x="272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" name="Google Shape;11878;p78"/>
          <p:cNvGrpSpPr/>
          <p:nvPr/>
        </p:nvGrpSpPr>
        <p:grpSpPr>
          <a:xfrm rot="21056772" flipH="1">
            <a:off x="10207647" y="5023632"/>
            <a:ext cx="636025" cy="667147"/>
            <a:chOff x="3999894" y="1500197"/>
            <a:chExt cx="342474" cy="359232"/>
          </a:xfrm>
        </p:grpSpPr>
        <p:sp>
          <p:nvSpPr>
            <p:cNvPr id="133" name="Google Shape;11879;p78"/>
            <p:cNvSpPr/>
            <p:nvPr/>
          </p:nvSpPr>
          <p:spPr>
            <a:xfrm>
              <a:off x="4165279" y="1500197"/>
              <a:ext cx="177089" cy="149412"/>
            </a:xfrm>
            <a:custGeom>
              <a:avLst/>
              <a:gdLst/>
              <a:ahLst/>
              <a:cxnLst/>
              <a:rect l="l" t="t" r="r" b="b"/>
              <a:pathLst>
                <a:path w="6763" h="5706" extrusionOk="0">
                  <a:moveTo>
                    <a:pt x="3404" y="1"/>
                  </a:moveTo>
                  <a:cubicBezTo>
                    <a:pt x="3367" y="1"/>
                    <a:pt x="3329" y="1"/>
                    <a:pt x="3292" y="3"/>
                  </a:cubicBezTo>
                  <a:cubicBezTo>
                    <a:pt x="1145" y="89"/>
                    <a:pt x="0" y="2579"/>
                    <a:pt x="1345" y="4267"/>
                  </a:cubicBezTo>
                  <a:lnTo>
                    <a:pt x="1288" y="5508"/>
                  </a:lnTo>
                  <a:cubicBezTo>
                    <a:pt x="1281" y="5622"/>
                    <a:pt x="1370" y="5706"/>
                    <a:pt x="1475" y="5706"/>
                  </a:cubicBezTo>
                  <a:cubicBezTo>
                    <a:pt x="1501" y="5706"/>
                    <a:pt x="1528" y="5700"/>
                    <a:pt x="1555" y="5689"/>
                  </a:cubicBezTo>
                  <a:lnTo>
                    <a:pt x="2681" y="5164"/>
                  </a:lnTo>
                  <a:cubicBezTo>
                    <a:pt x="2917" y="5230"/>
                    <a:pt x="3156" y="5261"/>
                    <a:pt x="3392" y="5261"/>
                  </a:cubicBezTo>
                  <a:cubicBezTo>
                    <a:pt x="4257" y="5261"/>
                    <a:pt x="5089" y="4837"/>
                    <a:pt x="5591" y="4096"/>
                  </a:cubicBezTo>
                  <a:cubicBezTo>
                    <a:pt x="6762" y="2334"/>
                    <a:pt x="5494" y="1"/>
                    <a:pt x="3404" y="1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1880;p78"/>
            <p:cNvSpPr/>
            <p:nvPr/>
          </p:nvSpPr>
          <p:spPr>
            <a:xfrm>
              <a:off x="4210238" y="1533871"/>
              <a:ext cx="82457" cy="71773"/>
            </a:xfrm>
            <a:custGeom>
              <a:avLst/>
              <a:gdLst/>
              <a:ahLst/>
              <a:cxnLst/>
              <a:rect l="l" t="t" r="r" b="b"/>
              <a:pathLst>
                <a:path w="3149" h="2741" extrusionOk="0">
                  <a:moveTo>
                    <a:pt x="1543" y="0"/>
                  </a:moveTo>
                  <a:cubicBezTo>
                    <a:pt x="1528" y="0"/>
                    <a:pt x="1513" y="2"/>
                    <a:pt x="1498" y="5"/>
                  </a:cubicBezTo>
                  <a:cubicBezTo>
                    <a:pt x="411" y="215"/>
                    <a:pt x="1" y="1550"/>
                    <a:pt x="783" y="2333"/>
                  </a:cubicBezTo>
                  <a:cubicBezTo>
                    <a:pt x="1062" y="2612"/>
                    <a:pt x="1413" y="2741"/>
                    <a:pt x="1757" y="2741"/>
                  </a:cubicBezTo>
                  <a:cubicBezTo>
                    <a:pt x="2377" y="2741"/>
                    <a:pt x="2979" y="2325"/>
                    <a:pt x="3120" y="1627"/>
                  </a:cubicBezTo>
                  <a:cubicBezTo>
                    <a:pt x="3149" y="1493"/>
                    <a:pt x="3044" y="1360"/>
                    <a:pt x="2901" y="1360"/>
                  </a:cubicBezTo>
                  <a:lnTo>
                    <a:pt x="1985" y="1360"/>
                  </a:lnTo>
                  <a:cubicBezTo>
                    <a:pt x="1861" y="1360"/>
                    <a:pt x="1765" y="1264"/>
                    <a:pt x="1765" y="1140"/>
                  </a:cubicBezTo>
                  <a:lnTo>
                    <a:pt x="1765" y="224"/>
                  </a:lnTo>
                  <a:cubicBezTo>
                    <a:pt x="1765" y="97"/>
                    <a:pt x="1660" y="0"/>
                    <a:pt x="1543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1881;p78"/>
            <p:cNvSpPr/>
            <p:nvPr/>
          </p:nvSpPr>
          <p:spPr>
            <a:xfrm>
              <a:off x="4017883" y="1549477"/>
              <a:ext cx="292303" cy="292539"/>
            </a:xfrm>
            <a:custGeom>
              <a:avLst/>
              <a:gdLst/>
              <a:ahLst/>
              <a:cxnLst/>
              <a:rect l="l" t="t" r="r" b="b"/>
              <a:pathLst>
                <a:path w="11163" h="11172" extrusionOk="0">
                  <a:moveTo>
                    <a:pt x="3616" y="0"/>
                  </a:moveTo>
                  <a:lnTo>
                    <a:pt x="1" y="3616"/>
                  </a:lnTo>
                  <a:lnTo>
                    <a:pt x="1813" y="5429"/>
                  </a:lnTo>
                  <a:cubicBezTo>
                    <a:pt x="2306" y="5921"/>
                    <a:pt x="2960" y="6179"/>
                    <a:pt x="3622" y="6179"/>
                  </a:cubicBezTo>
                  <a:cubicBezTo>
                    <a:pt x="4075" y="6179"/>
                    <a:pt x="4532" y="6058"/>
                    <a:pt x="4942" y="5810"/>
                  </a:cubicBezTo>
                  <a:lnTo>
                    <a:pt x="5362" y="6230"/>
                  </a:lnTo>
                  <a:cubicBezTo>
                    <a:pt x="4752" y="7241"/>
                    <a:pt x="4914" y="8529"/>
                    <a:pt x="5744" y="9369"/>
                  </a:cubicBezTo>
                  <a:lnTo>
                    <a:pt x="7547" y="11172"/>
                  </a:lnTo>
                  <a:lnTo>
                    <a:pt x="11162" y="7556"/>
                  </a:lnTo>
                  <a:lnTo>
                    <a:pt x="9359" y="5753"/>
                  </a:lnTo>
                  <a:cubicBezTo>
                    <a:pt x="8867" y="5260"/>
                    <a:pt x="8209" y="5003"/>
                    <a:pt x="7546" y="5003"/>
                  </a:cubicBezTo>
                  <a:cubicBezTo>
                    <a:pt x="7093" y="5003"/>
                    <a:pt x="6637" y="5123"/>
                    <a:pt x="6230" y="5371"/>
                  </a:cubicBezTo>
                  <a:lnTo>
                    <a:pt x="5801" y="4952"/>
                  </a:lnTo>
                  <a:cubicBezTo>
                    <a:pt x="6412" y="3940"/>
                    <a:pt x="6249" y="2652"/>
                    <a:pt x="5419" y="1822"/>
                  </a:cubicBezTo>
                  <a:lnTo>
                    <a:pt x="3616" y="0"/>
                  </a:lnTo>
                  <a:close/>
                </a:path>
              </a:pathLst>
            </a:custGeom>
            <a:solidFill>
              <a:srgbClr val="EBEF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1882;p78"/>
            <p:cNvSpPr/>
            <p:nvPr/>
          </p:nvSpPr>
          <p:spPr>
            <a:xfrm>
              <a:off x="4098324" y="1549713"/>
              <a:ext cx="211863" cy="211863"/>
            </a:xfrm>
            <a:custGeom>
              <a:avLst/>
              <a:gdLst/>
              <a:ahLst/>
              <a:cxnLst/>
              <a:rect l="l" t="t" r="r" b="b"/>
              <a:pathLst>
                <a:path w="8091" h="8091" extrusionOk="0">
                  <a:moveTo>
                    <a:pt x="544" y="1"/>
                  </a:moveTo>
                  <a:lnTo>
                    <a:pt x="1" y="545"/>
                  </a:lnTo>
                  <a:lnTo>
                    <a:pt x="1804" y="2348"/>
                  </a:lnTo>
                  <a:cubicBezTo>
                    <a:pt x="2567" y="3111"/>
                    <a:pt x="2767" y="4265"/>
                    <a:pt x="2319" y="5229"/>
                  </a:cubicBezTo>
                  <a:cubicBezTo>
                    <a:pt x="2242" y="5381"/>
                    <a:pt x="2271" y="5572"/>
                    <a:pt x="2395" y="5687"/>
                  </a:cubicBezTo>
                  <a:cubicBezTo>
                    <a:pt x="2470" y="5767"/>
                    <a:pt x="2576" y="5808"/>
                    <a:pt x="2684" y="5808"/>
                  </a:cubicBezTo>
                  <a:cubicBezTo>
                    <a:pt x="2742" y="5808"/>
                    <a:pt x="2800" y="5796"/>
                    <a:pt x="2853" y="5773"/>
                  </a:cubicBezTo>
                  <a:cubicBezTo>
                    <a:pt x="3198" y="5610"/>
                    <a:pt x="3566" y="5532"/>
                    <a:pt x="3930" y="5532"/>
                  </a:cubicBezTo>
                  <a:cubicBezTo>
                    <a:pt x="4594" y="5532"/>
                    <a:pt x="5248" y="5792"/>
                    <a:pt x="5734" y="6278"/>
                  </a:cubicBezTo>
                  <a:lnTo>
                    <a:pt x="7547" y="8091"/>
                  </a:lnTo>
                  <a:lnTo>
                    <a:pt x="8090" y="7547"/>
                  </a:lnTo>
                  <a:lnTo>
                    <a:pt x="6278" y="5734"/>
                  </a:lnTo>
                  <a:cubicBezTo>
                    <a:pt x="5786" y="5242"/>
                    <a:pt x="5129" y="4988"/>
                    <a:pt x="4468" y="4988"/>
                  </a:cubicBezTo>
                  <a:cubicBezTo>
                    <a:pt x="4013" y="4988"/>
                    <a:pt x="3557" y="5108"/>
                    <a:pt x="3149" y="5353"/>
                  </a:cubicBezTo>
                  <a:lnTo>
                    <a:pt x="2729" y="4933"/>
                  </a:lnTo>
                  <a:cubicBezTo>
                    <a:pt x="3330" y="3931"/>
                    <a:pt x="3177" y="2643"/>
                    <a:pt x="2347" y="1813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AE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1883;p78"/>
            <p:cNvSpPr/>
            <p:nvPr/>
          </p:nvSpPr>
          <p:spPr>
            <a:xfrm>
              <a:off x="3999894" y="1532300"/>
              <a:ext cx="130427" cy="129302"/>
            </a:xfrm>
            <a:custGeom>
              <a:avLst/>
              <a:gdLst/>
              <a:ahLst/>
              <a:cxnLst/>
              <a:rect l="l" t="t" r="r" b="b"/>
              <a:pathLst>
                <a:path w="4981" h="4938" extrusionOk="0">
                  <a:moveTo>
                    <a:pt x="4308" y="0"/>
                  </a:moveTo>
                  <a:cubicBezTo>
                    <a:pt x="4251" y="0"/>
                    <a:pt x="4194" y="22"/>
                    <a:pt x="4151" y="65"/>
                  </a:cubicBezTo>
                  <a:lnTo>
                    <a:pt x="87" y="4129"/>
                  </a:lnTo>
                  <a:cubicBezTo>
                    <a:pt x="1" y="4215"/>
                    <a:pt x="1" y="4358"/>
                    <a:pt x="87" y="4444"/>
                  </a:cubicBezTo>
                  <a:lnTo>
                    <a:pt x="516" y="4873"/>
                  </a:lnTo>
                  <a:cubicBezTo>
                    <a:pt x="559" y="4916"/>
                    <a:pt x="614" y="4937"/>
                    <a:pt x="670" y="4937"/>
                  </a:cubicBezTo>
                  <a:cubicBezTo>
                    <a:pt x="726" y="4937"/>
                    <a:pt x="783" y="4916"/>
                    <a:pt x="831" y="4873"/>
                  </a:cubicBezTo>
                  <a:lnTo>
                    <a:pt x="4895" y="809"/>
                  </a:lnTo>
                  <a:cubicBezTo>
                    <a:pt x="4981" y="723"/>
                    <a:pt x="4981" y="580"/>
                    <a:pt x="4895" y="494"/>
                  </a:cubicBezTo>
                  <a:lnTo>
                    <a:pt x="4466" y="65"/>
                  </a:lnTo>
                  <a:cubicBezTo>
                    <a:pt x="4423" y="22"/>
                    <a:pt x="4365" y="0"/>
                    <a:pt x="4308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1884;p78"/>
            <p:cNvSpPr/>
            <p:nvPr/>
          </p:nvSpPr>
          <p:spPr>
            <a:xfrm>
              <a:off x="4007907" y="1539736"/>
              <a:ext cx="122415" cy="121865"/>
            </a:xfrm>
            <a:custGeom>
              <a:avLst/>
              <a:gdLst/>
              <a:ahLst/>
              <a:cxnLst/>
              <a:rect l="l" t="t" r="r" b="b"/>
              <a:pathLst>
                <a:path w="4675" h="4654" extrusionOk="0">
                  <a:moveTo>
                    <a:pt x="4379" y="0"/>
                  </a:moveTo>
                  <a:lnTo>
                    <a:pt x="0" y="4379"/>
                  </a:lnTo>
                  <a:lnTo>
                    <a:pt x="210" y="4589"/>
                  </a:lnTo>
                  <a:cubicBezTo>
                    <a:pt x="253" y="4632"/>
                    <a:pt x="308" y="4653"/>
                    <a:pt x="364" y="4653"/>
                  </a:cubicBezTo>
                  <a:cubicBezTo>
                    <a:pt x="420" y="4653"/>
                    <a:pt x="477" y="4632"/>
                    <a:pt x="525" y="4589"/>
                  </a:cubicBezTo>
                  <a:lnTo>
                    <a:pt x="4589" y="525"/>
                  </a:lnTo>
                  <a:cubicBezTo>
                    <a:pt x="4675" y="439"/>
                    <a:pt x="4675" y="296"/>
                    <a:pt x="4589" y="210"/>
                  </a:cubicBezTo>
                  <a:lnTo>
                    <a:pt x="4379" y="0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1885;p78"/>
            <p:cNvSpPr/>
            <p:nvPr/>
          </p:nvSpPr>
          <p:spPr>
            <a:xfrm>
              <a:off x="4197748" y="1730153"/>
              <a:ext cx="130427" cy="129275"/>
            </a:xfrm>
            <a:custGeom>
              <a:avLst/>
              <a:gdLst/>
              <a:ahLst/>
              <a:cxnLst/>
              <a:rect l="l" t="t" r="r" b="b"/>
              <a:pathLst>
                <a:path w="4981" h="4937" extrusionOk="0">
                  <a:moveTo>
                    <a:pt x="4308" y="0"/>
                  </a:moveTo>
                  <a:cubicBezTo>
                    <a:pt x="4251" y="0"/>
                    <a:pt x="4193" y="22"/>
                    <a:pt x="4150" y="64"/>
                  </a:cubicBezTo>
                  <a:lnTo>
                    <a:pt x="86" y="4128"/>
                  </a:lnTo>
                  <a:cubicBezTo>
                    <a:pt x="1" y="4214"/>
                    <a:pt x="1" y="4357"/>
                    <a:pt x="86" y="4443"/>
                  </a:cubicBezTo>
                  <a:lnTo>
                    <a:pt x="516" y="4873"/>
                  </a:lnTo>
                  <a:cubicBezTo>
                    <a:pt x="559" y="4916"/>
                    <a:pt x="616" y="4937"/>
                    <a:pt x="673" y="4937"/>
                  </a:cubicBezTo>
                  <a:cubicBezTo>
                    <a:pt x="730" y="4937"/>
                    <a:pt x="788" y="4916"/>
                    <a:pt x="830" y="4873"/>
                  </a:cubicBezTo>
                  <a:lnTo>
                    <a:pt x="4894" y="809"/>
                  </a:lnTo>
                  <a:cubicBezTo>
                    <a:pt x="4980" y="723"/>
                    <a:pt x="4980" y="580"/>
                    <a:pt x="4894" y="494"/>
                  </a:cubicBezTo>
                  <a:lnTo>
                    <a:pt x="4465" y="64"/>
                  </a:lnTo>
                  <a:cubicBezTo>
                    <a:pt x="4422" y="22"/>
                    <a:pt x="4365" y="0"/>
                    <a:pt x="4308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1886;p78"/>
            <p:cNvSpPr/>
            <p:nvPr/>
          </p:nvSpPr>
          <p:spPr>
            <a:xfrm>
              <a:off x="4205499" y="1737328"/>
              <a:ext cx="122677" cy="122101"/>
            </a:xfrm>
            <a:custGeom>
              <a:avLst/>
              <a:gdLst/>
              <a:ahLst/>
              <a:cxnLst/>
              <a:rect l="l" t="t" r="r" b="b"/>
              <a:pathLst>
                <a:path w="4685" h="4663" extrusionOk="0">
                  <a:moveTo>
                    <a:pt x="4379" y="0"/>
                  </a:moveTo>
                  <a:lnTo>
                    <a:pt x="0" y="4379"/>
                  </a:lnTo>
                  <a:lnTo>
                    <a:pt x="220" y="4599"/>
                  </a:lnTo>
                  <a:cubicBezTo>
                    <a:pt x="263" y="4642"/>
                    <a:pt x="320" y="4663"/>
                    <a:pt x="377" y="4663"/>
                  </a:cubicBezTo>
                  <a:cubicBezTo>
                    <a:pt x="434" y="4663"/>
                    <a:pt x="492" y="4642"/>
                    <a:pt x="534" y="4599"/>
                  </a:cubicBezTo>
                  <a:lnTo>
                    <a:pt x="4598" y="535"/>
                  </a:lnTo>
                  <a:cubicBezTo>
                    <a:pt x="4684" y="449"/>
                    <a:pt x="4684" y="306"/>
                    <a:pt x="4598" y="220"/>
                  </a:cubicBezTo>
                  <a:lnTo>
                    <a:pt x="4379" y="0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1887;p78"/>
            <p:cNvSpPr/>
            <p:nvPr/>
          </p:nvSpPr>
          <p:spPr>
            <a:xfrm>
              <a:off x="4065854" y="1663879"/>
              <a:ext cx="86463" cy="32155"/>
            </a:xfrm>
            <a:custGeom>
              <a:avLst/>
              <a:gdLst/>
              <a:ahLst/>
              <a:cxnLst/>
              <a:rect l="l" t="t" r="r" b="b"/>
              <a:pathLst>
                <a:path w="3302" h="1228" extrusionOk="0">
                  <a:moveTo>
                    <a:pt x="287" y="1"/>
                  </a:moveTo>
                  <a:cubicBezTo>
                    <a:pt x="105" y="10"/>
                    <a:pt x="0" y="220"/>
                    <a:pt x="115" y="363"/>
                  </a:cubicBezTo>
                  <a:lnTo>
                    <a:pt x="268" y="554"/>
                  </a:lnTo>
                  <a:cubicBezTo>
                    <a:pt x="654" y="1005"/>
                    <a:pt x="1150" y="1227"/>
                    <a:pt x="1646" y="1227"/>
                  </a:cubicBezTo>
                  <a:cubicBezTo>
                    <a:pt x="2178" y="1227"/>
                    <a:pt x="2711" y="972"/>
                    <a:pt x="3110" y="468"/>
                  </a:cubicBezTo>
                  <a:lnTo>
                    <a:pt x="3187" y="363"/>
                  </a:lnTo>
                  <a:cubicBezTo>
                    <a:pt x="3301" y="211"/>
                    <a:pt x="3196" y="1"/>
                    <a:pt x="301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1888;p78"/>
            <p:cNvSpPr/>
            <p:nvPr/>
          </p:nvSpPr>
          <p:spPr>
            <a:xfrm>
              <a:off x="4164519" y="1753301"/>
              <a:ext cx="90705" cy="51689"/>
            </a:xfrm>
            <a:custGeom>
              <a:avLst/>
              <a:gdLst/>
              <a:ahLst/>
              <a:cxnLst/>
              <a:rect l="l" t="t" r="r" b="b"/>
              <a:pathLst>
                <a:path w="3464" h="1974" extrusionOk="0">
                  <a:moveTo>
                    <a:pt x="1" y="1"/>
                  </a:moveTo>
                  <a:cubicBezTo>
                    <a:pt x="10" y="278"/>
                    <a:pt x="115" y="535"/>
                    <a:pt x="306" y="735"/>
                  </a:cubicBezTo>
                  <a:lnTo>
                    <a:pt x="1479" y="1909"/>
                  </a:lnTo>
                  <a:cubicBezTo>
                    <a:pt x="1527" y="1952"/>
                    <a:pt x="1584" y="1973"/>
                    <a:pt x="1640" y="1973"/>
                  </a:cubicBezTo>
                  <a:cubicBezTo>
                    <a:pt x="1696" y="1973"/>
                    <a:pt x="1751" y="1952"/>
                    <a:pt x="1794" y="1909"/>
                  </a:cubicBezTo>
                  <a:lnTo>
                    <a:pt x="3321" y="383"/>
                  </a:lnTo>
                  <a:cubicBezTo>
                    <a:pt x="3464" y="239"/>
                    <a:pt x="3368" y="1"/>
                    <a:pt x="3168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3" name="Google Shape;307;p37"/>
          <p:cNvSpPr txBox="1"/>
          <p:nvPr/>
        </p:nvSpPr>
        <p:spPr>
          <a:xfrm flipH="1">
            <a:off x="9231384" y="5702242"/>
            <a:ext cx="2903398" cy="109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sv-SE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7. Ketentuan </a:t>
            </a:r>
            <a:r>
              <a:rPr lang="sv-SE" sz="1867" kern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angka 6 </a:t>
            </a:r>
            <a:r>
              <a:rPr lang="sv-SE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mengurangi cuti tahunan tahun berikutnya</a:t>
            </a:r>
          </a:p>
        </p:txBody>
      </p:sp>
    </p:spTree>
    <p:extLst>
      <p:ext uri="{BB962C8B-B14F-4D97-AF65-F5344CB8AC3E}">
        <p14:creationId xmlns:p14="http://schemas.microsoft.com/office/powerpoint/2010/main" val="2668919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47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9050" y="-34578"/>
            <a:ext cx="12211050" cy="987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8F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5844" y="952499"/>
            <a:ext cx="6096000" cy="952499"/>
          </a:xfrm>
        </p:spPr>
        <p:txBody>
          <a:bodyPr/>
          <a:lstStyle/>
          <a:p>
            <a:r>
              <a:rPr lang="en-US" sz="5400" b="1" dirty="0">
                <a:solidFill>
                  <a:schemeClr val="bg1"/>
                </a:solidFill>
              </a:rPr>
              <a:t>CUTI SAKIT PPPK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50" y="3392488"/>
            <a:ext cx="5233150" cy="3924862"/>
          </a:xfrm>
          <a:prstGeom prst="rect">
            <a:avLst/>
          </a:prstGeom>
        </p:spPr>
      </p:pic>
      <p:pic>
        <p:nvPicPr>
          <p:cNvPr id="4" name="Picture 2" descr="https://bkpp.semarangkota.go.id/themes/bkpp/assets/img/core-img/logo_bkp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30" y="346424"/>
            <a:ext cx="1483977" cy="5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r="29109" b="-8231"/>
          <a:stretch/>
        </p:blipFill>
        <p:spPr>
          <a:xfrm>
            <a:off x="1610962" y="194023"/>
            <a:ext cx="3278538" cy="714051"/>
          </a:xfrm>
          <a:prstGeom prst="rect">
            <a:avLst/>
          </a:prstGeom>
        </p:spPr>
      </p:pic>
      <p:sp>
        <p:nvSpPr>
          <p:cNvPr id="28" name="object 21"/>
          <p:cNvSpPr txBox="1"/>
          <p:nvPr/>
        </p:nvSpPr>
        <p:spPr>
          <a:xfrm>
            <a:off x="280967" y="2026786"/>
            <a:ext cx="3839968" cy="1142685"/>
          </a:xfrm>
          <a:prstGeom prst="rect">
            <a:avLst/>
          </a:prstGeom>
        </p:spPr>
        <p:txBody>
          <a:bodyPr vert="horz" wrap="square" lIns="0" tIns="64834" rIns="0" bIns="0" rtlCol="0">
            <a:spAutoFit/>
          </a:bodyPr>
          <a:lstStyle/>
          <a:p>
            <a:pPr marL="72000" marR="2021" algn="ctr" defTabSz="361863">
              <a:lnSpc>
                <a:spcPts val="2128"/>
              </a:lnSpc>
              <a:spcBef>
                <a:spcPts val="513"/>
              </a:spcBef>
              <a:tabLst>
                <a:tab pos="2249351" algn="l"/>
              </a:tabLst>
            </a:pPr>
            <a:r>
              <a:rPr lang="en-US" altLang="ko-KR" sz="2200" spc="-131" dirty="0">
                <a:solidFill>
                  <a:srgbClr val="FFF8F2"/>
                </a:solidFill>
                <a:latin typeface="Livvic"/>
                <a:cs typeface="Arial"/>
              </a:rPr>
              <a:t>1. </a:t>
            </a:r>
            <a:r>
              <a:rPr lang="id-ID" altLang="ko-KR" sz="2200" spc="-131" dirty="0">
                <a:solidFill>
                  <a:srgbClr val="FFF8F2"/>
                </a:solidFill>
                <a:latin typeface="Livvic"/>
                <a:cs typeface="Arial"/>
              </a:rPr>
              <a:t>Sakit 1 hari surat keterangan sakit secara tertulis dan melampirkan surat keterangan dokter</a:t>
            </a:r>
          </a:p>
        </p:txBody>
      </p:sp>
      <p:sp>
        <p:nvSpPr>
          <p:cNvPr id="29" name="object 22"/>
          <p:cNvSpPr txBox="1"/>
          <p:nvPr/>
        </p:nvSpPr>
        <p:spPr>
          <a:xfrm>
            <a:off x="4322379" y="2045302"/>
            <a:ext cx="3739046" cy="1745414"/>
          </a:xfrm>
          <a:prstGeom prst="rect">
            <a:avLst/>
          </a:prstGeom>
        </p:spPr>
        <p:txBody>
          <a:bodyPr vert="horz" wrap="square" lIns="0" tIns="64834" rIns="0" bIns="0" rtlCol="0">
            <a:spAutoFit/>
          </a:bodyPr>
          <a:lstStyle/>
          <a:p>
            <a:pPr marL="72000" marR="2021" lvl="0" algn="ctr" defTabSz="361863">
              <a:lnSpc>
                <a:spcPts val="2128"/>
              </a:lnSpc>
              <a:spcBef>
                <a:spcPts val="513"/>
              </a:spcBef>
              <a:tabLst>
                <a:tab pos="2249351" algn="l"/>
              </a:tabLst>
            </a:pP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2.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Sakit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lebih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dari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1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hari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sampai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dengan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14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hari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                      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mengajukan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permohonan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cuti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dilampirkan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surat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           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keterangan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dokter</a:t>
            </a:r>
            <a:endParaRPr lang="en-US" sz="2200" spc="-131" dirty="0">
              <a:solidFill>
                <a:srgbClr val="FFF8F2"/>
              </a:solidFill>
              <a:latin typeface="Livvic"/>
              <a:cs typeface="Arial"/>
            </a:endParaRPr>
          </a:p>
          <a:p>
            <a:pPr marL="72000" marR="2021" lvl="0" indent="0" algn="ctr" defTabSz="361863" rtl="0" eaLnBrk="1" fontAlgn="auto" latinLnBrk="0" hangingPunct="1">
              <a:lnSpc>
                <a:spcPts val="2128"/>
              </a:lnSpc>
              <a:spcBef>
                <a:spcPts val="513"/>
              </a:spcBef>
              <a:spcAft>
                <a:spcPts val="0"/>
              </a:spcAft>
              <a:buClrTx/>
              <a:buSzTx/>
              <a:buFontTx/>
              <a:buNone/>
              <a:tabLst>
                <a:tab pos="2249351" algn="l"/>
              </a:tabLst>
              <a:defRPr/>
            </a:pP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FFF8F2"/>
              </a:solidFill>
              <a:effectLst/>
              <a:uLnTx/>
              <a:uFillTx/>
              <a:latin typeface="Livvic"/>
              <a:cs typeface="Arial"/>
            </a:endParaRPr>
          </a:p>
        </p:txBody>
      </p:sp>
      <p:sp>
        <p:nvSpPr>
          <p:cNvPr id="31" name="object 24"/>
          <p:cNvSpPr txBox="1"/>
          <p:nvPr/>
        </p:nvSpPr>
        <p:spPr>
          <a:xfrm>
            <a:off x="8210351" y="2073976"/>
            <a:ext cx="3972124" cy="2014719"/>
          </a:xfrm>
          <a:prstGeom prst="rect">
            <a:avLst/>
          </a:prstGeom>
        </p:spPr>
        <p:txBody>
          <a:bodyPr vert="horz" wrap="square" lIns="0" tIns="64834" rIns="0" bIns="0" rtlCol="0">
            <a:spAutoFit/>
          </a:bodyPr>
          <a:lstStyle/>
          <a:p>
            <a:pPr marL="72000" marR="2021" algn="ctr" defTabSz="361863">
              <a:lnSpc>
                <a:spcPts val="2128"/>
              </a:lnSpc>
              <a:spcBef>
                <a:spcPts val="513"/>
              </a:spcBef>
              <a:tabLst>
                <a:tab pos="2249351" algn="l"/>
              </a:tabLst>
            </a:pPr>
            <a:r>
              <a:rPr lang="en-US" sz="2200" spc="-356" dirty="0">
                <a:solidFill>
                  <a:srgbClr val="FFF8F2"/>
                </a:solidFill>
                <a:latin typeface="Livvic"/>
                <a:cs typeface="Arial"/>
              </a:rPr>
              <a:t>3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.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Sakit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lebih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dari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14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hari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mengajukan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permohonan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cuti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dilampirkan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surat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keterangan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dokter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pemerintah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(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berstatus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PNS/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dokter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yang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bekerja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pada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unit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pelayanan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kesehatan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pemerintah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)</a:t>
            </a:r>
          </a:p>
          <a:p>
            <a:pPr marL="72000" marR="86698" lvl="0" indent="0" algn="ctr" defTabSz="361863" rtl="0" eaLnBrk="1" fontAlgn="auto" latinLnBrk="0" hangingPunct="1">
              <a:lnSpc>
                <a:spcPts val="2128"/>
              </a:lnSpc>
              <a:spcBef>
                <a:spcPts val="513"/>
              </a:spcBef>
              <a:spcAft>
                <a:spcPts val="0"/>
              </a:spcAft>
              <a:buClrTx/>
              <a:buSzTx/>
              <a:buFontTx/>
              <a:buNone/>
              <a:tabLst>
                <a:tab pos="2367207" algn="l"/>
              </a:tabLst>
              <a:defRPr/>
            </a:pP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FFF8F2"/>
              </a:solidFill>
              <a:effectLst/>
              <a:uLnTx/>
              <a:uFillTx/>
              <a:latin typeface="Livvic"/>
              <a:cs typeface="Arial"/>
            </a:endParaRPr>
          </a:p>
        </p:txBody>
      </p:sp>
      <p:sp>
        <p:nvSpPr>
          <p:cNvPr id="32" name="object 25"/>
          <p:cNvSpPr txBox="1"/>
          <p:nvPr/>
        </p:nvSpPr>
        <p:spPr>
          <a:xfrm>
            <a:off x="4081246" y="3761291"/>
            <a:ext cx="4518810" cy="1743637"/>
          </a:xfrm>
          <a:prstGeom prst="rect">
            <a:avLst/>
          </a:prstGeom>
          <a:noFill/>
        </p:spPr>
        <p:txBody>
          <a:bodyPr vert="horz" wrap="square" lIns="0" tIns="63074" rIns="0" bIns="0" rtlCol="0">
            <a:spAutoFit/>
          </a:bodyPr>
          <a:lstStyle/>
          <a:p>
            <a:pPr marL="72000" marR="612408" lvl="0" algn="ctr" defTabSz="361863">
              <a:lnSpc>
                <a:spcPts val="2128"/>
              </a:lnSpc>
              <a:spcBef>
                <a:spcPts val="499"/>
              </a:spcBef>
            </a:pPr>
            <a:r>
              <a:rPr lang="en-US" sz="2200" spc="-76" dirty="0">
                <a:solidFill>
                  <a:srgbClr val="FFF8F2"/>
                </a:solidFill>
                <a:latin typeface="Livvic"/>
                <a:cs typeface="Arial"/>
              </a:rPr>
              <a:t>5. PPPK yang </a:t>
            </a:r>
            <a:r>
              <a:rPr lang="en-US" sz="2200" spc="-76" dirty="0" err="1">
                <a:solidFill>
                  <a:srgbClr val="FFF8F2"/>
                </a:solidFill>
                <a:latin typeface="Livvic"/>
                <a:cs typeface="Arial"/>
              </a:rPr>
              <a:t>mengalami</a:t>
            </a:r>
            <a:r>
              <a:rPr lang="en-US" sz="2200" spc="-76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76" dirty="0" err="1">
                <a:solidFill>
                  <a:srgbClr val="FFF8F2"/>
                </a:solidFill>
                <a:latin typeface="Livvic"/>
                <a:cs typeface="Arial"/>
              </a:rPr>
              <a:t>kecelakaan</a:t>
            </a:r>
            <a:r>
              <a:rPr lang="en-US" sz="2200" spc="-76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76" dirty="0" err="1">
                <a:solidFill>
                  <a:srgbClr val="FFF8F2"/>
                </a:solidFill>
                <a:latin typeface="Livvic"/>
                <a:cs typeface="Arial"/>
              </a:rPr>
              <a:t>kerja</a:t>
            </a:r>
            <a:r>
              <a:rPr lang="en-US" sz="2200" spc="-76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76" dirty="0" err="1">
                <a:solidFill>
                  <a:srgbClr val="FFF8F2"/>
                </a:solidFill>
                <a:latin typeface="Livvic"/>
                <a:cs typeface="Arial"/>
              </a:rPr>
              <a:t>berhak</a:t>
            </a:r>
            <a:r>
              <a:rPr lang="en-US" sz="2200" spc="-76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76" dirty="0" err="1">
                <a:solidFill>
                  <a:srgbClr val="FFF8F2"/>
                </a:solidFill>
                <a:latin typeface="Livvic"/>
                <a:cs typeface="Arial"/>
              </a:rPr>
              <a:t>mengajukan</a:t>
            </a:r>
            <a:r>
              <a:rPr lang="en-US" sz="2200" spc="-76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76" dirty="0" err="1">
                <a:solidFill>
                  <a:srgbClr val="FFF8F2"/>
                </a:solidFill>
                <a:latin typeface="Livvic"/>
                <a:cs typeface="Arial"/>
              </a:rPr>
              <a:t>cuti</a:t>
            </a:r>
            <a:r>
              <a:rPr lang="en-US" sz="2200" spc="-76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76" dirty="0" err="1">
                <a:solidFill>
                  <a:srgbClr val="FFF8F2"/>
                </a:solidFill>
                <a:latin typeface="Livvic"/>
                <a:cs typeface="Arial"/>
              </a:rPr>
              <a:t>sakit</a:t>
            </a:r>
            <a:r>
              <a:rPr lang="en-US" sz="2200" spc="-76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76" dirty="0" err="1">
                <a:solidFill>
                  <a:srgbClr val="FFF8F2"/>
                </a:solidFill>
                <a:latin typeface="Livvic"/>
                <a:cs typeface="Arial"/>
              </a:rPr>
              <a:t>sampai</a:t>
            </a:r>
            <a:r>
              <a:rPr lang="en-US" sz="2200" spc="-76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76" dirty="0" err="1">
                <a:solidFill>
                  <a:srgbClr val="FFF8F2"/>
                </a:solidFill>
                <a:latin typeface="Livvic"/>
                <a:cs typeface="Arial"/>
              </a:rPr>
              <a:t>dengan</a:t>
            </a:r>
            <a:r>
              <a:rPr lang="en-US" sz="2200" spc="-76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76" dirty="0" err="1">
                <a:solidFill>
                  <a:srgbClr val="FFF8F2"/>
                </a:solidFill>
                <a:latin typeface="Livvic"/>
                <a:cs typeface="Arial"/>
              </a:rPr>
              <a:t>berakhirnya</a:t>
            </a:r>
            <a:r>
              <a:rPr lang="en-US" sz="2200" spc="-76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76" dirty="0" err="1">
                <a:solidFill>
                  <a:srgbClr val="FFF8F2"/>
                </a:solidFill>
                <a:latin typeface="Livvic"/>
                <a:cs typeface="Arial"/>
              </a:rPr>
              <a:t>perjanjian</a:t>
            </a:r>
            <a:r>
              <a:rPr lang="en-US" sz="2200" spc="-76" dirty="0">
                <a:solidFill>
                  <a:srgbClr val="FFF8F2"/>
                </a:solidFill>
                <a:latin typeface="Livvic"/>
                <a:cs typeface="Arial"/>
              </a:rPr>
              <a:t>       </a:t>
            </a:r>
            <a:r>
              <a:rPr lang="en-US" sz="2200" spc="-76" dirty="0" err="1">
                <a:solidFill>
                  <a:srgbClr val="FFF8F2"/>
                </a:solidFill>
                <a:latin typeface="Livvic"/>
                <a:cs typeface="Arial"/>
              </a:rPr>
              <a:t>kerja</a:t>
            </a:r>
            <a:endParaRPr lang="en-US" sz="2200" spc="-76" dirty="0">
              <a:solidFill>
                <a:srgbClr val="FFF8F2"/>
              </a:solidFill>
              <a:latin typeface="Livvic"/>
              <a:cs typeface="Arial"/>
            </a:endParaRPr>
          </a:p>
          <a:p>
            <a:pPr marL="72000" marR="612408" lvl="0" indent="0" algn="ctr" defTabSz="361863" rtl="0" eaLnBrk="1" fontAlgn="auto" latinLnBrk="0" hangingPunct="1">
              <a:lnSpc>
                <a:spcPts val="2128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i="0" u="none" strike="noStrike" kern="1200" cap="none" spc="0" normalizeH="0" baseline="0" noProof="0" dirty="0">
              <a:ln>
                <a:noFill/>
              </a:ln>
              <a:solidFill>
                <a:srgbClr val="FFF8F2"/>
              </a:solidFill>
              <a:effectLst/>
              <a:uLnTx/>
              <a:uFillTx/>
              <a:latin typeface="Livvic"/>
              <a:cs typeface="Arial"/>
            </a:endParaRPr>
          </a:p>
        </p:txBody>
      </p:sp>
      <p:sp>
        <p:nvSpPr>
          <p:cNvPr id="35" name="object 24"/>
          <p:cNvSpPr txBox="1"/>
          <p:nvPr/>
        </p:nvSpPr>
        <p:spPr>
          <a:xfrm>
            <a:off x="229429" y="3625751"/>
            <a:ext cx="3447221" cy="2014719"/>
          </a:xfrm>
          <a:prstGeom prst="rect">
            <a:avLst/>
          </a:prstGeom>
          <a:noFill/>
        </p:spPr>
        <p:txBody>
          <a:bodyPr vert="horz" wrap="square" lIns="0" tIns="64834" rIns="0" bIns="0" rtlCol="0">
            <a:spAutoFit/>
          </a:bodyPr>
          <a:lstStyle/>
          <a:p>
            <a:pPr marL="72000" marR="2021" lvl="0" algn="ctr" defTabSz="361863">
              <a:lnSpc>
                <a:spcPts val="2128"/>
              </a:lnSpc>
              <a:spcBef>
                <a:spcPts val="513"/>
              </a:spcBef>
              <a:tabLst>
                <a:tab pos="2249351" algn="l"/>
              </a:tabLst>
            </a:pP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4. PPPK yang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mengalami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gugur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kandungan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diberikan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cuti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sakit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paling lama 1 ½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bulan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(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mengajukan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permohonan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  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cuti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dilampirkan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surat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keterangan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dokter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/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bidan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)</a:t>
            </a:r>
          </a:p>
          <a:p>
            <a:pPr marL="72000" marR="2021" lvl="0" indent="0" algn="ctr" defTabSz="361863" fontAlgn="auto">
              <a:lnSpc>
                <a:spcPts val="2128"/>
              </a:lnSpc>
              <a:spcBef>
                <a:spcPts val="513"/>
              </a:spcBef>
              <a:spcAft>
                <a:spcPts val="0"/>
              </a:spcAft>
              <a:buClrTx/>
              <a:buSzTx/>
              <a:buFontTx/>
              <a:buNone/>
              <a:tabLst>
                <a:tab pos="2249351" algn="l"/>
              </a:tabLst>
              <a:defRPr/>
            </a:pPr>
            <a:endParaRPr sz="2200" spc="-131" dirty="0">
              <a:solidFill>
                <a:srgbClr val="FFF8F2"/>
              </a:solidFill>
              <a:latin typeface="Livvic"/>
              <a:cs typeface="Arial"/>
            </a:endParaRPr>
          </a:p>
        </p:txBody>
      </p:sp>
      <p:sp>
        <p:nvSpPr>
          <p:cNvPr id="36" name="object 22"/>
          <p:cNvSpPr txBox="1"/>
          <p:nvPr/>
        </p:nvSpPr>
        <p:spPr>
          <a:xfrm>
            <a:off x="999270" y="5792964"/>
            <a:ext cx="5415610" cy="937501"/>
          </a:xfrm>
          <a:prstGeom prst="rect">
            <a:avLst/>
          </a:prstGeom>
        </p:spPr>
        <p:txBody>
          <a:bodyPr vert="horz" wrap="square" lIns="0" tIns="64834" rIns="0" bIns="0" rtlCol="0">
            <a:spAutoFit/>
          </a:bodyPr>
          <a:lstStyle/>
          <a:p>
            <a:pPr marL="72000" marR="2021" lvl="0" algn="ctr" defTabSz="361863">
              <a:lnSpc>
                <a:spcPts val="2128"/>
              </a:lnSpc>
              <a:spcBef>
                <a:spcPts val="513"/>
              </a:spcBef>
              <a:tabLst>
                <a:tab pos="2249351" algn="l"/>
              </a:tabLst>
            </a:pP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6. PPPK yang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menjalankan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cuti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sakit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tetap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menerima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penghasilan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sesuai</a:t>
            </a:r>
            <a:r>
              <a:rPr lang="en-US" sz="2200" spc="-131" dirty="0">
                <a:solidFill>
                  <a:srgbClr val="FFF8F2"/>
                </a:solidFill>
                <a:latin typeface="Livvic"/>
                <a:cs typeface="Arial"/>
              </a:rPr>
              <a:t> </a:t>
            </a:r>
            <a:r>
              <a:rPr lang="en-US" sz="2200" spc="-131" dirty="0" err="1">
                <a:solidFill>
                  <a:srgbClr val="FFF8F2"/>
                </a:solidFill>
                <a:latin typeface="Livvic"/>
                <a:cs typeface="Arial"/>
              </a:rPr>
              <a:t>peraturan</a:t>
            </a:r>
            <a:endParaRPr lang="en-US" sz="2200" spc="-131" dirty="0">
              <a:solidFill>
                <a:srgbClr val="FFF8F2"/>
              </a:solidFill>
              <a:latin typeface="Livvic"/>
              <a:cs typeface="Arial"/>
            </a:endParaRPr>
          </a:p>
          <a:p>
            <a:pPr marL="72000" marR="2021" lvl="0" indent="0" algn="ctr" defTabSz="361863" rtl="0" eaLnBrk="1" fontAlgn="auto" latinLnBrk="0" hangingPunct="1">
              <a:lnSpc>
                <a:spcPts val="2128"/>
              </a:lnSpc>
              <a:spcBef>
                <a:spcPts val="513"/>
              </a:spcBef>
              <a:spcAft>
                <a:spcPts val="0"/>
              </a:spcAft>
              <a:buClrTx/>
              <a:buSzTx/>
              <a:buFontTx/>
              <a:buNone/>
              <a:tabLst>
                <a:tab pos="2249351" algn="l"/>
              </a:tabLst>
              <a:defRPr/>
            </a:pPr>
            <a:endParaRPr kumimoji="0" lang="en-US" sz="2200" b="0" i="0" u="none" strike="noStrike" kern="1200" cap="none" spc="-131" normalizeH="0" baseline="0" noProof="0" dirty="0">
              <a:ln>
                <a:noFill/>
              </a:ln>
              <a:solidFill>
                <a:srgbClr val="FFF8F2"/>
              </a:solidFill>
              <a:effectLst/>
              <a:uLnTx/>
              <a:uFillTx/>
              <a:latin typeface="Livv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3887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A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87" y="559544"/>
            <a:ext cx="8567049" cy="6425287"/>
          </a:xfrm>
          <a:prstGeom prst="rect">
            <a:avLst/>
          </a:prstGeom>
        </p:spPr>
      </p:pic>
      <p:sp>
        <p:nvSpPr>
          <p:cNvPr id="13" name="Google Shape;1788;p54"/>
          <p:cNvSpPr/>
          <p:nvPr/>
        </p:nvSpPr>
        <p:spPr>
          <a:xfrm>
            <a:off x="1" y="3027552"/>
            <a:ext cx="5475625" cy="3508310"/>
          </a:xfrm>
          <a:custGeom>
            <a:avLst/>
            <a:gdLst/>
            <a:ahLst/>
            <a:cxnLst/>
            <a:rect l="l" t="t" r="r" b="b"/>
            <a:pathLst>
              <a:path w="225859" h="144711" extrusionOk="0">
                <a:moveTo>
                  <a:pt x="18114" y="1"/>
                </a:moveTo>
                <a:cubicBezTo>
                  <a:pt x="11836" y="1"/>
                  <a:pt x="5549" y="1575"/>
                  <a:pt x="0" y="4514"/>
                </a:cubicBezTo>
                <a:lnTo>
                  <a:pt x="0" y="130097"/>
                </a:lnTo>
                <a:cubicBezTo>
                  <a:pt x="3532" y="133316"/>
                  <a:pt x="7777" y="135843"/>
                  <a:pt x="12140" y="137820"/>
                </a:cubicBezTo>
                <a:cubicBezTo>
                  <a:pt x="20327" y="141524"/>
                  <a:pt x="29044" y="143587"/>
                  <a:pt x="37965" y="144711"/>
                </a:cubicBezTo>
                <a:lnTo>
                  <a:pt x="102577" y="144711"/>
                </a:lnTo>
                <a:cubicBezTo>
                  <a:pt x="106346" y="144527"/>
                  <a:pt x="110127" y="144332"/>
                  <a:pt x="113896" y="144138"/>
                </a:cubicBezTo>
                <a:cubicBezTo>
                  <a:pt x="148373" y="142388"/>
                  <a:pt x="183649" y="140455"/>
                  <a:pt x="215479" y="127083"/>
                </a:cubicBezTo>
                <a:cubicBezTo>
                  <a:pt x="217866" y="126079"/>
                  <a:pt x="220285" y="124977"/>
                  <a:pt x="222078" y="123119"/>
                </a:cubicBezTo>
                <a:cubicBezTo>
                  <a:pt x="225049" y="120074"/>
                  <a:pt x="225859" y="115375"/>
                  <a:pt x="224984" y="111206"/>
                </a:cubicBezTo>
                <a:cubicBezTo>
                  <a:pt x="224109" y="107048"/>
                  <a:pt x="221776" y="103332"/>
                  <a:pt x="219141" y="99984"/>
                </a:cubicBezTo>
                <a:cubicBezTo>
                  <a:pt x="215231" y="95005"/>
                  <a:pt x="210435" y="90533"/>
                  <a:pt x="204624" y="88006"/>
                </a:cubicBezTo>
                <a:cubicBezTo>
                  <a:pt x="201574" y="86673"/>
                  <a:pt x="198213" y="85924"/>
                  <a:pt x="194889" y="85924"/>
                </a:cubicBezTo>
                <a:cubicBezTo>
                  <a:pt x="191881" y="85924"/>
                  <a:pt x="188902" y="86537"/>
                  <a:pt x="186208" y="87887"/>
                </a:cubicBezTo>
                <a:cubicBezTo>
                  <a:pt x="185485" y="79538"/>
                  <a:pt x="181758" y="71113"/>
                  <a:pt x="174824" y="66393"/>
                </a:cubicBezTo>
                <a:cubicBezTo>
                  <a:pt x="171558" y="64170"/>
                  <a:pt x="167544" y="62994"/>
                  <a:pt x="163595" y="62994"/>
                </a:cubicBezTo>
                <a:cubicBezTo>
                  <a:pt x="159160" y="62994"/>
                  <a:pt x="154808" y="64476"/>
                  <a:pt x="151689" y="67624"/>
                </a:cubicBezTo>
                <a:cubicBezTo>
                  <a:pt x="152531" y="57579"/>
                  <a:pt x="145413" y="47740"/>
                  <a:pt x="135919" y="44370"/>
                </a:cubicBezTo>
                <a:cubicBezTo>
                  <a:pt x="133146" y="43386"/>
                  <a:pt x="130235" y="42922"/>
                  <a:pt x="127313" y="42922"/>
                </a:cubicBezTo>
                <a:cubicBezTo>
                  <a:pt x="120232" y="42922"/>
                  <a:pt x="113085" y="45645"/>
                  <a:pt x="107664" y="50278"/>
                </a:cubicBezTo>
                <a:cubicBezTo>
                  <a:pt x="105903" y="37933"/>
                  <a:pt x="98807" y="26030"/>
                  <a:pt x="87758" y="20241"/>
                </a:cubicBezTo>
                <a:cubicBezTo>
                  <a:pt x="83390" y="17956"/>
                  <a:pt x="78418" y="16801"/>
                  <a:pt x="73474" y="16801"/>
                </a:cubicBezTo>
                <a:cubicBezTo>
                  <a:pt x="65912" y="16801"/>
                  <a:pt x="58415" y="19504"/>
                  <a:pt x="53249" y="25004"/>
                </a:cubicBezTo>
                <a:cubicBezTo>
                  <a:pt x="49047" y="13144"/>
                  <a:pt x="38516" y="3748"/>
                  <a:pt x="26268" y="918"/>
                </a:cubicBezTo>
                <a:cubicBezTo>
                  <a:pt x="23593" y="301"/>
                  <a:pt x="20854" y="1"/>
                  <a:pt x="18114" y="1"/>
                </a:cubicBezTo>
                <a:close/>
              </a:path>
            </a:pathLst>
          </a:custGeom>
          <a:solidFill>
            <a:srgbClr val="D2EDF0">
              <a:alpha val="782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789;p54"/>
          <p:cNvSpPr/>
          <p:nvPr/>
        </p:nvSpPr>
        <p:spPr>
          <a:xfrm>
            <a:off x="2316322" y="5771198"/>
            <a:ext cx="3159304" cy="1086790"/>
          </a:xfrm>
          <a:custGeom>
            <a:avLst/>
            <a:gdLst/>
            <a:ahLst/>
            <a:cxnLst/>
            <a:rect l="l" t="t" r="r" b="b"/>
            <a:pathLst>
              <a:path w="133867" h="46047" extrusionOk="0">
                <a:moveTo>
                  <a:pt x="58921" y="1"/>
                </a:moveTo>
                <a:cubicBezTo>
                  <a:pt x="58636" y="1"/>
                  <a:pt x="58351" y="5"/>
                  <a:pt x="58066" y="13"/>
                </a:cubicBezTo>
                <a:cubicBezTo>
                  <a:pt x="42772" y="445"/>
                  <a:pt x="28601" y="12596"/>
                  <a:pt x="25847" y="27642"/>
                </a:cubicBezTo>
                <a:cubicBezTo>
                  <a:pt x="22904" y="26223"/>
                  <a:pt x="19636" y="25514"/>
                  <a:pt x="16366" y="25514"/>
                </a:cubicBezTo>
                <a:cubicBezTo>
                  <a:pt x="12868" y="25514"/>
                  <a:pt x="9369" y="26325"/>
                  <a:pt x="6265" y="27944"/>
                </a:cubicBezTo>
                <a:cubicBezTo>
                  <a:pt x="3888" y="29197"/>
                  <a:pt x="1761" y="30882"/>
                  <a:pt x="0" y="32924"/>
                </a:cubicBezTo>
                <a:cubicBezTo>
                  <a:pt x="2193" y="34014"/>
                  <a:pt x="4202" y="35462"/>
                  <a:pt x="5941" y="37190"/>
                </a:cubicBezTo>
                <a:cubicBezTo>
                  <a:pt x="7928" y="39177"/>
                  <a:pt x="9678" y="41618"/>
                  <a:pt x="9883" y="44416"/>
                </a:cubicBezTo>
                <a:cubicBezTo>
                  <a:pt x="9926" y="44956"/>
                  <a:pt x="9904" y="45507"/>
                  <a:pt x="9818" y="46047"/>
                </a:cubicBezTo>
                <a:lnTo>
                  <a:pt x="133629" y="46047"/>
                </a:lnTo>
                <a:cubicBezTo>
                  <a:pt x="133867" y="41456"/>
                  <a:pt x="132614" y="36758"/>
                  <a:pt x="130184" y="32816"/>
                </a:cubicBezTo>
                <a:cubicBezTo>
                  <a:pt x="126792" y="27329"/>
                  <a:pt x="121252" y="23311"/>
                  <a:pt x="115138" y="21226"/>
                </a:cubicBezTo>
                <a:cubicBezTo>
                  <a:pt x="112401" y="20290"/>
                  <a:pt x="109437" y="19786"/>
                  <a:pt x="106502" y="19786"/>
                </a:cubicBezTo>
                <a:cubicBezTo>
                  <a:pt x="100904" y="19786"/>
                  <a:pt x="95411" y="21621"/>
                  <a:pt x="91797" y="25795"/>
                </a:cubicBezTo>
                <a:cubicBezTo>
                  <a:pt x="90069" y="18656"/>
                  <a:pt x="85749" y="12326"/>
                  <a:pt x="80035" y="7725"/>
                </a:cubicBezTo>
                <a:cubicBezTo>
                  <a:pt x="74068" y="2924"/>
                  <a:pt x="66584" y="1"/>
                  <a:pt x="58921" y="1"/>
                </a:cubicBezTo>
                <a:close/>
              </a:path>
            </a:pathLst>
          </a:custGeom>
          <a:solidFill>
            <a:srgbClr val="BF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793;p54"/>
          <p:cNvSpPr/>
          <p:nvPr/>
        </p:nvSpPr>
        <p:spPr>
          <a:xfrm>
            <a:off x="1" y="4934533"/>
            <a:ext cx="3590839" cy="1923472"/>
          </a:xfrm>
          <a:custGeom>
            <a:avLst/>
            <a:gdLst/>
            <a:ahLst/>
            <a:cxnLst/>
            <a:rect l="l" t="t" r="r" b="b"/>
            <a:pathLst>
              <a:path w="130941" h="70140" extrusionOk="0">
                <a:moveTo>
                  <a:pt x="22164" y="1"/>
                </a:moveTo>
                <a:cubicBezTo>
                  <a:pt x="14703" y="1"/>
                  <a:pt x="7249" y="855"/>
                  <a:pt x="0" y="2601"/>
                </a:cubicBezTo>
                <a:lnTo>
                  <a:pt x="0" y="70139"/>
                </a:lnTo>
                <a:lnTo>
                  <a:pt x="130843" y="70139"/>
                </a:lnTo>
                <a:cubicBezTo>
                  <a:pt x="130919" y="69599"/>
                  <a:pt x="130940" y="69048"/>
                  <a:pt x="130908" y="68497"/>
                </a:cubicBezTo>
                <a:cubicBezTo>
                  <a:pt x="130703" y="65700"/>
                  <a:pt x="128953" y="63259"/>
                  <a:pt x="126966" y="61282"/>
                </a:cubicBezTo>
                <a:cubicBezTo>
                  <a:pt x="125227" y="59543"/>
                  <a:pt x="123218" y="58096"/>
                  <a:pt x="121014" y="57005"/>
                </a:cubicBezTo>
                <a:cubicBezTo>
                  <a:pt x="118307" y="55655"/>
                  <a:pt x="115349" y="54858"/>
                  <a:pt x="112447" y="54858"/>
                </a:cubicBezTo>
                <a:cubicBezTo>
                  <a:pt x="110128" y="54858"/>
                  <a:pt x="107844" y="55367"/>
                  <a:pt x="105752" y="56508"/>
                </a:cubicBezTo>
                <a:cubicBezTo>
                  <a:pt x="103333" y="49272"/>
                  <a:pt x="100881" y="41949"/>
                  <a:pt x="96701" y="35576"/>
                </a:cubicBezTo>
                <a:cubicBezTo>
                  <a:pt x="93623" y="30856"/>
                  <a:pt x="89670" y="26763"/>
                  <a:pt x="85403" y="23080"/>
                </a:cubicBezTo>
                <a:cubicBezTo>
                  <a:pt x="68057" y="8055"/>
                  <a:pt x="45075" y="1"/>
                  <a:pt x="221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212;p60"/>
          <p:cNvSpPr txBox="1">
            <a:spLocks/>
          </p:cNvSpPr>
          <p:nvPr/>
        </p:nvSpPr>
        <p:spPr>
          <a:xfrm>
            <a:off x="2145571" y="12638"/>
            <a:ext cx="7917143" cy="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r>
              <a:rPr lang="en-US" sz="4800" b="1" kern="0" dirty="0">
                <a:solidFill>
                  <a:srgbClr val="F58798"/>
                </a:solidFill>
              </a:rPr>
              <a:t>CUTI MELAHIRKAN PPPK</a:t>
            </a:r>
          </a:p>
        </p:txBody>
      </p:sp>
      <p:pic>
        <p:nvPicPr>
          <p:cNvPr id="5" name="Picture 2" descr="https://bkpp.semarangkota.go.id/themes/bkpp/assets/img/core-img/logo_bkp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777" y="6124051"/>
            <a:ext cx="1483977" cy="5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29308" b="-8231"/>
          <a:stretch/>
        </p:blipFill>
        <p:spPr>
          <a:xfrm>
            <a:off x="8895309" y="5971650"/>
            <a:ext cx="3266796" cy="714051"/>
          </a:xfrm>
          <a:prstGeom prst="rect">
            <a:avLst/>
          </a:prstGeom>
        </p:spPr>
      </p:pic>
      <p:sp>
        <p:nvSpPr>
          <p:cNvPr id="7" name="Google Shape;996;p50"/>
          <p:cNvSpPr txBox="1">
            <a:spLocks/>
          </p:cNvSpPr>
          <p:nvPr/>
        </p:nvSpPr>
        <p:spPr>
          <a:xfrm flipH="1">
            <a:off x="458678" y="1307418"/>
            <a:ext cx="4409140" cy="225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2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lvl="0" algn="l">
              <a:buClr>
                <a:srgbClr val="20093A"/>
              </a:buClr>
            </a:pPr>
            <a:r>
              <a:rPr lang="en-US" sz="2400" b="1" kern="0" dirty="0">
                <a:solidFill>
                  <a:srgbClr val="525252"/>
                </a:solidFill>
                <a:latin typeface="Livvic"/>
              </a:rPr>
              <a:t>1. </a:t>
            </a:r>
            <a:r>
              <a:rPr lang="en-US" sz="2400" b="1" kern="0" dirty="0" err="1">
                <a:solidFill>
                  <a:srgbClr val="525252"/>
                </a:solidFill>
                <a:latin typeface="Livvic"/>
              </a:rPr>
              <a:t>Diberikan</a:t>
            </a:r>
            <a:r>
              <a:rPr lang="en-US" sz="2400" b="1" kern="0" dirty="0">
                <a:solidFill>
                  <a:srgbClr val="525252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525252"/>
                </a:solidFill>
                <a:latin typeface="Livvic"/>
              </a:rPr>
              <a:t>untuk</a:t>
            </a:r>
            <a:r>
              <a:rPr lang="en-US" sz="2400" b="1" kern="0" dirty="0">
                <a:solidFill>
                  <a:srgbClr val="525252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525252"/>
                </a:solidFill>
                <a:latin typeface="Livvic"/>
              </a:rPr>
              <a:t>kelahiran</a:t>
            </a:r>
            <a:r>
              <a:rPr lang="en-US" sz="2400" b="1" kern="0" dirty="0">
                <a:solidFill>
                  <a:srgbClr val="525252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525252"/>
                </a:solidFill>
                <a:latin typeface="Livvic"/>
              </a:rPr>
              <a:t>anak</a:t>
            </a:r>
            <a:r>
              <a:rPr lang="en-US" sz="2400" b="1" kern="0" dirty="0">
                <a:solidFill>
                  <a:srgbClr val="525252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525252"/>
                </a:solidFill>
                <a:latin typeface="Livvic"/>
              </a:rPr>
              <a:t>pertama</a:t>
            </a:r>
            <a:r>
              <a:rPr lang="en-US" sz="2400" b="1" kern="0" dirty="0">
                <a:solidFill>
                  <a:srgbClr val="525252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525252"/>
                </a:solidFill>
                <a:latin typeface="Livvic"/>
              </a:rPr>
              <a:t>sampai</a:t>
            </a:r>
            <a:r>
              <a:rPr lang="en-US" sz="2400" b="1" kern="0" dirty="0">
                <a:solidFill>
                  <a:srgbClr val="525252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525252"/>
                </a:solidFill>
                <a:latin typeface="Livvic"/>
              </a:rPr>
              <a:t>dengan</a:t>
            </a:r>
            <a:r>
              <a:rPr lang="en-US" sz="2400" b="1" kern="0" dirty="0">
                <a:solidFill>
                  <a:srgbClr val="525252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525252"/>
                </a:solidFill>
                <a:latin typeface="Livvic"/>
              </a:rPr>
              <a:t>kelahiran</a:t>
            </a:r>
            <a:r>
              <a:rPr lang="en-US" sz="2400" b="1" kern="0" dirty="0">
                <a:solidFill>
                  <a:srgbClr val="525252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525252"/>
                </a:solidFill>
                <a:latin typeface="Livvic"/>
              </a:rPr>
              <a:t>anak</a:t>
            </a:r>
            <a:r>
              <a:rPr lang="en-US" sz="2400" b="1" kern="0" dirty="0">
                <a:solidFill>
                  <a:srgbClr val="525252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525252"/>
                </a:solidFill>
                <a:latin typeface="Livvic"/>
              </a:rPr>
              <a:t>ketiga</a:t>
            </a:r>
            <a:r>
              <a:rPr lang="en-US" sz="2400" b="1" kern="0" dirty="0">
                <a:solidFill>
                  <a:srgbClr val="525252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525252"/>
                </a:solidFill>
                <a:latin typeface="Livvic"/>
              </a:rPr>
              <a:t>pada</a:t>
            </a:r>
            <a:r>
              <a:rPr lang="en-US" sz="2400" b="1" kern="0" dirty="0">
                <a:solidFill>
                  <a:srgbClr val="525252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525252"/>
                </a:solidFill>
                <a:latin typeface="Livvic"/>
              </a:rPr>
              <a:t>saat</a:t>
            </a:r>
            <a:r>
              <a:rPr lang="en-US" sz="2400" b="1" kern="0" dirty="0">
                <a:solidFill>
                  <a:srgbClr val="525252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525252"/>
                </a:solidFill>
                <a:latin typeface="Livvic"/>
              </a:rPr>
              <a:t>menjadi</a:t>
            </a:r>
            <a:r>
              <a:rPr lang="en-US" sz="2400" b="1" kern="0" dirty="0">
                <a:solidFill>
                  <a:srgbClr val="525252"/>
                </a:solidFill>
                <a:latin typeface="Livvic"/>
              </a:rPr>
              <a:t> PPPK</a:t>
            </a:r>
          </a:p>
        </p:txBody>
      </p:sp>
      <p:sp>
        <p:nvSpPr>
          <p:cNvPr id="8" name="Rectangle 7"/>
          <p:cNvSpPr/>
          <p:nvPr/>
        </p:nvSpPr>
        <p:spPr>
          <a:xfrm>
            <a:off x="477728" y="4089585"/>
            <a:ext cx="40735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>
              <a:buClr>
                <a:srgbClr val="20093A"/>
              </a:buClr>
              <a:buSzPts val="3000"/>
            </a:pPr>
            <a:r>
              <a:rPr lang="sv-SE" sz="2400" b="1" kern="0" dirty="0">
                <a:solidFill>
                  <a:srgbClr val="D8122E"/>
                </a:solidFill>
                <a:latin typeface="Livvic"/>
                <a:ea typeface="Reem Kufi"/>
                <a:cs typeface="Reem Kufi"/>
                <a:sym typeface="Reem Kufi"/>
              </a:rPr>
              <a:t>2. Lamanya hak atas cuti melahirkan paling lama 3 bulan</a:t>
            </a:r>
          </a:p>
        </p:txBody>
      </p:sp>
      <p:sp>
        <p:nvSpPr>
          <p:cNvPr id="9" name="Google Shape;996;p50"/>
          <p:cNvSpPr txBox="1">
            <a:spLocks/>
          </p:cNvSpPr>
          <p:nvPr/>
        </p:nvSpPr>
        <p:spPr>
          <a:xfrm flipH="1">
            <a:off x="7772002" y="2346381"/>
            <a:ext cx="4419998" cy="209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2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algn="l">
              <a:buClr>
                <a:srgbClr val="20093A"/>
              </a:buClr>
            </a:pPr>
            <a:r>
              <a:rPr lang="en-US" sz="2400" b="1" kern="0" dirty="0">
                <a:solidFill>
                  <a:srgbClr val="217779"/>
                </a:solidFill>
                <a:latin typeface="Livvic"/>
              </a:rPr>
              <a:t>3. PPPK yang  </a:t>
            </a:r>
            <a:r>
              <a:rPr lang="en-US" sz="2400" b="1" kern="0" dirty="0" err="1">
                <a:solidFill>
                  <a:srgbClr val="217779"/>
                </a:solidFill>
                <a:latin typeface="Livvic"/>
              </a:rPr>
              <a:t>menggunakan</a:t>
            </a:r>
            <a:r>
              <a:rPr lang="en-US" sz="2400" b="1" kern="0" dirty="0">
                <a:solidFill>
                  <a:srgbClr val="217779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217779"/>
                </a:solidFill>
                <a:latin typeface="Livvic"/>
              </a:rPr>
              <a:t>hak</a:t>
            </a:r>
            <a:r>
              <a:rPr lang="en-US" sz="2400" b="1" kern="0" dirty="0">
                <a:solidFill>
                  <a:srgbClr val="217779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217779"/>
                </a:solidFill>
                <a:latin typeface="Livvic"/>
              </a:rPr>
              <a:t>cuti</a:t>
            </a:r>
            <a:r>
              <a:rPr lang="en-US" sz="2400" b="1" kern="0" dirty="0">
                <a:solidFill>
                  <a:srgbClr val="217779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217779"/>
                </a:solidFill>
                <a:latin typeface="Livvic"/>
              </a:rPr>
              <a:t>melahirkan</a:t>
            </a:r>
            <a:r>
              <a:rPr lang="en-US" sz="2400" b="1" kern="0" dirty="0">
                <a:solidFill>
                  <a:srgbClr val="217779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217779"/>
                </a:solidFill>
                <a:latin typeface="Livvic"/>
              </a:rPr>
              <a:t>tetap</a:t>
            </a:r>
            <a:r>
              <a:rPr lang="en-US" sz="2400" b="1" kern="0" dirty="0">
                <a:solidFill>
                  <a:srgbClr val="217779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217779"/>
                </a:solidFill>
                <a:latin typeface="Livvic"/>
              </a:rPr>
              <a:t>menerima</a:t>
            </a:r>
            <a:r>
              <a:rPr lang="en-US" sz="2400" b="1" kern="0" dirty="0">
                <a:solidFill>
                  <a:srgbClr val="217779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217779"/>
                </a:solidFill>
                <a:latin typeface="Livvic"/>
              </a:rPr>
              <a:t>penghasilan</a:t>
            </a:r>
            <a:r>
              <a:rPr lang="en-US" sz="2400" b="1" kern="0" dirty="0">
                <a:solidFill>
                  <a:srgbClr val="217779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217779"/>
                </a:solidFill>
                <a:latin typeface="Livvic"/>
              </a:rPr>
              <a:t>sesuai</a:t>
            </a:r>
            <a:r>
              <a:rPr lang="en-US" sz="2400" b="1" kern="0" dirty="0">
                <a:solidFill>
                  <a:srgbClr val="217779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217779"/>
                </a:solidFill>
                <a:latin typeface="Livvic"/>
              </a:rPr>
              <a:t>ketentuan</a:t>
            </a:r>
            <a:endParaRPr lang="en-US" sz="2400" b="1" kern="0" dirty="0">
              <a:solidFill>
                <a:srgbClr val="217779"/>
              </a:solidFill>
              <a:latin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256910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t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931" y="228247"/>
            <a:ext cx="423005" cy="4599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02471" y="4556759"/>
            <a:ext cx="2179928" cy="230124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897027" y="5671414"/>
            <a:ext cx="2978658" cy="513588"/>
            <a:chOff x="239522" y="4726178"/>
            <a:chExt cx="2482215" cy="427990"/>
          </a:xfrm>
        </p:grpSpPr>
        <p:sp>
          <p:nvSpPr>
            <p:cNvPr id="10" name="object 10"/>
            <p:cNvSpPr/>
            <p:nvPr/>
          </p:nvSpPr>
          <p:spPr>
            <a:xfrm>
              <a:off x="252222" y="4738878"/>
              <a:ext cx="2456815" cy="402590"/>
            </a:xfrm>
            <a:custGeom>
              <a:avLst/>
              <a:gdLst/>
              <a:ahLst/>
              <a:cxnLst/>
              <a:rect l="l" t="t" r="r" b="b"/>
              <a:pathLst>
                <a:path w="2456815" h="402589">
                  <a:moveTo>
                    <a:pt x="2389632" y="0"/>
                  </a:moveTo>
                  <a:lnTo>
                    <a:pt x="67056" y="0"/>
                  </a:lnTo>
                  <a:lnTo>
                    <a:pt x="40955" y="5269"/>
                  </a:lnTo>
                  <a:lnTo>
                    <a:pt x="19640" y="19640"/>
                  </a:lnTo>
                  <a:lnTo>
                    <a:pt x="5269" y="40955"/>
                  </a:lnTo>
                  <a:lnTo>
                    <a:pt x="0" y="67056"/>
                  </a:lnTo>
                  <a:lnTo>
                    <a:pt x="0" y="335280"/>
                  </a:lnTo>
                  <a:lnTo>
                    <a:pt x="5269" y="361380"/>
                  </a:lnTo>
                  <a:lnTo>
                    <a:pt x="19640" y="382695"/>
                  </a:lnTo>
                  <a:lnTo>
                    <a:pt x="40955" y="397066"/>
                  </a:lnTo>
                  <a:lnTo>
                    <a:pt x="67056" y="402336"/>
                  </a:lnTo>
                  <a:lnTo>
                    <a:pt x="2389632" y="402336"/>
                  </a:lnTo>
                  <a:lnTo>
                    <a:pt x="2415754" y="397066"/>
                  </a:lnTo>
                  <a:lnTo>
                    <a:pt x="2437066" y="382695"/>
                  </a:lnTo>
                  <a:lnTo>
                    <a:pt x="2451425" y="361380"/>
                  </a:lnTo>
                  <a:lnTo>
                    <a:pt x="2456688" y="335280"/>
                  </a:lnTo>
                  <a:lnTo>
                    <a:pt x="2456688" y="67056"/>
                  </a:lnTo>
                  <a:lnTo>
                    <a:pt x="2451425" y="40955"/>
                  </a:lnTo>
                  <a:lnTo>
                    <a:pt x="2437066" y="19640"/>
                  </a:lnTo>
                  <a:lnTo>
                    <a:pt x="2415754" y="5269"/>
                  </a:lnTo>
                  <a:lnTo>
                    <a:pt x="2389632" y="0"/>
                  </a:lnTo>
                  <a:close/>
                </a:path>
              </a:pathLst>
            </a:custGeom>
            <a:solidFill>
              <a:srgbClr val="385622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52222" y="4738878"/>
              <a:ext cx="2456815" cy="402590"/>
            </a:xfrm>
            <a:custGeom>
              <a:avLst/>
              <a:gdLst/>
              <a:ahLst/>
              <a:cxnLst/>
              <a:rect l="l" t="t" r="r" b="b"/>
              <a:pathLst>
                <a:path w="2456815" h="402589">
                  <a:moveTo>
                    <a:pt x="0" y="67056"/>
                  </a:moveTo>
                  <a:lnTo>
                    <a:pt x="5269" y="40955"/>
                  </a:lnTo>
                  <a:lnTo>
                    <a:pt x="19640" y="19640"/>
                  </a:lnTo>
                  <a:lnTo>
                    <a:pt x="40955" y="5269"/>
                  </a:lnTo>
                  <a:lnTo>
                    <a:pt x="67056" y="0"/>
                  </a:lnTo>
                  <a:lnTo>
                    <a:pt x="2389632" y="0"/>
                  </a:lnTo>
                  <a:lnTo>
                    <a:pt x="2415754" y="5269"/>
                  </a:lnTo>
                  <a:lnTo>
                    <a:pt x="2437066" y="19640"/>
                  </a:lnTo>
                  <a:lnTo>
                    <a:pt x="2451425" y="40955"/>
                  </a:lnTo>
                  <a:lnTo>
                    <a:pt x="2456688" y="67056"/>
                  </a:lnTo>
                  <a:lnTo>
                    <a:pt x="2456688" y="335280"/>
                  </a:lnTo>
                  <a:lnTo>
                    <a:pt x="2451425" y="361380"/>
                  </a:lnTo>
                  <a:lnTo>
                    <a:pt x="2437066" y="382695"/>
                  </a:lnTo>
                  <a:lnTo>
                    <a:pt x="2415754" y="397066"/>
                  </a:lnTo>
                  <a:lnTo>
                    <a:pt x="2389632" y="402336"/>
                  </a:lnTo>
                  <a:lnTo>
                    <a:pt x="67056" y="402336"/>
                  </a:lnTo>
                  <a:lnTo>
                    <a:pt x="40955" y="397066"/>
                  </a:lnTo>
                  <a:lnTo>
                    <a:pt x="19640" y="382695"/>
                  </a:lnTo>
                  <a:lnTo>
                    <a:pt x="5269" y="361380"/>
                  </a:lnTo>
                  <a:lnTo>
                    <a:pt x="0" y="335280"/>
                  </a:lnTo>
                  <a:lnTo>
                    <a:pt x="0" y="67056"/>
                  </a:lnTo>
                  <a:close/>
                </a:path>
              </a:pathLst>
            </a:custGeom>
            <a:ln w="25400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398666" y="5778399"/>
            <a:ext cx="1973580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1097280">
              <a:spcBef>
                <a:spcPts val="120"/>
              </a:spcBef>
            </a:pPr>
            <a:r>
              <a:rPr sz="1680" kern="0" dirty="0">
                <a:solidFill>
                  <a:srgbClr val="FFFFFF"/>
                </a:solidFill>
                <a:latin typeface="Arial MT"/>
                <a:cs typeface="Arial MT"/>
              </a:rPr>
              <a:t>Kepesertaan</a:t>
            </a:r>
            <a:r>
              <a:rPr sz="1680" kern="0" spc="-8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80" kern="0" spc="-12" dirty="0">
                <a:solidFill>
                  <a:srgbClr val="FFFFFF"/>
                </a:solidFill>
                <a:latin typeface="Arial MT"/>
                <a:cs typeface="Arial MT"/>
              </a:rPr>
              <a:t>Tapera</a:t>
            </a:r>
            <a:endParaRPr sz="168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pic>
        <p:nvPicPr>
          <p:cNvPr id="1026" name="Picture 2" descr="Pns Kartun Png - 44+ Koleksi Gambar">
            <a:extLst>
              <a:ext uri="{FF2B5EF4-FFF2-40B4-BE49-F238E27FC236}">
                <a16:creationId xmlns:a16="http://schemas.microsoft.com/office/drawing/2014/main" id="{971D62CA-449C-A24F-9B8B-5964099A8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931C"/>
              </a:clrFrom>
              <a:clrTo>
                <a:srgbClr val="F6931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t="4938" r="23333" b="5864"/>
          <a:stretch/>
        </p:blipFill>
        <p:spPr bwMode="auto">
          <a:xfrm>
            <a:off x="740806" y="2121710"/>
            <a:ext cx="3289300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57679" y="3308528"/>
            <a:ext cx="8923781" cy="1678152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 algn="l">
              <a:spcBef>
                <a:spcPts val="126"/>
              </a:spcBef>
            </a:pPr>
            <a:r>
              <a:rPr lang="en-US" sz="3600" dirty="0">
                <a:latin typeface="Arial"/>
                <a:cs typeface="Arial"/>
              </a:rPr>
              <a:t>SISTEM INFORMASI</a:t>
            </a:r>
            <a:br>
              <a:rPr lang="en-US" sz="3600" spc="-42" dirty="0">
                <a:latin typeface="Arial"/>
                <a:cs typeface="Arial"/>
              </a:rPr>
            </a:br>
            <a:r>
              <a:rPr sz="3600" dirty="0">
                <a:latin typeface="Arial"/>
                <a:cs typeface="Arial"/>
              </a:rPr>
              <a:t>TABUNGAN</a:t>
            </a:r>
            <a:r>
              <a:rPr sz="3600" spc="-36" dirty="0">
                <a:latin typeface="Arial"/>
                <a:cs typeface="Arial"/>
              </a:rPr>
              <a:t> </a:t>
            </a:r>
            <a:r>
              <a:rPr sz="3600" dirty="0">
                <a:latin typeface="Arial"/>
                <a:cs typeface="Arial"/>
              </a:rPr>
              <a:t>PERUMAHAN</a:t>
            </a:r>
            <a:r>
              <a:rPr sz="3600" spc="-72" dirty="0">
                <a:latin typeface="Arial"/>
                <a:cs typeface="Arial"/>
              </a:rPr>
              <a:t> </a:t>
            </a:r>
            <a:r>
              <a:rPr sz="3600" spc="-12" dirty="0">
                <a:latin typeface="Arial"/>
                <a:cs typeface="Arial"/>
              </a:rPr>
              <a:t>RAKYAT</a:t>
            </a:r>
            <a:br>
              <a:rPr lang="en-US" sz="3600" spc="-12" dirty="0">
                <a:latin typeface="Arial"/>
                <a:cs typeface="Arial"/>
              </a:rPr>
            </a:br>
            <a:r>
              <a:rPr lang="en-US" sz="3600" spc="-12" dirty="0">
                <a:latin typeface="Arial"/>
                <a:cs typeface="Arial"/>
              </a:rPr>
              <a:t>(SITARA) </a:t>
            </a:r>
            <a:r>
              <a:rPr lang="en-ID" sz="3600" spc="-12" dirty="0">
                <a:latin typeface="Arial"/>
                <a:cs typeface="Arial"/>
              </a:rPr>
              <a:t>ASN</a:t>
            </a:r>
            <a:endParaRPr sz="3600" dirty="0">
              <a:latin typeface="Arial"/>
              <a:cs typeface="Arial"/>
            </a:endParaRPr>
          </a:p>
        </p:txBody>
      </p:sp>
      <p:pic>
        <p:nvPicPr>
          <p:cNvPr id="13" name="Picture 2" descr="https://bkpp.semarangkota.go.id/themes/bkpp/assets/img/core-img/logo_bkpp.png">
            <a:extLst>
              <a:ext uri="{FF2B5EF4-FFF2-40B4-BE49-F238E27FC236}">
                <a16:creationId xmlns:a16="http://schemas.microsoft.com/office/drawing/2014/main" id="{CF71BE4A-C9D1-5B0F-9A45-58E93E4B7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19" y="343438"/>
            <a:ext cx="978520" cy="33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263640"/>
            <a:ext cx="10972800" cy="594360"/>
            <a:chOff x="0" y="5219700"/>
            <a:chExt cx="9144000" cy="495300"/>
          </a:xfrm>
        </p:grpSpPr>
        <p:sp>
          <p:nvSpPr>
            <p:cNvPr id="3" name="object 3"/>
            <p:cNvSpPr/>
            <p:nvPr/>
          </p:nvSpPr>
          <p:spPr>
            <a:xfrm>
              <a:off x="8652509" y="5238750"/>
              <a:ext cx="417830" cy="451484"/>
            </a:xfrm>
            <a:custGeom>
              <a:avLst/>
              <a:gdLst/>
              <a:ahLst/>
              <a:cxnLst/>
              <a:rect l="l" t="t" r="r" b="b"/>
              <a:pathLst>
                <a:path w="417829" h="451485">
                  <a:moveTo>
                    <a:pt x="417575" y="0"/>
                  </a:moveTo>
                  <a:lnTo>
                    <a:pt x="208788" y="0"/>
                  </a:lnTo>
                  <a:lnTo>
                    <a:pt x="160913" y="5956"/>
                  </a:lnTo>
                  <a:lnTo>
                    <a:pt x="116965" y="22924"/>
                  </a:lnTo>
                  <a:lnTo>
                    <a:pt x="78199" y="49549"/>
                  </a:lnTo>
                  <a:lnTo>
                    <a:pt x="45866" y="84478"/>
                  </a:lnTo>
                  <a:lnTo>
                    <a:pt x="21220" y="126357"/>
                  </a:lnTo>
                  <a:lnTo>
                    <a:pt x="5513" y="173833"/>
                  </a:lnTo>
                  <a:lnTo>
                    <a:pt x="0" y="225552"/>
                  </a:lnTo>
                  <a:lnTo>
                    <a:pt x="5513" y="277268"/>
                  </a:lnTo>
                  <a:lnTo>
                    <a:pt x="21220" y="324743"/>
                  </a:lnTo>
                  <a:lnTo>
                    <a:pt x="45866" y="366622"/>
                  </a:lnTo>
                  <a:lnTo>
                    <a:pt x="78199" y="401552"/>
                  </a:lnTo>
                  <a:lnTo>
                    <a:pt x="116965" y="428178"/>
                  </a:lnTo>
                  <a:lnTo>
                    <a:pt x="160913" y="445146"/>
                  </a:lnTo>
                  <a:lnTo>
                    <a:pt x="208788" y="451104"/>
                  </a:lnTo>
                  <a:lnTo>
                    <a:pt x="256662" y="445146"/>
                  </a:lnTo>
                  <a:lnTo>
                    <a:pt x="300610" y="428178"/>
                  </a:lnTo>
                  <a:lnTo>
                    <a:pt x="339376" y="401552"/>
                  </a:lnTo>
                  <a:lnTo>
                    <a:pt x="371709" y="366622"/>
                  </a:lnTo>
                  <a:lnTo>
                    <a:pt x="396355" y="324743"/>
                  </a:lnTo>
                  <a:lnTo>
                    <a:pt x="412062" y="277268"/>
                  </a:lnTo>
                  <a:lnTo>
                    <a:pt x="417575" y="225552"/>
                  </a:lnTo>
                  <a:lnTo>
                    <a:pt x="417575" y="0"/>
                  </a:lnTo>
                  <a:close/>
                </a:path>
              </a:pathLst>
            </a:custGeom>
            <a:solidFill>
              <a:srgbClr val="385622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652509" y="5238750"/>
              <a:ext cx="417830" cy="451484"/>
            </a:xfrm>
            <a:custGeom>
              <a:avLst/>
              <a:gdLst/>
              <a:ahLst/>
              <a:cxnLst/>
              <a:rect l="l" t="t" r="r" b="b"/>
              <a:pathLst>
                <a:path w="417829" h="451485">
                  <a:moveTo>
                    <a:pt x="0" y="225552"/>
                  </a:moveTo>
                  <a:lnTo>
                    <a:pt x="5513" y="173833"/>
                  </a:lnTo>
                  <a:lnTo>
                    <a:pt x="21220" y="126357"/>
                  </a:lnTo>
                  <a:lnTo>
                    <a:pt x="45866" y="84478"/>
                  </a:lnTo>
                  <a:lnTo>
                    <a:pt x="78199" y="49549"/>
                  </a:lnTo>
                  <a:lnTo>
                    <a:pt x="116965" y="22924"/>
                  </a:lnTo>
                  <a:lnTo>
                    <a:pt x="160913" y="5956"/>
                  </a:lnTo>
                  <a:lnTo>
                    <a:pt x="208788" y="0"/>
                  </a:lnTo>
                  <a:lnTo>
                    <a:pt x="260985" y="0"/>
                  </a:lnTo>
                  <a:lnTo>
                    <a:pt x="313182" y="0"/>
                  </a:lnTo>
                  <a:lnTo>
                    <a:pt x="365379" y="0"/>
                  </a:lnTo>
                  <a:lnTo>
                    <a:pt x="417575" y="0"/>
                  </a:lnTo>
                  <a:lnTo>
                    <a:pt x="417575" y="56387"/>
                  </a:lnTo>
                  <a:lnTo>
                    <a:pt x="417575" y="112775"/>
                  </a:lnTo>
                  <a:lnTo>
                    <a:pt x="417575" y="169163"/>
                  </a:lnTo>
                  <a:lnTo>
                    <a:pt x="417575" y="225552"/>
                  </a:lnTo>
                  <a:lnTo>
                    <a:pt x="412062" y="277268"/>
                  </a:lnTo>
                  <a:lnTo>
                    <a:pt x="396355" y="324743"/>
                  </a:lnTo>
                  <a:lnTo>
                    <a:pt x="371709" y="366622"/>
                  </a:lnTo>
                  <a:lnTo>
                    <a:pt x="339376" y="401552"/>
                  </a:lnTo>
                  <a:lnTo>
                    <a:pt x="300610" y="428178"/>
                  </a:lnTo>
                  <a:lnTo>
                    <a:pt x="256662" y="445146"/>
                  </a:lnTo>
                  <a:lnTo>
                    <a:pt x="208788" y="451104"/>
                  </a:lnTo>
                  <a:lnTo>
                    <a:pt x="160913" y="445146"/>
                  </a:lnTo>
                  <a:lnTo>
                    <a:pt x="116965" y="428178"/>
                  </a:lnTo>
                  <a:lnTo>
                    <a:pt x="78199" y="401552"/>
                  </a:lnTo>
                  <a:lnTo>
                    <a:pt x="45866" y="366622"/>
                  </a:lnTo>
                  <a:lnTo>
                    <a:pt x="21220" y="324743"/>
                  </a:lnTo>
                  <a:lnTo>
                    <a:pt x="5513" y="277268"/>
                  </a:lnTo>
                  <a:lnTo>
                    <a:pt x="0" y="22555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06219" y="585065"/>
            <a:ext cx="7990331" cy="476284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spcBef>
                <a:spcPts val="114"/>
              </a:spcBef>
            </a:pPr>
            <a:r>
              <a:rPr spc="-84" dirty="0"/>
              <a:t>Perbedaan</a:t>
            </a:r>
            <a:r>
              <a:rPr dirty="0"/>
              <a:t> </a:t>
            </a:r>
            <a:r>
              <a:rPr spc="-120" dirty="0"/>
              <a:t>Bapertarum-</a:t>
            </a:r>
            <a:r>
              <a:rPr dirty="0"/>
              <a:t>PNS</a:t>
            </a:r>
            <a:r>
              <a:rPr spc="18" dirty="0"/>
              <a:t> </a:t>
            </a:r>
            <a:r>
              <a:rPr spc="-78" dirty="0"/>
              <a:t>dan</a:t>
            </a:r>
            <a:r>
              <a:rPr spc="-42" dirty="0"/>
              <a:t> </a:t>
            </a:r>
            <a:r>
              <a:rPr dirty="0"/>
              <a:t>BP</a:t>
            </a:r>
            <a:r>
              <a:rPr spc="-54" dirty="0"/>
              <a:t> </a:t>
            </a:r>
            <a:r>
              <a:rPr spc="-12" dirty="0"/>
              <a:t>Tapera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175491" y="6406042"/>
            <a:ext cx="132587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1097280">
              <a:spcBef>
                <a:spcPts val="120"/>
              </a:spcBef>
            </a:pPr>
            <a:r>
              <a:rPr sz="1440" b="1" kern="0" spc="-6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144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1521" y="6745468"/>
            <a:ext cx="104394" cy="1815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1097280">
              <a:spcBef>
                <a:spcPts val="120"/>
              </a:spcBef>
            </a:pPr>
            <a:r>
              <a:rPr sz="1080" kern="0" spc="-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108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26566" y="2620671"/>
            <a:ext cx="9883140" cy="1503426"/>
            <a:chOff x="347472" y="2183892"/>
            <a:chExt cx="8235950" cy="1252855"/>
          </a:xfrm>
        </p:grpSpPr>
        <p:sp>
          <p:nvSpPr>
            <p:cNvPr id="9" name="object 9"/>
            <p:cNvSpPr/>
            <p:nvPr/>
          </p:nvSpPr>
          <p:spPr>
            <a:xfrm>
              <a:off x="347472" y="2183891"/>
              <a:ext cx="8235950" cy="1252855"/>
            </a:xfrm>
            <a:custGeom>
              <a:avLst/>
              <a:gdLst/>
              <a:ahLst/>
              <a:cxnLst/>
              <a:rect l="l" t="t" r="r" b="b"/>
              <a:pathLst>
                <a:path w="8235950" h="1252854">
                  <a:moveTo>
                    <a:pt x="5090160" y="0"/>
                  </a:moveTo>
                  <a:lnTo>
                    <a:pt x="0" y="0"/>
                  </a:lnTo>
                  <a:lnTo>
                    <a:pt x="0" y="1252728"/>
                  </a:lnTo>
                  <a:lnTo>
                    <a:pt x="5090160" y="1252728"/>
                  </a:lnTo>
                  <a:lnTo>
                    <a:pt x="5090160" y="0"/>
                  </a:lnTo>
                  <a:close/>
                </a:path>
                <a:path w="8235950" h="1252854">
                  <a:moveTo>
                    <a:pt x="8235696" y="0"/>
                  </a:moveTo>
                  <a:lnTo>
                    <a:pt x="5155057" y="0"/>
                  </a:lnTo>
                  <a:lnTo>
                    <a:pt x="5155057" y="1252728"/>
                  </a:lnTo>
                  <a:lnTo>
                    <a:pt x="8235696" y="1252728"/>
                  </a:lnTo>
                  <a:lnTo>
                    <a:pt x="8235696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5236" y="2683764"/>
              <a:ext cx="342900" cy="385572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1938" y="4795114"/>
            <a:ext cx="464514" cy="46451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3533" y="1934869"/>
            <a:ext cx="462686" cy="46268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27481" y="1387143"/>
            <a:ext cx="2635758" cy="279307"/>
          </a:xfrm>
          <a:prstGeom prst="rect">
            <a:avLst/>
          </a:prstGeom>
          <a:solidFill>
            <a:srgbClr val="525252"/>
          </a:solidFill>
          <a:ln w="25400">
            <a:solidFill>
              <a:srgbClr val="000000"/>
            </a:solidFill>
          </a:ln>
        </p:spPr>
        <p:txBody>
          <a:bodyPr vert="horz" wrap="square" lIns="0" tIns="48006" rIns="0" bIns="0" rtlCol="0">
            <a:spAutoFit/>
          </a:bodyPr>
          <a:lstStyle/>
          <a:p>
            <a:pPr algn="ctr" defTabSz="1097280">
              <a:spcBef>
                <a:spcPts val="378"/>
              </a:spcBef>
            </a:pPr>
            <a:r>
              <a:rPr sz="1500" b="1" kern="0" spc="-12" dirty="0">
                <a:solidFill>
                  <a:srgbClr val="FFFFFF"/>
                </a:solidFill>
                <a:latin typeface="Tahoma"/>
                <a:cs typeface="Tahoma"/>
              </a:rPr>
              <a:t>ASPEK</a:t>
            </a:r>
            <a:endParaRPr sz="15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28723" y="2057094"/>
            <a:ext cx="790956" cy="213905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15240" defTabSz="1097280">
              <a:spcBef>
                <a:spcPts val="156"/>
              </a:spcBef>
            </a:pP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PESERTA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51736" y="3236000"/>
            <a:ext cx="916686" cy="407804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15240" defTabSz="1097280">
              <a:spcBef>
                <a:spcPts val="156"/>
              </a:spcBef>
            </a:pP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BESARAN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5240" defTabSz="1097280">
              <a:spcBef>
                <a:spcPts val="48"/>
              </a:spcBef>
            </a:pP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SIMPANAN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08429" y="4909718"/>
            <a:ext cx="840486" cy="213905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15240" defTabSz="1097280">
              <a:spcBef>
                <a:spcPts val="156"/>
              </a:spcBef>
            </a:pP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MANFAAT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703928" y="1362457"/>
            <a:ext cx="3436620" cy="4830318"/>
            <a:chOff x="2578607" y="1135380"/>
            <a:chExt cx="2863850" cy="4025265"/>
          </a:xfrm>
        </p:grpSpPr>
        <p:sp>
          <p:nvSpPr>
            <p:cNvPr id="18" name="object 18"/>
            <p:cNvSpPr/>
            <p:nvPr/>
          </p:nvSpPr>
          <p:spPr>
            <a:xfrm>
              <a:off x="2597657" y="1154430"/>
              <a:ext cx="9525" cy="3987165"/>
            </a:xfrm>
            <a:custGeom>
              <a:avLst/>
              <a:gdLst/>
              <a:ahLst/>
              <a:cxnLst/>
              <a:rect l="l" t="t" r="r" b="b"/>
              <a:pathLst>
                <a:path w="9525" h="3987165">
                  <a:moveTo>
                    <a:pt x="0" y="0"/>
                  </a:moveTo>
                  <a:lnTo>
                    <a:pt x="9143" y="3987139"/>
                  </a:lnTo>
                </a:path>
              </a:pathLst>
            </a:custGeom>
            <a:ln w="38100">
              <a:solidFill>
                <a:srgbClr val="FFC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654045" y="1154430"/>
              <a:ext cx="2775585" cy="294640"/>
            </a:xfrm>
            <a:custGeom>
              <a:avLst/>
              <a:gdLst/>
              <a:ahLst/>
              <a:cxnLst/>
              <a:rect l="l" t="t" r="r" b="b"/>
              <a:pathLst>
                <a:path w="2775585" h="294640">
                  <a:moveTo>
                    <a:pt x="2775204" y="0"/>
                  </a:moveTo>
                  <a:lnTo>
                    <a:pt x="0" y="0"/>
                  </a:lnTo>
                  <a:lnTo>
                    <a:pt x="0" y="294132"/>
                  </a:lnTo>
                  <a:lnTo>
                    <a:pt x="2775204" y="294132"/>
                  </a:lnTo>
                  <a:lnTo>
                    <a:pt x="2775204" y="0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654045" y="1154430"/>
              <a:ext cx="2775585" cy="294640"/>
            </a:xfrm>
            <a:custGeom>
              <a:avLst/>
              <a:gdLst/>
              <a:ahLst/>
              <a:cxnLst/>
              <a:rect l="l" t="t" r="r" b="b"/>
              <a:pathLst>
                <a:path w="2775585" h="294640">
                  <a:moveTo>
                    <a:pt x="0" y="294132"/>
                  </a:moveTo>
                  <a:lnTo>
                    <a:pt x="2775204" y="294132"/>
                  </a:lnTo>
                  <a:lnTo>
                    <a:pt x="2775204" y="0"/>
                  </a:lnTo>
                  <a:lnTo>
                    <a:pt x="0" y="0"/>
                  </a:lnTo>
                  <a:lnTo>
                    <a:pt x="0" y="29413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399330" y="1417015"/>
            <a:ext cx="2119884" cy="247760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 defTabSz="1097280">
              <a:spcBef>
                <a:spcPts val="132"/>
              </a:spcBef>
            </a:pPr>
            <a:r>
              <a:rPr sz="1500" b="1" kern="0" dirty="0">
                <a:solidFill>
                  <a:srgbClr val="FFFFFF"/>
                </a:solidFill>
                <a:latin typeface="Tahoma"/>
                <a:cs typeface="Tahoma"/>
              </a:rPr>
              <a:t>BAPERTAPERUM-</a:t>
            </a:r>
            <a:r>
              <a:rPr sz="1500" b="1" kern="0" spc="-30" dirty="0">
                <a:solidFill>
                  <a:srgbClr val="FFFFFF"/>
                </a:solidFill>
                <a:latin typeface="Tahoma"/>
                <a:cs typeface="Tahoma"/>
              </a:rPr>
              <a:t>PNS</a:t>
            </a:r>
            <a:endParaRPr sz="15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44414" y="1976323"/>
            <a:ext cx="425958" cy="247760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 defTabSz="1097280">
              <a:spcBef>
                <a:spcPts val="132"/>
              </a:spcBef>
            </a:pPr>
            <a:r>
              <a:rPr sz="1500" b="1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PNS</a:t>
            </a:r>
            <a:endParaRPr sz="15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29454" y="2794863"/>
            <a:ext cx="1629156" cy="796052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15240" marR="6096" algn="just" defTabSz="1097280">
              <a:lnSpc>
                <a:spcPct val="102899"/>
              </a:lnSpc>
              <a:spcBef>
                <a:spcPts val="108"/>
              </a:spcBef>
            </a:pPr>
            <a:r>
              <a:rPr sz="126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Gol</a:t>
            </a:r>
            <a:r>
              <a:rPr sz="1260" b="1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I</a:t>
            </a:r>
            <a:r>
              <a:rPr sz="1260" b="1" kern="0" spc="300" dirty="0">
                <a:solidFill>
                  <a:sysClr val="windowText" lastClr="000000"/>
                </a:solidFill>
                <a:latin typeface="Tahoma"/>
                <a:cs typeface="Tahoma"/>
              </a:rPr>
              <a:t>   </a:t>
            </a:r>
            <a:r>
              <a:rPr sz="126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Rp</a:t>
            </a:r>
            <a:r>
              <a:rPr sz="1260" b="1" kern="0" spc="318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72" dirty="0">
                <a:solidFill>
                  <a:sysClr val="windowText" lastClr="000000"/>
                </a:solidFill>
                <a:latin typeface="Tahoma"/>
                <a:cs typeface="Tahoma"/>
              </a:rPr>
              <a:t>3.000,00 </a:t>
            </a:r>
            <a:r>
              <a:rPr sz="126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Gol</a:t>
            </a:r>
            <a:r>
              <a:rPr sz="1260" b="1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II</a:t>
            </a:r>
            <a:r>
              <a:rPr sz="1260" b="1" kern="0" spc="384" dirty="0">
                <a:solidFill>
                  <a:sysClr val="windowText" lastClr="000000"/>
                </a:solidFill>
                <a:latin typeface="Tahoma"/>
                <a:cs typeface="Tahoma"/>
              </a:rPr>
              <a:t>  </a:t>
            </a:r>
            <a:r>
              <a:rPr sz="126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Rp</a:t>
            </a:r>
            <a:r>
              <a:rPr sz="1260" b="1" kern="0" spc="2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72" dirty="0">
                <a:solidFill>
                  <a:sysClr val="windowText" lastClr="000000"/>
                </a:solidFill>
                <a:latin typeface="Tahoma"/>
                <a:cs typeface="Tahoma"/>
              </a:rPr>
              <a:t>5.000,00 </a:t>
            </a:r>
            <a:r>
              <a:rPr sz="126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Gol</a:t>
            </a:r>
            <a:r>
              <a:rPr sz="1260" b="1" kern="0" spc="-9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III</a:t>
            </a:r>
            <a:r>
              <a:rPr sz="1260" b="1" kern="0" spc="137" dirty="0">
                <a:solidFill>
                  <a:sysClr val="windowText" lastClr="000000"/>
                </a:solidFill>
                <a:latin typeface="Tahoma"/>
                <a:cs typeface="Tahoma"/>
              </a:rPr>
              <a:t>  </a:t>
            </a:r>
            <a:r>
              <a:rPr sz="126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Rp</a:t>
            </a:r>
            <a:r>
              <a:rPr sz="1260" b="1" kern="0" spc="15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72" dirty="0">
                <a:solidFill>
                  <a:sysClr val="windowText" lastClr="000000"/>
                </a:solidFill>
                <a:latin typeface="Tahoma"/>
                <a:cs typeface="Tahoma"/>
              </a:rPr>
              <a:t>7.000,00 </a:t>
            </a:r>
            <a:r>
              <a:rPr sz="126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Gol</a:t>
            </a:r>
            <a:r>
              <a:rPr sz="1260" b="1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IV</a:t>
            </a:r>
            <a:r>
              <a:rPr sz="1260" b="1" kern="0" spc="228" dirty="0">
                <a:solidFill>
                  <a:sysClr val="windowText" lastClr="000000"/>
                </a:solidFill>
                <a:latin typeface="Tahoma"/>
                <a:cs typeface="Tahoma"/>
              </a:rPr>
              <a:t>  </a:t>
            </a:r>
            <a:r>
              <a:rPr sz="1260" b="1" kern="0" spc="-66" dirty="0">
                <a:solidFill>
                  <a:sysClr val="windowText" lastClr="000000"/>
                </a:solidFill>
                <a:latin typeface="Tahoma"/>
                <a:cs typeface="Tahoma"/>
              </a:rPr>
              <a:t>Rp10.000,00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27481" y="2617927"/>
            <a:ext cx="9893046" cy="1530858"/>
          </a:xfrm>
          <a:custGeom>
            <a:avLst/>
            <a:gdLst/>
            <a:ahLst/>
            <a:cxnLst/>
            <a:rect l="l" t="t" r="r" b="b"/>
            <a:pathLst>
              <a:path w="8244205" h="1275714">
                <a:moveTo>
                  <a:pt x="8244205" y="0"/>
                </a:moveTo>
                <a:lnTo>
                  <a:pt x="0" y="3048"/>
                </a:lnTo>
              </a:path>
              <a:path w="8244205" h="1275714">
                <a:moveTo>
                  <a:pt x="8177149" y="1275207"/>
                </a:moveTo>
                <a:lnTo>
                  <a:pt x="99059" y="1255776"/>
                </a:lnTo>
              </a:path>
            </a:pathLst>
          </a:custGeom>
          <a:ln w="38100">
            <a:solidFill>
              <a:srgbClr val="FFC000"/>
            </a:solidFill>
            <a:prstDash val="sysDash"/>
          </a:ln>
        </p:spPr>
        <p:txBody>
          <a:bodyPr wrap="square" lIns="0" tIns="0" rIns="0" bIns="0" rtlCol="0"/>
          <a:lstStyle/>
          <a:p>
            <a:pPr defTabSz="1097280"/>
            <a:endParaRPr sz="2160" kern="0">
              <a:solidFill>
                <a:sysClr val="windowText" lastClr="000000"/>
              </a:solidFill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61003" y="4215537"/>
            <a:ext cx="2867406" cy="396583"/>
          </a:xfrm>
          <a:prstGeom prst="rect">
            <a:avLst/>
          </a:prstGeom>
        </p:spPr>
        <p:txBody>
          <a:bodyPr vert="horz" wrap="square" lIns="0" tIns="13716" rIns="0" bIns="0" rtlCol="0">
            <a:spAutoFit/>
          </a:bodyPr>
          <a:lstStyle/>
          <a:p>
            <a:pPr marL="15240" marR="6096" defTabSz="1097280">
              <a:lnSpc>
                <a:spcPct val="102899"/>
              </a:lnSpc>
              <a:spcBef>
                <a:spcPts val="108"/>
              </a:spcBef>
            </a:pPr>
            <a:r>
              <a:rPr sz="126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Peserta</a:t>
            </a:r>
            <a:r>
              <a:rPr sz="1260" b="1" kern="0" spc="-6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dapat</a:t>
            </a:r>
            <a:r>
              <a:rPr sz="1260" b="1" kern="0" spc="-42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36" dirty="0">
                <a:solidFill>
                  <a:sysClr val="windowText" lastClr="000000"/>
                </a:solidFill>
                <a:latin typeface="Tahoma"/>
                <a:cs typeface="Tahoma"/>
              </a:rPr>
              <a:t>memilih</a:t>
            </a:r>
            <a:r>
              <a:rPr sz="1260" b="1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satu</a:t>
            </a:r>
            <a:r>
              <a:rPr sz="1260" b="1" kern="0" spc="-72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dari</a:t>
            </a:r>
            <a:r>
              <a:rPr sz="1260" b="1" kern="0" spc="-48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24" dirty="0">
                <a:solidFill>
                  <a:sysClr val="windowText" lastClr="000000"/>
                </a:solidFill>
                <a:latin typeface="Tahoma"/>
                <a:cs typeface="Tahoma"/>
              </a:rPr>
              <a:t>tiga </a:t>
            </a:r>
            <a:r>
              <a:rPr sz="1260" b="1" kern="0" spc="-36" dirty="0">
                <a:solidFill>
                  <a:sysClr val="windowText" lastClr="000000"/>
                </a:solidFill>
                <a:latin typeface="Tahoma"/>
                <a:cs typeface="Tahoma"/>
              </a:rPr>
              <a:t>pilihan</a:t>
            </a:r>
            <a:r>
              <a:rPr sz="1260" b="1" kern="0" spc="-24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produk: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003547" y="4800295"/>
            <a:ext cx="323088" cy="306324"/>
            <a:chOff x="2828289" y="4000246"/>
            <a:chExt cx="269240" cy="255270"/>
          </a:xfrm>
        </p:grpSpPr>
        <p:sp>
          <p:nvSpPr>
            <p:cNvPr id="27" name="object 27"/>
            <p:cNvSpPr/>
            <p:nvPr/>
          </p:nvSpPr>
          <p:spPr>
            <a:xfrm>
              <a:off x="2834639" y="4006596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70">
                  <a:moveTo>
                    <a:pt x="128016" y="0"/>
                  </a:moveTo>
                  <a:lnTo>
                    <a:pt x="78170" y="9519"/>
                  </a:lnTo>
                  <a:lnTo>
                    <a:pt x="37480" y="35480"/>
                  </a:lnTo>
                  <a:lnTo>
                    <a:pt x="10054" y="73991"/>
                  </a:lnTo>
                  <a:lnTo>
                    <a:pt x="0" y="121157"/>
                  </a:lnTo>
                  <a:lnTo>
                    <a:pt x="10054" y="168324"/>
                  </a:lnTo>
                  <a:lnTo>
                    <a:pt x="37480" y="206835"/>
                  </a:lnTo>
                  <a:lnTo>
                    <a:pt x="78170" y="232796"/>
                  </a:lnTo>
                  <a:lnTo>
                    <a:pt x="128016" y="242315"/>
                  </a:lnTo>
                  <a:lnTo>
                    <a:pt x="177861" y="232796"/>
                  </a:lnTo>
                  <a:lnTo>
                    <a:pt x="218551" y="206835"/>
                  </a:lnTo>
                  <a:lnTo>
                    <a:pt x="245977" y="168324"/>
                  </a:lnTo>
                  <a:lnTo>
                    <a:pt x="256032" y="121157"/>
                  </a:lnTo>
                  <a:lnTo>
                    <a:pt x="245977" y="73991"/>
                  </a:lnTo>
                  <a:lnTo>
                    <a:pt x="218551" y="35480"/>
                  </a:lnTo>
                  <a:lnTo>
                    <a:pt x="177861" y="9519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834639" y="4006596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70">
                  <a:moveTo>
                    <a:pt x="0" y="121157"/>
                  </a:moveTo>
                  <a:lnTo>
                    <a:pt x="10054" y="73991"/>
                  </a:lnTo>
                  <a:lnTo>
                    <a:pt x="37480" y="35480"/>
                  </a:lnTo>
                  <a:lnTo>
                    <a:pt x="78170" y="9519"/>
                  </a:lnTo>
                  <a:lnTo>
                    <a:pt x="128016" y="0"/>
                  </a:lnTo>
                  <a:lnTo>
                    <a:pt x="177861" y="9519"/>
                  </a:lnTo>
                  <a:lnTo>
                    <a:pt x="218551" y="35480"/>
                  </a:lnTo>
                  <a:lnTo>
                    <a:pt x="245977" y="73991"/>
                  </a:lnTo>
                  <a:lnTo>
                    <a:pt x="256032" y="121157"/>
                  </a:lnTo>
                  <a:lnTo>
                    <a:pt x="245977" y="168324"/>
                  </a:lnTo>
                  <a:lnTo>
                    <a:pt x="218551" y="206835"/>
                  </a:lnTo>
                  <a:lnTo>
                    <a:pt x="177861" y="232796"/>
                  </a:lnTo>
                  <a:lnTo>
                    <a:pt x="128016" y="242315"/>
                  </a:lnTo>
                  <a:lnTo>
                    <a:pt x="78170" y="232796"/>
                  </a:lnTo>
                  <a:lnTo>
                    <a:pt x="37480" y="206835"/>
                  </a:lnTo>
                  <a:lnTo>
                    <a:pt x="10054" y="168324"/>
                  </a:lnTo>
                  <a:lnTo>
                    <a:pt x="0" y="121157"/>
                  </a:lnTo>
                  <a:close/>
                </a:path>
              </a:pathLst>
            </a:custGeom>
            <a:ln w="12700">
              <a:solidFill>
                <a:srgbClr val="7A7A7A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104590" y="4828488"/>
            <a:ext cx="122682" cy="213905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15240" defTabSz="1097280">
              <a:spcBef>
                <a:spcPts val="156"/>
              </a:spcBef>
            </a:pPr>
            <a:r>
              <a:rPr sz="1260" b="1" kern="0" spc="-60" dirty="0">
                <a:solidFill>
                  <a:srgbClr val="0E233D"/>
                </a:solidFill>
                <a:latin typeface="Tahoma"/>
                <a:cs typeface="Tahoma"/>
              </a:rPr>
              <a:t>1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003547" y="5252008"/>
            <a:ext cx="323088" cy="306324"/>
            <a:chOff x="2828289" y="4376673"/>
            <a:chExt cx="269240" cy="255270"/>
          </a:xfrm>
        </p:grpSpPr>
        <p:sp>
          <p:nvSpPr>
            <p:cNvPr id="31" name="object 31"/>
            <p:cNvSpPr/>
            <p:nvPr/>
          </p:nvSpPr>
          <p:spPr>
            <a:xfrm>
              <a:off x="2834639" y="4383023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70">
                  <a:moveTo>
                    <a:pt x="128016" y="0"/>
                  </a:moveTo>
                  <a:lnTo>
                    <a:pt x="78170" y="9519"/>
                  </a:lnTo>
                  <a:lnTo>
                    <a:pt x="37480" y="35480"/>
                  </a:lnTo>
                  <a:lnTo>
                    <a:pt x="10054" y="73991"/>
                  </a:lnTo>
                  <a:lnTo>
                    <a:pt x="0" y="121157"/>
                  </a:lnTo>
                  <a:lnTo>
                    <a:pt x="10054" y="168319"/>
                  </a:lnTo>
                  <a:lnTo>
                    <a:pt x="37480" y="206830"/>
                  </a:lnTo>
                  <a:lnTo>
                    <a:pt x="78170" y="232795"/>
                  </a:lnTo>
                  <a:lnTo>
                    <a:pt x="128016" y="242315"/>
                  </a:lnTo>
                  <a:lnTo>
                    <a:pt x="177861" y="232795"/>
                  </a:lnTo>
                  <a:lnTo>
                    <a:pt x="218551" y="206830"/>
                  </a:lnTo>
                  <a:lnTo>
                    <a:pt x="245977" y="168319"/>
                  </a:lnTo>
                  <a:lnTo>
                    <a:pt x="256032" y="121157"/>
                  </a:lnTo>
                  <a:lnTo>
                    <a:pt x="245977" y="73991"/>
                  </a:lnTo>
                  <a:lnTo>
                    <a:pt x="218551" y="35480"/>
                  </a:lnTo>
                  <a:lnTo>
                    <a:pt x="177861" y="9519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2834639" y="4383023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70">
                  <a:moveTo>
                    <a:pt x="0" y="121157"/>
                  </a:moveTo>
                  <a:lnTo>
                    <a:pt x="10054" y="73991"/>
                  </a:lnTo>
                  <a:lnTo>
                    <a:pt x="37480" y="35480"/>
                  </a:lnTo>
                  <a:lnTo>
                    <a:pt x="78170" y="9519"/>
                  </a:lnTo>
                  <a:lnTo>
                    <a:pt x="128016" y="0"/>
                  </a:lnTo>
                  <a:lnTo>
                    <a:pt x="177861" y="9519"/>
                  </a:lnTo>
                  <a:lnTo>
                    <a:pt x="218551" y="35480"/>
                  </a:lnTo>
                  <a:lnTo>
                    <a:pt x="245977" y="73991"/>
                  </a:lnTo>
                  <a:lnTo>
                    <a:pt x="256032" y="121157"/>
                  </a:lnTo>
                  <a:lnTo>
                    <a:pt x="245977" y="168319"/>
                  </a:lnTo>
                  <a:lnTo>
                    <a:pt x="218551" y="206830"/>
                  </a:lnTo>
                  <a:lnTo>
                    <a:pt x="177861" y="232795"/>
                  </a:lnTo>
                  <a:lnTo>
                    <a:pt x="128016" y="242315"/>
                  </a:lnTo>
                  <a:lnTo>
                    <a:pt x="78170" y="232795"/>
                  </a:lnTo>
                  <a:lnTo>
                    <a:pt x="37480" y="206830"/>
                  </a:lnTo>
                  <a:lnTo>
                    <a:pt x="10054" y="168319"/>
                  </a:lnTo>
                  <a:lnTo>
                    <a:pt x="0" y="121157"/>
                  </a:lnTo>
                  <a:close/>
                </a:path>
              </a:pathLst>
            </a:custGeom>
            <a:ln w="12700">
              <a:solidFill>
                <a:srgbClr val="7A7A7A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104590" y="5279135"/>
            <a:ext cx="122682" cy="213905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15240" defTabSz="1097280">
              <a:spcBef>
                <a:spcPts val="156"/>
              </a:spcBef>
            </a:pPr>
            <a:r>
              <a:rPr sz="1260" b="1" kern="0" spc="-60" dirty="0">
                <a:solidFill>
                  <a:srgbClr val="0E233D"/>
                </a:solidFill>
                <a:latin typeface="Tahoma"/>
                <a:cs typeface="Tahoma"/>
              </a:rPr>
              <a:t>2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003547" y="5745784"/>
            <a:ext cx="323088" cy="306324"/>
            <a:chOff x="2828289" y="4788153"/>
            <a:chExt cx="269240" cy="255270"/>
          </a:xfrm>
        </p:grpSpPr>
        <p:sp>
          <p:nvSpPr>
            <p:cNvPr id="35" name="object 35"/>
            <p:cNvSpPr/>
            <p:nvPr/>
          </p:nvSpPr>
          <p:spPr>
            <a:xfrm>
              <a:off x="2834639" y="4794503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70">
                  <a:moveTo>
                    <a:pt x="128016" y="0"/>
                  </a:moveTo>
                  <a:lnTo>
                    <a:pt x="78170" y="9520"/>
                  </a:lnTo>
                  <a:lnTo>
                    <a:pt x="37480" y="35485"/>
                  </a:lnTo>
                  <a:lnTo>
                    <a:pt x="10054" y="73996"/>
                  </a:lnTo>
                  <a:lnTo>
                    <a:pt x="0" y="121158"/>
                  </a:lnTo>
                  <a:lnTo>
                    <a:pt x="10054" y="168319"/>
                  </a:lnTo>
                  <a:lnTo>
                    <a:pt x="37480" y="206830"/>
                  </a:lnTo>
                  <a:lnTo>
                    <a:pt x="78170" y="232795"/>
                  </a:lnTo>
                  <a:lnTo>
                    <a:pt x="128016" y="242316"/>
                  </a:lnTo>
                  <a:lnTo>
                    <a:pt x="177861" y="232795"/>
                  </a:lnTo>
                  <a:lnTo>
                    <a:pt x="218551" y="206830"/>
                  </a:lnTo>
                  <a:lnTo>
                    <a:pt x="245977" y="168319"/>
                  </a:lnTo>
                  <a:lnTo>
                    <a:pt x="256032" y="121158"/>
                  </a:lnTo>
                  <a:lnTo>
                    <a:pt x="245977" y="73996"/>
                  </a:lnTo>
                  <a:lnTo>
                    <a:pt x="218551" y="35485"/>
                  </a:lnTo>
                  <a:lnTo>
                    <a:pt x="177861" y="9520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2834639" y="4794503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70">
                  <a:moveTo>
                    <a:pt x="0" y="121158"/>
                  </a:moveTo>
                  <a:lnTo>
                    <a:pt x="10054" y="73996"/>
                  </a:lnTo>
                  <a:lnTo>
                    <a:pt x="37480" y="35485"/>
                  </a:lnTo>
                  <a:lnTo>
                    <a:pt x="78170" y="9520"/>
                  </a:lnTo>
                  <a:lnTo>
                    <a:pt x="128016" y="0"/>
                  </a:lnTo>
                  <a:lnTo>
                    <a:pt x="177861" y="9520"/>
                  </a:lnTo>
                  <a:lnTo>
                    <a:pt x="218551" y="35485"/>
                  </a:lnTo>
                  <a:lnTo>
                    <a:pt x="245977" y="73996"/>
                  </a:lnTo>
                  <a:lnTo>
                    <a:pt x="256032" y="121158"/>
                  </a:lnTo>
                  <a:lnTo>
                    <a:pt x="245977" y="168319"/>
                  </a:lnTo>
                  <a:lnTo>
                    <a:pt x="218551" y="206830"/>
                  </a:lnTo>
                  <a:lnTo>
                    <a:pt x="177861" y="232795"/>
                  </a:lnTo>
                  <a:lnTo>
                    <a:pt x="128016" y="242316"/>
                  </a:lnTo>
                  <a:lnTo>
                    <a:pt x="78170" y="232795"/>
                  </a:lnTo>
                  <a:lnTo>
                    <a:pt x="37480" y="206830"/>
                  </a:lnTo>
                  <a:lnTo>
                    <a:pt x="10054" y="168319"/>
                  </a:lnTo>
                  <a:lnTo>
                    <a:pt x="0" y="121158"/>
                  </a:lnTo>
                  <a:close/>
                </a:path>
              </a:pathLst>
            </a:custGeom>
            <a:ln w="12700">
              <a:solidFill>
                <a:srgbClr val="7A7A7A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104590" y="5774009"/>
            <a:ext cx="122682" cy="213905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15240" defTabSz="1097280">
              <a:spcBef>
                <a:spcPts val="156"/>
              </a:spcBef>
            </a:pPr>
            <a:r>
              <a:rPr sz="1260" b="1" kern="0" spc="-60" dirty="0">
                <a:solidFill>
                  <a:srgbClr val="0E233D"/>
                </a:solidFill>
                <a:latin typeface="Tahoma"/>
                <a:cs typeface="Tahoma"/>
              </a:rPr>
              <a:t>3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134759" y="1362456"/>
            <a:ext cx="3836670" cy="4871465"/>
            <a:chOff x="5437632" y="1135380"/>
            <a:chExt cx="3197225" cy="4059554"/>
          </a:xfrm>
        </p:grpSpPr>
        <p:sp>
          <p:nvSpPr>
            <p:cNvPr id="39" name="object 39"/>
            <p:cNvSpPr/>
            <p:nvPr/>
          </p:nvSpPr>
          <p:spPr>
            <a:xfrm>
              <a:off x="5456682" y="1154430"/>
              <a:ext cx="27305" cy="4021454"/>
            </a:xfrm>
            <a:custGeom>
              <a:avLst/>
              <a:gdLst/>
              <a:ahLst/>
              <a:cxnLst/>
              <a:rect l="l" t="t" r="r" b="b"/>
              <a:pathLst>
                <a:path w="27304" h="4021454">
                  <a:moveTo>
                    <a:pt x="0" y="0"/>
                  </a:moveTo>
                  <a:lnTo>
                    <a:pt x="26796" y="4020959"/>
                  </a:lnTo>
                </a:path>
              </a:pathLst>
            </a:custGeom>
            <a:ln w="38100">
              <a:solidFill>
                <a:srgbClr val="FFC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510022" y="1159002"/>
              <a:ext cx="3112135" cy="294640"/>
            </a:xfrm>
            <a:custGeom>
              <a:avLst/>
              <a:gdLst/>
              <a:ahLst/>
              <a:cxnLst/>
              <a:rect l="l" t="t" r="r" b="b"/>
              <a:pathLst>
                <a:path w="3112134" h="294640">
                  <a:moveTo>
                    <a:pt x="3112007" y="0"/>
                  </a:moveTo>
                  <a:lnTo>
                    <a:pt x="0" y="0"/>
                  </a:lnTo>
                  <a:lnTo>
                    <a:pt x="0" y="294132"/>
                  </a:lnTo>
                  <a:lnTo>
                    <a:pt x="3112007" y="294132"/>
                  </a:lnTo>
                  <a:lnTo>
                    <a:pt x="3112007" y="0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510022" y="1159002"/>
              <a:ext cx="3112135" cy="294640"/>
            </a:xfrm>
            <a:custGeom>
              <a:avLst/>
              <a:gdLst/>
              <a:ahLst/>
              <a:cxnLst/>
              <a:rect l="l" t="t" r="r" b="b"/>
              <a:pathLst>
                <a:path w="3112134" h="294640">
                  <a:moveTo>
                    <a:pt x="0" y="294132"/>
                  </a:moveTo>
                  <a:lnTo>
                    <a:pt x="3112007" y="294132"/>
                  </a:lnTo>
                  <a:lnTo>
                    <a:pt x="3112007" y="0"/>
                  </a:lnTo>
                  <a:lnTo>
                    <a:pt x="0" y="0"/>
                  </a:lnTo>
                  <a:lnTo>
                    <a:pt x="0" y="29413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7221626" y="1421891"/>
            <a:ext cx="3719322" cy="247760"/>
          </a:xfrm>
          <a:prstGeom prst="rect">
            <a:avLst/>
          </a:prstGeom>
        </p:spPr>
        <p:txBody>
          <a:bodyPr vert="horz" wrap="square" lIns="0" tIns="16764" rIns="0" bIns="0" rtlCol="0">
            <a:spAutoFit/>
          </a:bodyPr>
          <a:lstStyle/>
          <a:p>
            <a:pPr marL="15240" algn="ctr" defTabSz="1097280">
              <a:spcBef>
                <a:spcPts val="132"/>
              </a:spcBef>
            </a:pPr>
            <a:r>
              <a:rPr sz="1500" b="1" kern="0" dirty="0">
                <a:solidFill>
                  <a:srgbClr val="FFFFFF"/>
                </a:solidFill>
                <a:latin typeface="Tahoma"/>
                <a:cs typeface="Tahoma"/>
              </a:rPr>
              <a:t>BP</a:t>
            </a:r>
            <a:r>
              <a:rPr sz="1500" b="1" kern="0" spc="1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b="1" kern="0" spc="-12" dirty="0">
                <a:solidFill>
                  <a:srgbClr val="FFFFFF"/>
                </a:solidFill>
                <a:latin typeface="Tahoma"/>
                <a:cs typeface="Tahoma"/>
              </a:rPr>
              <a:t>TAPERA</a:t>
            </a:r>
            <a:endParaRPr sz="15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7478268" y="1797406"/>
            <a:ext cx="323088" cy="682752"/>
            <a:chOff x="5723890" y="1497838"/>
            <a:chExt cx="269240" cy="568960"/>
          </a:xfrm>
        </p:grpSpPr>
        <p:sp>
          <p:nvSpPr>
            <p:cNvPr id="44" name="object 44"/>
            <p:cNvSpPr/>
            <p:nvPr/>
          </p:nvSpPr>
          <p:spPr>
            <a:xfrm>
              <a:off x="5730240" y="1504188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69">
                  <a:moveTo>
                    <a:pt x="128015" y="0"/>
                  </a:moveTo>
                  <a:lnTo>
                    <a:pt x="78170" y="9519"/>
                  </a:lnTo>
                  <a:lnTo>
                    <a:pt x="37480" y="35480"/>
                  </a:lnTo>
                  <a:lnTo>
                    <a:pt x="10054" y="73991"/>
                  </a:lnTo>
                  <a:lnTo>
                    <a:pt x="0" y="121158"/>
                  </a:lnTo>
                  <a:lnTo>
                    <a:pt x="10054" y="168324"/>
                  </a:lnTo>
                  <a:lnTo>
                    <a:pt x="37480" y="206835"/>
                  </a:lnTo>
                  <a:lnTo>
                    <a:pt x="78170" y="232796"/>
                  </a:lnTo>
                  <a:lnTo>
                    <a:pt x="128015" y="242315"/>
                  </a:lnTo>
                  <a:lnTo>
                    <a:pt x="177861" y="232796"/>
                  </a:lnTo>
                  <a:lnTo>
                    <a:pt x="218551" y="206835"/>
                  </a:lnTo>
                  <a:lnTo>
                    <a:pt x="245977" y="168324"/>
                  </a:lnTo>
                  <a:lnTo>
                    <a:pt x="256032" y="121158"/>
                  </a:lnTo>
                  <a:lnTo>
                    <a:pt x="245977" y="73991"/>
                  </a:lnTo>
                  <a:lnTo>
                    <a:pt x="218551" y="35480"/>
                  </a:lnTo>
                  <a:lnTo>
                    <a:pt x="177861" y="9519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730240" y="1504188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69">
                  <a:moveTo>
                    <a:pt x="0" y="121158"/>
                  </a:moveTo>
                  <a:lnTo>
                    <a:pt x="10054" y="73991"/>
                  </a:lnTo>
                  <a:lnTo>
                    <a:pt x="37480" y="35480"/>
                  </a:lnTo>
                  <a:lnTo>
                    <a:pt x="78170" y="9519"/>
                  </a:lnTo>
                  <a:lnTo>
                    <a:pt x="128015" y="0"/>
                  </a:lnTo>
                  <a:lnTo>
                    <a:pt x="177861" y="9519"/>
                  </a:lnTo>
                  <a:lnTo>
                    <a:pt x="218551" y="35480"/>
                  </a:lnTo>
                  <a:lnTo>
                    <a:pt x="245977" y="73991"/>
                  </a:lnTo>
                  <a:lnTo>
                    <a:pt x="256032" y="121158"/>
                  </a:lnTo>
                  <a:lnTo>
                    <a:pt x="245977" y="168324"/>
                  </a:lnTo>
                  <a:lnTo>
                    <a:pt x="218551" y="206835"/>
                  </a:lnTo>
                  <a:lnTo>
                    <a:pt x="177861" y="232796"/>
                  </a:lnTo>
                  <a:lnTo>
                    <a:pt x="128015" y="242315"/>
                  </a:lnTo>
                  <a:lnTo>
                    <a:pt x="78170" y="232796"/>
                  </a:lnTo>
                  <a:lnTo>
                    <a:pt x="37480" y="206835"/>
                  </a:lnTo>
                  <a:lnTo>
                    <a:pt x="10054" y="168324"/>
                  </a:lnTo>
                  <a:lnTo>
                    <a:pt x="0" y="121158"/>
                  </a:lnTo>
                  <a:close/>
                </a:path>
              </a:pathLst>
            </a:custGeom>
            <a:ln w="12700">
              <a:solidFill>
                <a:srgbClr val="7A7A7A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730240" y="1818132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69">
                  <a:moveTo>
                    <a:pt x="128015" y="0"/>
                  </a:moveTo>
                  <a:lnTo>
                    <a:pt x="78170" y="9519"/>
                  </a:lnTo>
                  <a:lnTo>
                    <a:pt x="37480" y="35480"/>
                  </a:lnTo>
                  <a:lnTo>
                    <a:pt x="10054" y="73991"/>
                  </a:lnTo>
                  <a:lnTo>
                    <a:pt x="0" y="121157"/>
                  </a:lnTo>
                  <a:lnTo>
                    <a:pt x="10054" y="168324"/>
                  </a:lnTo>
                  <a:lnTo>
                    <a:pt x="37480" y="206835"/>
                  </a:lnTo>
                  <a:lnTo>
                    <a:pt x="78170" y="232796"/>
                  </a:lnTo>
                  <a:lnTo>
                    <a:pt x="128015" y="242315"/>
                  </a:lnTo>
                  <a:lnTo>
                    <a:pt x="177861" y="232796"/>
                  </a:lnTo>
                  <a:lnTo>
                    <a:pt x="218551" y="206835"/>
                  </a:lnTo>
                  <a:lnTo>
                    <a:pt x="245977" y="168324"/>
                  </a:lnTo>
                  <a:lnTo>
                    <a:pt x="256032" y="121157"/>
                  </a:lnTo>
                  <a:lnTo>
                    <a:pt x="245977" y="73991"/>
                  </a:lnTo>
                  <a:lnTo>
                    <a:pt x="218551" y="35480"/>
                  </a:lnTo>
                  <a:lnTo>
                    <a:pt x="177861" y="9519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730240" y="1818132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69">
                  <a:moveTo>
                    <a:pt x="0" y="121157"/>
                  </a:moveTo>
                  <a:lnTo>
                    <a:pt x="10054" y="73991"/>
                  </a:lnTo>
                  <a:lnTo>
                    <a:pt x="37480" y="35480"/>
                  </a:lnTo>
                  <a:lnTo>
                    <a:pt x="78170" y="9519"/>
                  </a:lnTo>
                  <a:lnTo>
                    <a:pt x="128015" y="0"/>
                  </a:lnTo>
                  <a:lnTo>
                    <a:pt x="177861" y="9519"/>
                  </a:lnTo>
                  <a:lnTo>
                    <a:pt x="218551" y="35480"/>
                  </a:lnTo>
                  <a:lnTo>
                    <a:pt x="245977" y="73991"/>
                  </a:lnTo>
                  <a:lnTo>
                    <a:pt x="256032" y="121157"/>
                  </a:lnTo>
                  <a:lnTo>
                    <a:pt x="245977" y="168324"/>
                  </a:lnTo>
                  <a:lnTo>
                    <a:pt x="218551" y="206835"/>
                  </a:lnTo>
                  <a:lnTo>
                    <a:pt x="177861" y="232796"/>
                  </a:lnTo>
                  <a:lnTo>
                    <a:pt x="128015" y="242315"/>
                  </a:lnTo>
                  <a:lnTo>
                    <a:pt x="78170" y="232796"/>
                  </a:lnTo>
                  <a:lnTo>
                    <a:pt x="37480" y="206835"/>
                  </a:lnTo>
                  <a:lnTo>
                    <a:pt x="10054" y="168324"/>
                  </a:lnTo>
                  <a:lnTo>
                    <a:pt x="0" y="121157"/>
                  </a:lnTo>
                  <a:close/>
                </a:path>
              </a:pathLst>
            </a:custGeom>
            <a:ln w="12700">
              <a:solidFill>
                <a:srgbClr val="7A7A7A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7580072" y="1824838"/>
            <a:ext cx="122682" cy="600164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15240" defTabSz="1097280">
              <a:spcBef>
                <a:spcPts val="156"/>
              </a:spcBef>
            </a:pPr>
            <a:r>
              <a:rPr sz="1260" b="1" kern="0" spc="-60" dirty="0">
                <a:solidFill>
                  <a:srgbClr val="0E233D"/>
                </a:solidFill>
                <a:latin typeface="Tahoma"/>
                <a:cs typeface="Tahoma"/>
              </a:rPr>
              <a:t>1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5240" defTabSz="1097280">
              <a:spcBef>
                <a:spcPts val="1452"/>
              </a:spcBef>
            </a:pPr>
            <a:r>
              <a:rPr sz="1260" b="1" kern="0" spc="-60" dirty="0">
                <a:solidFill>
                  <a:srgbClr val="0E233D"/>
                </a:solidFill>
                <a:latin typeface="Tahoma"/>
                <a:cs typeface="Tahoma"/>
              </a:rPr>
              <a:t>2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945068" y="1749375"/>
            <a:ext cx="2747772" cy="804323"/>
          </a:xfrm>
          <a:prstGeom prst="rect">
            <a:avLst/>
          </a:prstGeom>
        </p:spPr>
        <p:txBody>
          <a:bodyPr vert="horz" wrap="square" lIns="0" tIns="118872" rIns="0" bIns="0" rtlCol="0">
            <a:spAutoFit/>
          </a:bodyPr>
          <a:lstStyle/>
          <a:p>
            <a:pPr marL="15240" defTabSz="1097280">
              <a:spcBef>
                <a:spcPts val="936"/>
              </a:spcBef>
            </a:pPr>
            <a:r>
              <a:rPr sz="1260" b="1" kern="0" spc="-24" dirty="0">
                <a:solidFill>
                  <a:sysClr val="windowText" lastClr="000000"/>
                </a:solidFill>
                <a:latin typeface="Tahoma"/>
                <a:cs typeface="Tahoma"/>
              </a:rPr>
              <a:t>Seluruh</a:t>
            </a:r>
            <a:r>
              <a:rPr sz="1260" b="1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ASN</a:t>
            </a:r>
            <a:r>
              <a:rPr sz="1260" b="1" kern="0" spc="-18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24" dirty="0">
                <a:solidFill>
                  <a:sysClr val="windowText" lastClr="000000"/>
                </a:solidFill>
                <a:latin typeface="Tahoma"/>
                <a:cs typeface="Tahoma"/>
              </a:rPr>
              <a:t>(PNS </a:t>
            </a:r>
            <a:r>
              <a:rPr sz="1260" b="1" kern="0" spc="-120" dirty="0">
                <a:solidFill>
                  <a:sysClr val="windowText" lastClr="000000"/>
                </a:solidFill>
                <a:latin typeface="Tahoma"/>
                <a:cs typeface="Tahoma"/>
              </a:rPr>
              <a:t>&amp;</a:t>
            </a:r>
            <a:r>
              <a:rPr sz="1260" b="1" kern="0" spc="-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PPPK)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1336" defTabSz="1097280">
              <a:spcBef>
                <a:spcPts val="822"/>
              </a:spcBef>
            </a:pPr>
            <a:r>
              <a:rPr sz="1260" b="1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Non-</a:t>
            </a:r>
            <a:r>
              <a:rPr sz="126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ASN</a:t>
            </a:r>
            <a:r>
              <a:rPr sz="1260" b="1" kern="0" spc="12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72" dirty="0">
                <a:solidFill>
                  <a:sysClr val="windowText" lastClr="000000"/>
                </a:solidFill>
                <a:latin typeface="Tahoma"/>
                <a:cs typeface="Tahoma"/>
              </a:rPr>
              <a:t>(TNI/Polri,</a:t>
            </a:r>
            <a:r>
              <a:rPr sz="1260" b="1" kern="0" spc="24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24" dirty="0">
                <a:solidFill>
                  <a:sysClr val="windowText" lastClr="000000"/>
                </a:solidFill>
                <a:latin typeface="Tahoma"/>
                <a:cs typeface="Tahoma"/>
              </a:rPr>
              <a:t>BUMN/D/Des,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21336" defTabSz="1097280">
              <a:spcBef>
                <a:spcPts val="48"/>
              </a:spcBef>
            </a:pP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Pekerja</a:t>
            </a:r>
            <a:r>
              <a:rPr sz="1260" b="1" kern="0" spc="-3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24" dirty="0">
                <a:solidFill>
                  <a:sysClr val="windowText" lastClr="000000"/>
                </a:solidFill>
                <a:latin typeface="Tahoma"/>
                <a:cs typeface="Tahoma"/>
              </a:rPr>
              <a:t>Mandiri,</a:t>
            </a:r>
            <a:r>
              <a:rPr sz="1260" b="1" kern="0" spc="-48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Pekerja</a:t>
            </a:r>
            <a:r>
              <a:rPr sz="1260" b="1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Swasta)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439564" y="4801818"/>
            <a:ext cx="2464307" cy="3044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 defTabSz="1097280">
              <a:lnSpc>
                <a:spcPct val="102499"/>
              </a:lnSpc>
              <a:spcBef>
                <a:spcPts val="120"/>
              </a:spcBef>
            </a:pP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Bantuan</a:t>
            </a:r>
            <a:r>
              <a:rPr sz="960" b="1" kern="0" spc="-36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dirty="0">
                <a:solidFill>
                  <a:srgbClr val="385622"/>
                </a:solidFill>
                <a:latin typeface="Tahoma"/>
                <a:cs typeface="Tahoma"/>
              </a:rPr>
              <a:t>Uang</a:t>
            </a:r>
            <a:r>
              <a:rPr sz="960" b="1" kern="0" spc="-30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dirty="0">
                <a:solidFill>
                  <a:srgbClr val="385622"/>
                </a:solidFill>
                <a:latin typeface="Tahoma"/>
                <a:cs typeface="Tahoma"/>
              </a:rPr>
              <a:t>Muka</a:t>
            </a:r>
            <a:r>
              <a:rPr sz="960" b="1" kern="0" spc="-18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48" dirty="0">
                <a:solidFill>
                  <a:srgbClr val="385622"/>
                </a:solidFill>
                <a:latin typeface="Tahoma"/>
                <a:cs typeface="Tahoma"/>
              </a:rPr>
              <a:t>(BUM)</a:t>
            </a:r>
            <a:r>
              <a:rPr sz="960" b="1" kern="0" spc="6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98" dirty="0">
                <a:solidFill>
                  <a:srgbClr val="385622"/>
                </a:solidFill>
                <a:latin typeface="Tahoma"/>
                <a:cs typeface="Tahoma"/>
              </a:rPr>
              <a:t>+</a:t>
            </a:r>
            <a:r>
              <a:rPr sz="960" b="1" kern="0" spc="18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Bantuan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Tabungan</a:t>
            </a:r>
            <a:r>
              <a:rPr sz="960" b="1" kern="0" spc="42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Perumahan</a:t>
            </a:r>
            <a:r>
              <a:rPr sz="960" b="1" kern="0" spc="42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54" dirty="0">
                <a:solidFill>
                  <a:srgbClr val="385622"/>
                </a:solidFill>
                <a:latin typeface="Tahoma"/>
                <a:cs typeface="Tahoma"/>
              </a:rPr>
              <a:t>(BTP)</a:t>
            </a:r>
            <a:r>
              <a:rPr sz="960" b="1" kern="0" spc="72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cuma-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cuma</a:t>
            </a:r>
            <a:endParaRPr sz="9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440020" y="5263774"/>
            <a:ext cx="2356104" cy="305212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 marR="6096" defTabSz="1097280">
              <a:lnSpc>
                <a:spcPct val="102499"/>
              </a:lnSpc>
              <a:spcBef>
                <a:spcPts val="126"/>
              </a:spcBef>
            </a:pPr>
            <a:r>
              <a:rPr sz="960" b="1" kern="0" dirty="0">
                <a:solidFill>
                  <a:srgbClr val="385622"/>
                </a:solidFill>
                <a:latin typeface="Tahoma"/>
                <a:cs typeface="Tahoma"/>
              </a:rPr>
              <a:t>BUM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98" dirty="0">
                <a:solidFill>
                  <a:srgbClr val="385622"/>
                </a:solidFill>
                <a:latin typeface="Tahoma"/>
                <a:cs typeface="Tahoma"/>
              </a:rPr>
              <a:t>+</a:t>
            </a:r>
            <a:r>
              <a:rPr sz="960" b="1" kern="0" spc="30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Tambahan</a:t>
            </a:r>
            <a:r>
              <a:rPr sz="960" b="1" kern="0" spc="-42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Bantuan </a:t>
            </a:r>
            <a:r>
              <a:rPr sz="960" b="1" kern="0" dirty="0">
                <a:solidFill>
                  <a:srgbClr val="385622"/>
                </a:solidFill>
                <a:latin typeface="Tahoma"/>
                <a:cs typeface="Tahoma"/>
              </a:rPr>
              <a:t>Uang</a:t>
            </a:r>
            <a:r>
              <a:rPr sz="960" b="1" kern="0" spc="6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Muka </a:t>
            </a:r>
            <a:r>
              <a:rPr sz="960" b="1" kern="0" spc="-30" dirty="0">
                <a:solidFill>
                  <a:srgbClr val="385622"/>
                </a:solidFill>
                <a:latin typeface="Tahoma"/>
                <a:cs typeface="Tahoma"/>
              </a:rPr>
              <a:t>(TBUM)</a:t>
            </a:r>
            <a:r>
              <a:rPr sz="960" b="1" kern="0" spc="-6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dalam</a:t>
            </a:r>
            <a:r>
              <a:rPr sz="960" b="1" kern="0" spc="-48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30" dirty="0">
                <a:solidFill>
                  <a:srgbClr val="385622"/>
                </a:solidFill>
                <a:latin typeface="Tahoma"/>
                <a:cs typeface="Tahoma"/>
              </a:rPr>
              <a:t>bentuk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pinjaman</a:t>
            </a:r>
            <a:endParaRPr sz="9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430420" y="5739993"/>
            <a:ext cx="2133600" cy="305212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 marR="6096" defTabSz="1097280">
              <a:lnSpc>
                <a:spcPct val="102499"/>
              </a:lnSpc>
              <a:spcBef>
                <a:spcPts val="126"/>
              </a:spcBef>
            </a:pP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Pengembalian</a:t>
            </a:r>
            <a:r>
              <a:rPr sz="960" b="1" kern="0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akumulasi</a:t>
            </a:r>
            <a:r>
              <a:rPr sz="960" b="1" kern="0" spc="24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tabungan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tanpa</a:t>
            </a:r>
            <a:r>
              <a:rPr sz="960" b="1" kern="0" spc="18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42" dirty="0">
                <a:solidFill>
                  <a:srgbClr val="385622"/>
                </a:solidFill>
                <a:latin typeface="Tahoma"/>
                <a:cs typeface="Tahoma"/>
              </a:rPr>
              <a:t>jasa/imbal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hasil</a:t>
            </a:r>
            <a:endParaRPr sz="9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445350" y="2696869"/>
            <a:ext cx="1220723" cy="771301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79248" defTabSz="1097280">
              <a:lnSpc>
                <a:spcPts val="2802"/>
              </a:lnSpc>
              <a:spcBef>
                <a:spcPts val="156"/>
              </a:spcBef>
            </a:pPr>
            <a:r>
              <a:rPr sz="2340" b="1" kern="0" spc="-30" dirty="0">
                <a:solidFill>
                  <a:srgbClr val="EC7C30"/>
                </a:solidFill>
                <a:latin typeface="Arial"/>
                <a:cs typeface="Arial"/>
              </a:rPr>
              <a:t>3%</a:t>
            </a:r>
            <a:endParaRPr sz="234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5240" marR="6096" defTabSz="1097280">
              <a:lnSpc>
                <a:spcPts val="1560"/>
              </a:lnSpc>
              <a:spcBef>
                <a:spcPts val="6"/>
              </a:spcBef>
            </a:pP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dari</a:t>
            </a:r>
            <a:r>
              <a:rPr sz="1260" b="1" kern="0" spc="-42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84" dirty="0">
                <a:solidFill>
                  <a:sysClr val="windowText" lastClr="000000"/>
                </a:solidFill>
                <a:latin typeface="Tahoma"/>
                <a:cs typeface="Tahoma"/>
              </a:rPr>
              <a:t>gaji/</a:t>
            </a:r>
            <a:r>
              <a:rPr sz="1260" b="1" kern="0" spc="-18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78" dirty="0">
                <a:solidFill>
                  <a:sysClr val="windowText" lastClr="000000"/>
                </a:solidFill>
                <a:latin typeface="Tahoma"/>
                <a:cs typeface="Tahoma"/>
              </a:rPr>
              <a:t>upah/ </a:t>
            </a: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penghasilan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077707" y="2548127"/>
            <a:ext cx="1821942" cy="866135"/>
          </a:xfrm>
          <a:prstGeom prst="rect">
            <a:avLst/>
          </a:prstGeom>
        </p:spPr>
        <p:txBody>
          <a:bodyPr vert="horz" wrap="square" lIns="0" tIns="145542" rIns="0" bIns="0" rtlCol="0">
            <a:spAutoFit/>
          </a:bodyPr>
          <a:lstStyle/>
          <a:p>
            <a:pPr marL="45720" defTabSz="1097280">
              <a:spcBef>
                <a:spcPts val="1146"/>
              </a:spcBef>
            </a:pPr>
            <a:r>
              <a:rPr sz="2880" b="1" kern="0" baseline="-13888" dirty="0">
                <a:solidFill>
                  <a:srgbClr val="EC7C30"/>
                </a:solidFill>
                <a:latin typeface="Arial"/>
                <a:cs typeface="Arial"/>
              </a:rPr>
              <a:t>2,5%</a:t>
            </a:r>
            <a:r>
              <a:rPr sz="2880" b="1" kern="0" spc="-144" baseline="-13888" dirty="0">
                <a:solidFill>
                  <a:srgbClr val="EC7C30"/>
                </a:solidFill>
                <a:latin typeface="Arial"/>
                <a:cs typeface="Arial"/>
              </a:rPr>
              <a:t> </a:t>
            </a: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Pekerja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48768" defTabSz="1097280">
              <a:spcBef>
                <a:spcPts val="1032"/>
              </a:spcBef>
            </a:pPr>
            <a:r>
              <a:rPr sz="2880" b="1" kern="0" baseline="-6944" dirty="0">
                <a:solidFill>
                  <a:srgbClr val="EC7C30"/>
                </a:solidFill>
                <a:latin typeface="Arial"/>
                <a:cs typeface="Arial"/>
              </a:rPr>
              <a:t>0,5%</a:t>
            </a:r>
            <a:r>
              <a:rPr sz="2880" b="1" kern="0" spc="-278" baseline="-6944" dirty="0">
                <a:solidFill>
                  <a:srgbClr val="EC7C30"/>
                </a:solidFill>
                <a:latin typeface="Arial"/>
                <a:cs typeface="Arial"/>
              </a:rPr>
              <a:t> </a:t>
            </a: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Pemberi</a:t>
            </a:r>
            <a:r>
              <a:rPr sz="1260" b="1" kern="0" spc="-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24" dirty="0">
                <a:solidFill>
                  <a:sysClr val="windowText" lastClr="000000"/>
                </a:solidFill>
                <a:latin typeface="Tahoma"/>
                <a:cs typeface="Tahoma"/>
              </a:rPr>
              <a:t>Kerja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7470953" y="4290060"/>
            <a:ext cx="323088" cy="306324"/>
            <a:chOff x="5717794" y="3575050"/>
            <a:chExt cx="269240" cy="255270"/>
          </a:xfrm>
        </p:grpSpPr>
        <p:sp>
          <p:nvSpPr>
            <p:cNvPr id="56" name="object 56"/>
            <p:cNvSpPr/>
            <p:nvPr/>
          </p:nvSpPr>
          <p:spPr>
            <a:xfrm>
              <a:off x="5724144" y="3581400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70">
                  <a:moveTo>
                    <a:pt x="128015" y="0"/>
                  </a:moveTo>
                  <a:lnTo>
                    <a:pt x="78170" y="9519"/>
                  </a:lnTo>
                  <a:lnTo>
                    <a:pt x="37480" y="35480"/>
                  </a:lnTo>
                  <a:lnTo>
                    <a:pt x="10054" y="73991"/>
                  </a:lnTo>
                  <a:lnTo>
                    <a:pt x="0" y="121157"/>
                  </a:lnTo>
                  <a:lnTo>
                    <a:pt x="10054" y="168324"/>
                  </a:lnTo>
                  <a:lnTo>
                    <a:pt x="37480" y="206835"/>
                  </a:lnTo>
                  <a:lnTo>
                    <a:pt x="78170" y="232796"/>
                  </a:lnTo>
                  <a:lnTo>
                    <a:pt x="128015" y="242316"/>
                  </a:lnTo>
                  <a:lnTo>
                    <a:pt x="177861" y="232796"/>
                  </a:lnTo>
                  <a:lnTo>
                    <a:pt x="218551" y="206835"/>
                  </a:lnTo>
                  <a:lnTo>
                    <a:pt x="245977" y="168324"/>
                  </a:lnTo>
                  <a:lnTo>
                    <a:pt x="256031" y="121157"/>
                  </a:lnTo>
                  <a:lnTo>
                    <a:pt x="245977" y="73991"/>
                  </a:lnTo>
                  <a:lnTo>
                    <a:pt x="218551" y="35480"/>
                  </a:lnTo>
                  <a:lnTo>
                    <a:pt x="177861" y="9519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5724144" y="3581400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70">
                  <a:moveTo>
                    <a:pt x="0" y="121157"/>
                  </a:moveTo>
                  <a:lnTo>
                    <a:pt x="10054" y="73991"/>
                  </a:lnTo>
                  <a:lnTo>
                    <a:pt x="37480" y="35480"/>
                  </a:lnTo>
                  <a:lnTo>
                    <a:pt x="78170" y="9519"/>
                  </a:lnTo>
                  <a:lnTo>
                    <a:pt x="128015" y="0"/>
                  </a:lnTo>
                  <a:lnTo>
                    <a:pt x="177861" y="9519"/>
                  </a:lnTo>
                  <a:lnTo>
                    <a:pt x="218551" y="35480"/>
                  </a:lnTo>
                  <a:lnTo>
                    <a:pt x="245977" y="73991"/>
                  </a:lnTo>
                  <a:lnTo>
                    <a:pt x="256031" y="121157"/>
                  </a:lnTo>
                  <a:lnTo>
                    <a:pt x="245977" y="168324"/>
                  </a:lnTo>
                  <a:lnTo>
                    <a:pt x="218551" y="206835"/>
                  </a:lnTo>
                  <a:lnTo>
                    <a:pt x="177861" y="232796"/>
                  </a:lnTo>
                  <a:lnTo>
                    <a:pt x="128015" y="242316"/>
                  </a:lnTo>
                  <a:lnTo>
                    <a:pt x="78170" y="232796"/>
                  </a:lnTo>
                  <a:lnTo>
                    <a:pt x="37480" y="206835"/>
                  </a:lnTo>
                  <a:lnTo>
                    <a:pt x="10054" y="168324"/>
                  </a:lnTo>
                  <a:lnTo>
                    <a:pt x="0" y="121157"/>
                  </a:lnTo>
                  <a:close/>
                </a:path>
              </a:pathLst>
            </a:custGeom>
            <a:ln w="12700">
              <a:solidFill>
                <a:srgbClr val="7A7A7A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7572298" y="4317186"/>
            <a:ext cx="122682" cy="213905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15240" defTabSz="1097280">
              <a:spcBef>
                <a:spcPts val="156"/>
              </a:spcBef>
            </a:pPr>
            <a:r>
              <a:rPr sz="1260" b="1" kern="0" spc="-60" dirty="0">
                <a:solidFill>
                  <a:srgbClr val="0E233D"/>
                </a:solidFill>
                <a:latin typeface="Tahoma"/>
                <a:cs typeface="Tahoma"/>
              </a:rPr>
              <a:t>1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948727" y="4328921"/>
            <a:ext cx="2775204" cy="16696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 defTabSz="1097280">
              <a:spcBef>
                <a:spcPts val="150"/>
              </a:spcBef>
            </a:pP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Pengelolaan</a:t>
            </a:r>
            <a:r>
              <a:rPr sz="960" b="1" kern="0" spc="-54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Dana:</a:t>
            </a:r>
            <a:r>
              <a:rPr sz="960" b="1" kern="0" spc="-36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Konvensional</a:t>
            </a:r>
            <a:r>
              <a:rPr sz="960" b="1" kern="0" spc="-30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atau</a:t>
            </a:r>
            <a:r>
              <a:rPr sz="960" b="1" kern="0" spc="-30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Syariah</a:t>
            </a:r>
            <a:endParaRPr sz="9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7469124" y="4752745"/>
            <a:ext cx="323088" cy="307848"/>
            <a:chOff x="5716270" y="3960621"/>
            <a:chExt cx="269240" cy="256540"/>
          </a:xfrm>
        </p:grpSpPr>
        <p:sp>
          <p:nvSpPr>
            <p:cNvPr id="61" name="object 61"/>
            <p:cNvSpPr/>
            <p:nvPr/>
          </p:nvSpPr>
          <p:spPr>
            <a:xfrm>
              <a:off x="5722620" y="3966971"/>
              <a:ext cx="256540" cy="243840"/>
            </a:xfrm>
            <a:custGeom>
              <a:avLst/>
              <a:gdLst/>
              <a:ahLst/>
              <a:cxnLst/>
              <a:rect l="l" t="t" r="r" b="b"/>
              <a:pathLst>
                <a:path w="256539" h="243839">
                  <a:moveTo>
                    <a:pt x="128015" y="0"/>
                  </a:moveTo>
                  <a:lnTo>
                    <a:pt x="78170" y="9584"/>
                  </a:lnTo>
                  <a:lnTo>
                    <a:pt x="37480" y="35718"/>
                  </a:lnTo>
                  <a:lnTo>
                    <a:pt x="10054" y="74473"/>
                  </a:lnTo>
                  <a:lnTo>
                    <a:pt x="0" y="121919"/>
                  </a:lnTo>
                  <a:lnTo>
                    <a:pt x="10054" y="169366"/>
                  </a:lnTo>
                  <a:lnTo>
                    <a:pt x="37480" y="208121"/>
                  </a:lnTo>
                  <a:lnTo>
                    <a:pt x="78170" y="234255"/>
                  </a:lnTo>
                  <a:lnTo>
                    <a:pt x="128015" y="243839"/>
                  </a:lnTo>
                  <a:lnTo>
                    <a:pt x="177861" y="234255"/>
                  </a:lnTo>
                  <a:lnTo>
                    <a:pt x="218551" y="208121"/>
                  </a:lnTo>
                  <a:lnTo>
                    <a:pt x="245977" y="169366"/>
                  </a:lnTo>
                  <a:lnTo>
                    <a:pt x="256031" y="121919"/>
                  </a:lnTo>
                  <a:lnTo>
                    <a:pt x="245977" y="74473"/>
                  </a:lnTo>
                  <a:lnTo>
                    <a:pt x="218551" y="35718"/>
                  </a:lnTo>
                  <a:lnTo>
                    <a:pt x="177861" y="9584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5722620" y="3966971"/>
              <a:ext cx="256540" cy="243840"/>
            </a:xfrm>
            <a:custGeom>
              <a:avLst/>
              <a:gdLst/>
              <a:ahLst/>
              <a:cxnLst/>
              <a:rect l="l" t="t" r="r" b="b"/>
              <a:pathLst>
                <a:path w="256539" h="243839">
                  <a:moveTo>
                    <a:pt x="0" y="121919"/>
                  </a:moveTo>
                  <a:lnTo>
                    <a:pt x="10054" y="74473"/>
                  </a:lnTo>
                  <a:lnTo>
                    <a:pt x="37480" y="35718"/>
                  </a:lnTo>
                  <a:lnTo>
                    <a:pt x="78170" y="9584"/>
                  </a:lnTo>
                  <a:lnTo>
                    <a:pt x="128015" y="0"/>
                  </a:lnTo>
                  <a:lnTo>
                    <a:pt x="177861" y="9584"/>
                  </a:lnTo>
                  <a:lnTo>
                    <a:pt x="218551" y="35718"/>
                  </a:lnTo>
                  <a:lnTo>
                    <a:pt x="245977" y="74473"/>
                  </a:lnTo>
                  <a:lnTo>
                    <a:pt x="256031" y="121919"/>
                  </a:lnTo>
                  <a:lnTo>
                    <a:pt x="245977" y="169366"/>
                  </a:lnTo>
                  <a:lnTo>
                    <a:pt x="218551" y="208121"/>
                  </a:lnTo>
                  <a:lnTo>
                    <a:pt x="177861" y="234255"/>
                  </a:lnTo>
                  <a:lnTo>
                    <a:pt x="128015" y="243839"/>
                  </a:lnTo>
                  <a:lnTo>
                    <a:pt x="78170" y="234255"/>
                  </a:lnTo>
                  <a:lnTo>
                    <a:pt x="37480" y="208121"/>
                  </a:lnTo>
                  <a:lnTo>
                    <a:pt x="10054" y="169366"/>
                  </a:lnTo>
                  <a:lnTo>
                    <a:pt x="0" y="121919"/>
                  </a:lnTo>
                  <a:close/>
                </a:path>
              </a:pathLst>
            </a:custGeom>
            <a:ln w="12700">
              <a:solidFill>
                <a:srgbClr val="7A7A7A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7570471" y="4781396"/>
            <a:ext cx="122682" cy="213905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15240" defTabSz="1097280">
              <a:spcBef>
                <a:spcPts val="156"/>
              </a:spcBef>
            </a:pPr>
            <a:r>
              <a:rPr sz="1260" b="1" kern="0" spc="-60" dirty="0">
                <a:solidFill>
                  <a:srgbClr val="0E233D"/>
                </a:solidFill>
                <a:latin typeface="Tahoma"/>
                <a:cs typeface="Tahoma"/>
              </a:rPr>
              <a:t>2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948727" y="4774083"/>
            <a:ext cx="3099054" cy="16696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 defTabSz="1097280">
              <a:spcBef>
                <a:spcPts val="150"/>
              </a:spcBef>
            </a:pP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Pembiayaan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Perumahan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dengan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bunga</a:t>
            </a:r>
            <a:r>
              <a:rPr sz="960" b="1" kern="0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murah</a:t>
            </a:r>
            <a:r>
              <a:rPr sz="960" b="1" kern="0" spc="6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60" dirty="0">
                <a:solidFill>
                  <a:srgbClr val="385622"/>
                </a:solidFill>
                <a:latin typeface="Tahoma"/>
                <a:cs typeface="Tahoma"/>
              </a:rPr>
              <a:t>(5%)</a:t>
            </a:r>
            <a:endParaRPr sz="9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7483753" y="5182513"/>
            <a:ext cx="323088" cy="306324"/>
            <a:chOff x="5728461" y="4318761"/>
            <a:chExt cx="269240" cy="255270"/>
          </a:xfrm>
        </p:grpSpPr>
        <p:sp>
          <p:nvSpPr>
            <p:cNvPr id="66" name="object 66"/>
            <p:cNvSpPr/>
            <p:nvPr/>
          </p:nvSpPr>
          <p:spPr>
            <a:xfrm>
              <a:off x="5734811" y="4325111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70">
                  <a:moveTo>
                    <a:pt x="128015" y="0"/>
                  </a:moveTo>
                  <a:lnTo>
                    <a:pt x="78170" y="9519"/>
                  </a:lnTo>
                  <a:lnTo>
                    <a:pt x="37480" y="35480"/>
                  </a:lnTo>
                  <a:lnTo>
                    <a:pt x="10054" y="73991"/>
                  </a:lnTo>
                  <a:lnTo>
                    <a:pt x="0" y="121157"/>
                  </a:lnTo>
                  <a:lnTo>
                    <a:pt x="10054" y="168319"/>
                  </a:lnTo>
                  <a:lnTo>
                    <a:pt x="37480" y="206830"/>
                  </a:lnTo>
                  <a:lnTo>
                    <a:pt x="78170" y="232795"/>
                  </a:lnTo>
                  <a:lnTo>
                    <a:pt x="128015" y="242315"/>
                  </a:lnTo>
                  <a:lnTo>
                    <a:pt x="177861" y="232795"/>
                  </a:lnTo>
                  <a:lnTo>
                    <a:pt x="218551" y="206830"/>
                  </a:lnTo>
                  <a:lnTo>
                    <a:pt x="245977" y="168319"/>
                  </a:lnTo>
                  <a:lnTo>
                    <a:pt x="256032" y="121157"/>
                  </a:lnTo>
                  <a:lnTo>
                    <a:pt x="245977" y="73991"/>
                  </a:lnTo>
                  <a:lnTo>
                    <a:pt x="218551" y="35480"/>
                  </a:lnTo>
                  <a:lnTo>
                    <a:pt x="177861" y="9519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5734811" y="4325111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70">
                  <a:moveTo>
                    <a:pt x="0" y="121157"/>
                  </a:moveTo>
                  <a:lnTo>
                    <a:pt x="10054" y="73991"/>
                  </a:lnTo>
                  <a:lnTo>
                    <a:pt x="37480" y="35480"/>
                  </a:lnTo>
                  <a:lnTo>
                    <a:pt x="78170" y="9519"/>
                  </a:lnTo>
                  <a:lnTo>
                    <a:pt x="128015" y="0"/>
                  </a:lnTo>
                  <a:lnTo>
                    <a:pt x="177861" y="9519"/>
                  </a:lnTo>
                  <a:lnTo>
                    <a:pt x="218551" y="35480"/>
                  </a:lnTo>
                  <a:lnTo>
                    <a:pt x="245977" y="73991"/>
                  </a:lnTo>
                  <a:lnTo>
                    <a:pt x="256032" y="121157"/>
                  </a:lnTo>
                  <a:lnTo>
                    <a:pt x="245977" y="168319"/>
                  </a:lnTo>
                  <a:lnTo>
                    <a:pt x="218551" y="206830"/>
                  </a:lnTo>
                  <a:lnTo>
                    <a:pt x="177861" y="232795"/>
                  </a:lnTo>
                  <a:lnTo>
                    <a:pt x="128015" y="242315"/>
                  </a:lnTo>
                  <a:lnTo>
                    <a:pt x="78170" y="232795"/>
                  </a:lnTo>
                  <a:lnTo>
                    <a:pt x="37480" y="206830"/>
                  </a:lnTo>
                  <a:lnTo>
                    <a:pt x="10054" y="168319"/>
                  </a:lnTo>
                  <a:lnTo>
                    <a:pt x="0" y="121157"/>
                  </a:lnTo>
                  <a:close/>
                </a:path>
              </a:pathLst>
            </a:custGeom>
            <a:ln w="12700">
              <a:solidFill>
                <a:srgbClr val="7A7A7A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7585100" y="5210006"/>
            <a:ext cx="122682" cy="213905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15240" defTabSz="1097280">
              <a:spcBef>
                <a:spcPts val="156"/>
              </a:spcBef>
            </a:pPr>
            <a:r>
              <a:rPr sz="1260" b="1" kern="0" spc="-60" dirty="0">
                <a:solidFill>
                  <a:srgbClr val="0E233D"/>
                </a:solidFill>
                <a:latin typeface="Tahoma"/>
                <a:cs typeface="Tahoma"/>
              </a:rPr>
              <a:t>3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951316" y="5263774"/>
            <a:ext cx="2458212" cy="16696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 defTabSz="1097280">
              <a:spcBef>
                <a:spcPts val="150"/>
              </a:spcBef>
            </a:pP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Pengembalian</a:t>
            </a:r>
            <a:r>
              <a:rPr sz="960" b="1" kern="0" spc="-30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beserta</a:t>
            </a:r>
            <a:r>
              <a:rPr sz="960" b="1" kern="0" spc="6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hasil</a:t>
            </a:r>
            <a:r>
              <a:rPr sz="960" b="1" kern="0" spc="12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investasinya</a:t>
            </a:r>
            <a:endParaRPr sz="9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7498384" y="5643371"/>
            <a:ext cx="323088" cy="306324"/>
            <a:chOff x="5740653" y="4702809"/>
            <a:chExt cx="269240" cy="255270"/>
          </a:xfrm>
        </p:grpSpPr>
        <p:sp>
          <p:nvSpPr>
            <p:cNvPr id="71" name="object 71"/>
            <p:cNvSpPr/>
            <p:nvPr/>
          </p:nvSpPr>
          <p:spPr>
            <a:xfrm>
              <a:off x="5747003" y="4709159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70">
                  <a:moveTo>
                    <a:pt x="128016" y="0"/>
                  </a:moveTo>
                  <a:lnTo>
                    <a:pt x="78170" y="9520"/>
                  </a:lnTo>
                  <a:lnTo>
                    <a:pt x="37480" y="35485"/>
                  </a:lnTo>
                  <a:lnTo>
                    <a:pt x="10054" y="73996"/>
                  </a:lnTo>
                  <a:lnTo>
                    <a:pt x="0" y="121157"/>
                  </a:lnTo>
                  <a:lnTo>
                    <a:pt x="10054" y="168319"/>
                  </a:lnTo>
                  <a:lnTo>
                    <a:pt x="37480" y="206830"/>
                  </a:lnTo>
                  <a:lnTo>
                    <a:pt x="78170" y="232795"/>
                  </a:lnTo>
                  <a:lnTo>
                    <a:pt x="128016" y="242315"/>
                  </a:lnTo>
                  <a:lnTo>
                    <a:pt x="177861" y="232795"/>
                  </a:lnTo>
                  <a:lnTo>
                    <a:pt x="218551" y="206830"/>
                  </a:lnTo>
                  <a:lnTo>
                    <a:pt x="245977" y="168319"/>
                  </a:lnTo>
                  <a:lnTo>
                    <a:pt x="256032" y="121157"/>
                  </a:lnTo>
                  <a:lnTo>
                    <a:pt x="245977" y="73996"/>
                  </a:lnTo>
                  <a:lnTo>
                    <a:pt x="218551" y="35485"/>
                  </a:lnTo>
                  <a:lnTo>
                    <a:pt x="177861" y="9520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5747003" y="4709159"/>
              <a:ext cx="256540" cy="242570"/>
            </a:xfrm>
            <a:custGeom>
              <a:avLst/>
              <a:gdLst/>
              <a:ahLst/>
              <a:cxnLst/>
              <a:rect l="l" t="t" r="r" b="b"/>
              <a:pathLst>
                <a:path w="256539" h="242570">
                  <a:moveTo>
                    <a:pt x="0" y="121157"/>
                  </a:moveTo>
                  <a:lnTo>
                    <a:pt x="10054" y="73996"/>
                  </a:lnTo>
                  <a:lnTo>
                    <a:pt x="37480" y="35485"/>
                  </a:lnTo>
                  <a:lnTo>
                    <a:pt x="78170" y="9520"/>
                  </a:lnTo>
                  <a:lnTo>
                    <a:pt x="128016" y="0"/>
                  </a:lnTo>
                  <a:lnTo>
                    <a:pt x="177861" y="9520"/>
                  </a:lnTo>
                  <a:lnTo>
                    <a:pt x="218551" y="35485"/>
                  </a:lnTo>
                  <a:lnTo>
                    <a:pt x="245977" y="73996"/>
                  </a:lnTo>
                  <a:lnTo>
                    <a:pt x="256032" y="121157"/>
                  </a:lnTo>
                  <a:lnTo>
                    <a:pt x="245977" y="168319"/>
                  </a:lnTo>
                  <a:lnTo>
                    <a:pt x="218551" y="206830"/>
                  </a:lnTo>
                  <a:lnTo>
                    <a:pt x="177861" y="232795"/>
                  </a:lnTo>
                  <a:lnTo>
                    <a:pt x="128016" y="242315"/>
                  </a:lnTo>
                  <a:lnTo>
                    <a:pt x="78170" y="232795"/>
                  </a:lnTo>
                  <a:lnTo>
                    <a:pt x="37480" y="206830"/>
                  </a:lnTo>
                  <a:lnTo>
                    <a:pt x="10054" y="168319"/>
                  </a:lnTo>
                  <a:lnTo>
                    <a:pt x="0" y="121157"/>
                  </a:lnTo>
                  <a:close/>
                </a:path>
              </a:pathLst>
            </a:custGeom>
            <a:ln w="12700">
              <a:solidFill>
                <a:srgbClr val="7A7A7A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7600189" y="5670133"/>
            <a:ext cx="122682" cy="213905"/>
          </a:xfrm>
          <a:prstGeom prst="rect">
            <a:avLst/>
          </a:prstGeom>
        </p:spPr>
        <p:txBody>
          <a:bodyPr vert="horz" wrap="square" lIns="0" tIns="19812" rIns="0" bIns="0" rtlCol="0">
            <a:spAutoFit/>
          </a:bodyPr>
          <a:lstStyle/>
          <a:p>
            <a:pPr marL="15240" defTabSz="1097280">
              <a:spcBef>
                <a:spcPts val="156"/>
              </a:spcBef>
            </a:pPr>
            <a:r>
              <a:rPr sz="1260" b="1" kern="0" spc="-60" dirty="0">
                <a:solidFill>
                  <a:srgbClr val="0E233D"/>
                </a:solidFill>
                <a:latin typeface="Tahoma"/>
                <a:cs typeface="Tahoma"/>
              </a:rPr>
              <a:t>4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7923124" y="5671963"/>
            <a:ext cx="3234690" cy="314702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5240" defTabSz="1097280">
              <a:spcBef>
                <a:spcPts val="150"/>
              </a:spcBef>
            </a:pP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Manfaat</a:t>
            </a:r>
            <a:r>
              <a:rPr sz="960" b="1" kern="0" spc="-48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nilai</a:t>
            </a:r>
            <a:r>
              <a:rPr sz="960" b="1" kern="0" spc="-6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tambah</a:t>
            </a:r>
            <a:r>
              <a:rPr sz="960" b="1" kern="0" spc="-42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dari</a:t>
            </a:r>
            <a:r>
              <a:rPr sz="960" b="1" kern="0" spc="-6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30" dirty="0">
                <a:solidFill>
                  <a:srgbClr val="385622"/>
                </a:solidFill>
                <a:latin typeface="Tahoma"/>
                <a:cs typeface="Tahoma"/>
              </a:rPr>
              <a:t>mitra</a:t>
            </a:r>
            <a:r>
              <a:rPr sz="960" b="1" kern="0" spc="-6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dirty="0">
                <a:solidFill>
                  <a:srgbClr val="385622"/>
                </a:solidFill>
                <a:latin typeface="Tahoma"/>
                <a:cs typeface="Tahoma"/>
              </a:rPr>
              <a:t>bisnis</a:t>
            </a:r>
            <a:r>
              <a:rPr sz="960" b="1" kern="0" spc="-48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dirty="0">
                <a:solidFill>
                  <a:srgbClr val="385622"/>
                </a:solidFill>
                <a:latin typeface="Tahoma"/>
                <a:cs typeface="Tahoma"/>
              </a:rPr>
              <a:t>BP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 Tapera</a:t>
            </a:r>
            <a:r>
              <a:rPr sz="960" b="1" kern="0" spc="-36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bagi</a:t>
            </a:r>
            <a:endParaRPr sz="96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5240" defTabSz="1097280">
              <a:spcBef>
                <a:spcPts val="42"/>
              </a:spcBef>
            </a:pP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seluruh</a:t>
            </a:r>
            <a:r>
              <a:rPr sz="960" b="1" kern="0" spc="-36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peserta</a:t>
            </a:r>
            <a:r>
              <a:rPr sz="960" b="1" kern="0" spc="-18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24" dirty="0">
                <a:solidFill>
                  <a:srgbClr val="385622"/>
                </a:solidFill>
                <a:latin typeface="Tahoma"/>
                <a:cs typeface="Tahoma"/>
              </a:rPr>
              <a:t>melalui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Portal</a:t>
            </a:r>
            <a:r>
              <a:rPr sz="960" b="1" kern="0" spc="-6" dirty="0">
                <a:solidFill>
                  <a:srgbClr val="385622"/>
                </a:solidFill>
                <a:latin typeface="Tahoma"/>
                <a:cs typeface="Tahoma"/>
              </a:rPr>
              <a:t> </a:t>
            </a:r>
            <a:r>
              <a:rPr sz="960" b="1" kern="0" spc="-12" dirty="0">
                <a:solidFill>
                  <a:srgbClr val="385622"/>
                </a:solidFill>
                <a:latin typeface="Tahoma"/>
                <a:cs typeface="Tahoma"/>
              </a:rPr>
              <a:t>sitara.tapera.go.id</a:t>
            </a:r>
            <a:endParaRPr sz="9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971848" y="3704233"/>
            <a:ext cx="2935224" cy="223907"/>
          </a:xfrm>
          <a:prstGeom prst="rect">
            <a:avLst/>
          </a:prstGeom>
          <a:solidFill>
            <a:srgbClr val="FAE4D5"/>
          </a:solidFill>
          <a:ln w="25400">
            <a:solidFill>
              <a:srgbClr val="FF0000"/>
            </a:solidFill>
          </a:ln>
        </p:spPr>
        <p:txBody>
          <a:bodyPr vert="horz" wrap="square" lIns="0" tIns="75438" rIns="0" bIns="0" rtlCol="0">
            <a:spAutoFit/>
          </a:bodyPr>
          <a:lstStyle/>
          <a:p>
            <a:pPr marL="195834" defTabSz="1097280">
              <a:spcBef>
                <a:spcPts val="594"/>
              </a:spcBef>
            </a:pPr>
            <a:r>
              <a:rPr sz="96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Potongan</a:t>
            </a:r>
            <a:r>
              <a:rPr sz="960" kern="0" spc="-4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96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Taperum</a:t>
            </a:r>
            <a:r>
              <a:rPr sz="960" kern="0" spc="-36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96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berhenti</a:t>
            </a:r>
            <a:r>
              <a:rPr sz="960" kern="0" spc="-4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96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per</a:t>
            </a:r>
            <a:r>
              <a:rPr sz="960" kern="0" spc="6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96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Agustus</a:t>
            </a:r>
            <a:r>
              <a:rPr sz="960" kern="0" spc="-3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960" kern="0" spc="-24" dirty="0">
                <a:solidFill>
                  <a:sysClr val="windowText" lastClr="000000"/>
                </a:solidFill>
                <a:latin typeface="Arial MT"/>
                <a:cs typeface="Arial MT"/>
              </a:rPr>
              <a:t>2020</a:t>
            </a:r>
            <a:endParaRPr sz="96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8791651" y="2798064"/>
            <a:ext cx="256032" cy="667512"/>
          </a:xfrm>
          <a:custGeom>
            <a:avLst/>
            <a:gdLst/>
            <a:ahLst/>
            <a:cxnLst/>
            <a:rect l="l" t="t" r="r" b="b"/>
            <a:pathLst>
              <a:path w="213359" h="556260">
                <a:moveTo>
                  <a:pt x="0" y="0"/>
                </a:moveTo>
                <a:lnTo>
                  <a:pt x="0" y="556259"/>
                </a:lnTo>
                <a:lnTo>
                  <a:pt x="213359" y="278129"/>
                </a:lnTo>
                <a:lnTo>
                  <a:pt x="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defTabSz="1097280"/>
            <a:endParaRPr sz="2160" kern="0">
              <a:solidFill>
                <a:sysClr val="windowText" lastClr="000000"/>
              </a:solidFill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431939" y="3704233"/>
            <a:ext cx="3414522" cy="148823"/>
          </a:xfrm>
          <a:prstGeom prst="rect">
            <a:avLst/>
          </a:prstGeom>
          <a:solidFill>
            <a:srgbClr val="FAE4D5"/>
          </a:solidFill>
          <a:ln w="25400">
            <a:solidFill>
              <a:srgbClr val="FF0000"/>
            </a:solidFill>
          </a:ln>
        </p:spPr>
        <p:txBody>
          <a:bodyPr vert="horz" wrap="square" lIns="0" tIns="5334" rIns="0" bIns="0" rtlCol="0">
            <a:spAutoFit/>
          </a:bodyPr>
          <a:lstStyle/>
          <a:p>
            <a:pPr marL="720090" marR="515111" indent="-199644" algn="ctr" defTabSz="1097280">
              <a:lnSpc>
                <a:spcPts val="1163"/>
              </a:lnSpc>
              <a:spcBef>
                <a:spcPts val="42"/>
              </a:spcBef>
            </a:pPr>
            <a:r>
              <a:rPr sz="96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Potongan</a:t>
            </a:r>
            <a:r>
              <a:rPr sz="960" kern="0" spc="-36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96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Tapera</a:t>
            </a:r>
            <a:r>
              <a:rPr sz="960" kern="0" spc="-12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960" kern="0" dirty="0" err="1">
                <a:solidFill>
                  <a:sysClr val="windowText" lastClr="000000"/>
                </a:solidFill>
                <a:latin typeface="Arial MT"/>
                <a:cs typeface="Arial MT"/>
              </a:rPr>
              <a:t>belum</a:t>
            </a:r>
            <a:r>
              <a:rPr sz="960" kern="0" spc="-12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960" kern="0" dirty="0" err="1">
                <a:solidFill>
                  <a:sysClr val="windowText" lastClr="000000"/>
                </a:solidFill>
                <a:latin typeface="Arial MT"/>
                <a:cs typeface="Arial MT"/>
              </a:rPr>
              <a:t>dimulai</a:t>
            </a:r>
            <a:endParaRPr sz="960" kern="0" dirty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t="4425"/>
          <a:stretch/>
        </p:blipFill>
        <p:spPr>
          <a:xfrm>
            <a:off x="0" y="50190"/>
            <a:ext cx="12192000" cy="685799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0535" y="133503"/>
            <a:ext cx="1214323" cy="13203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97859" y="1618487"/>
            <a:ext cx="5338267" cy="427024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39477" y="3256178"/>
            <a:ext cx="2164842" cy="13449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 indent="650748" defTabSz="1097280">
              <a:spcBef>
                <a:spcPts val="120"/>
              </a:spcBef>
            </a:pPr>
            <a:r>
              <a:rPr sz="4320" b="1" kern="0" spc="-84" dirty="0">
                <a:solidFill>
                  <a:sysClr val="windowText" lastClr="000000"/>
                </a:solidFill>
                <a:latin typeface="Tahoma"/>
                <a:cs typeface="Tahoma"/>
              </a:rPr>
              <a:t>Saldo </a:t>
            </a:r>
            <a:r>
              <a:rPr sz="4320" b="1" kern="0" spc="-102" dirty="0">
                <a:solidFill>
                  <a:sysClr val="windowText" lastClr="000000"/>
                </a:solidFill>
                <a:latin typeface="Tahoma"/>
                <a:cs typeface="Tahoma"/>
              </a:rPr>
              <a:t>Tapera?</a:t>
            </a:r>
            <a:endParaRPr sz="432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96845" y="1929383"/>
            <a:ext cx="1337310" cy="702564"/>
          </a:xfrm>
          <a:custGeom>
            <a:avLst/>
            <a:gdLst/>
            <a:ahLst/>
            <a:cxnLst/>
            <a:rect l="l" t="t" r="r" b="b"/>
            <a:pathLst>
              <a:path w="1114425" h="585469">
                <a:moveTo>
                  <a:pt x="1016507" y="0"/>
                </a:moveTo>
                <a:lnTo>
                  <a:pt x="97535" y="0"/>
                </a:lnTo>
                <a:lnTo>
                  <a:pt x="59578" y="7667"/>
                </a:lnTo>
                <a:lnTo>
                  <a:pt x="28575" y="28575"/>
                </a:lnTo>
                <a:lnTo>
                  <a:pt x="7667" y="59578"/>
                </a:lnTo>
                <a:lnTo>
                  <a:pt x="0" y="97535"/>
                </a:lnTo>
                <a:lnTo>
                  <a:pt x="0" y="487679"/>
                </a:lnTo>
                <a:lnTo>
                  <a:pt x="7667" y="525637"/>
                </a:lnTo>
                <a:lnTo>
                  <a:pt x="28575" y="556640"/>
                </a:lnTo>
                <a:lnTo>
                  <a:pt x="59578" y="577548"/>
                </a:lnTo>
                <a:lnTo>
                  <a:pt x="97535" y="585215"/>
                </a:lnTo>
                <a:lnTo>
                  <a:pt x="1016507" y="585215"/>
                </a:lnTo>
                <a:lnTo>
                  <a:pt x="1054465" y="577548"/>
                </a:lnTo>
                <a:lnTo>
                  <a:pt x="1085469" y="556640"/>
                </a:lnTo>
                <a:lnTo>
                  <a:pt x="1106376" y="525637"/>
                </a:lnTo>
                <a:lnTo>
                  <a:pt x="1114044" y="487679"/>
                </a:lnTo>
                <a:lnTo>
                  <a:pt x="1114044" y="97535"/>
                </a:lnTo>
                <a:lnTo>
                  <a:pt x="1106376" y="59578"/>
                </a:lnTo>
                <a:lnTo>
                  <a:pt x="1085469" y="28575"/>
                </a:lnTo>
                <a:lnTo>
                  <a:pt x="1054465" y="7667"/>
                </a:lnTo>
                <a:lnTo>
                  <a:pt x="1016507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pPr defTabSz="1097280"/>
            <a:endParaRPr sz="2160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26245" y="1872457"/>
            <a:ext cx="2878074" cy="1408847"/>
          </a:xfrm>
          <a:prstGeom prst="rect">
            <a:avLst/>
          </a:prstGeom>
        </p:spPr>
        <p:txBody>
          <a:bodyPr vert="horz" wrap="square" lIns="0" tIns="84582" rIns="0" bIns="0" rtlCol="0">
            <a:spAutoFit/>
          </a:bodyPr>
          <a:lstStyle/>
          <a:p>
            <a:pPr marL="1662684">
              <a:spcBef>
                <a:spcPts val="666"/>
              </a:spcBef>
            </a:pPr>
            <a:r>
              <a:rPr sz="3780" spc="-30" dirty="0">
                <a:solidFill>
                  <a:srgbClr val="FFFFFF"/>
                </a:solidFill>
              </a:rPr>
              <a:t>ASN</a:t>
            </a:r>
            <a:endParaRPr sz="3780"/>
          </a:p>
          <a:p>
            <a:pPr marL="15240">
              <a:spcBef>
                <a:spcPts val="624"/>
              </a:spcBef>
            </a:pPr>
            <a:r>
              <a:rPr sz="4320" spc="-78" dirty="0">
                <a:solidFill>
                  <a:srgbClr val="000000"/>
                </a:solidFill>
              </a:rPr>
              <a:t>Sudah</a:t>
            </a:r>
            <a:r>
              <a:rPr sz="4320" spc="-228" dirty="0">
                <a:solidFill>
                  <a:srgbClr val="000000"/>
                </a:solidFill>
              </a:rPr>
              <a:t> </a:t>
            </a:r>
            <a:r>
              <a:rPr sz="4320" spc="-30" dirty="0">
                <a:solidFill>
                  <a:srgbClr val="000000"/>
                </a:solidFill>
              </a:rPr>
              <a:t>Cek</a:t>
            </a:r>
            <a:endParaRPr sz="4320"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86089" y="4213707"/>
            <a:ext cx="2496311" cy="26442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3"/>
          </p:nvPr>
        </p:nvSpPr>
        <p:spPr>
          <a:xfrm>
            <a:off x="6861963" y="1663396"/>
            <a:ext cx="5041392" cy="4333750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31241">
              <a:spcBef>
                <a:spcPts val="114"/>
              </a:spcBef>
            </a:pPr>
            <a:r>
              <a:rPr spc="-54" dirty="0"/>
              <a:t>Transparansi</a:t>
            </a:r>
            <a:r>
              <a:rPr spc="-12" dirty="0"/>
              <a:t> </a:t>
            </a:r>
            <a:r>
              <a:rPr spc="-186" dirty="0"/>
              <a:t>:</a:t>
            </a:r>
            <a:r>
              <a:rPr spc="-18" dirty="0"/>
              <a:t> </a:t>
            </a:r>
            <a:r>
              <a:rPr b="0" spc="-12" dirty="0"/>
              <a:t>Pengecekan</a:t>
            </a:r>
          </a:p>
          <a:p>
            <a:pPr marL="31241">
              <a:spcBef>
                <a:spcPts val="6"/>
              </a:spcBef>
            </a:pPr>
            <a:r>
              <a:rPr b="0" dirty="0">
                <a:latin typeface="Tahoma"/>
                <a:cs typeface="Tahoma"/>
              </a:rPr>
              <a:t>Saldo</a:t>
            </a:r>
            <a:r>
              <a:rPr b="0" spc="90" dirty="0"/>
              <a:t> </a:t>
            </a:r>
            <a:r>
              <a:rPr b="0" dirty="0">
                <a:latin typeface="Tahoma"/>
                <a:cs typeface="Tahoma"/>
              </a:rPr>
              <a:t>Tabungan</a:t>
            </a:r>
            <a:r>
              <a:rPr b="0" spc="156" dirty="0"/>
              <a:t> </a:t>
            </a:r>
            <a:r>
              <a:rPr b="0" spc="-12" dirty="0"/>
              <a:t>Peserta</a:t>
            </a:r>
          </a:p>
          <a:p>
            <a:pPr>
              <a:spcBef>
                <a:spcPts val="840"/>
              </a:spcBef>
            </a:pPr>
            <a:endParaRPr sz="2800" b="0" spc="-12" dirty="0"/>
          </a:p>
          <a:p>
            <a:pPr marL="23622" marR="712470"/>
            <a:r>
              <a:rPr b="0" dirty="0">
                <a:latin typeface="Tahoma"/>
                <a:cs typeface="Tahoma"/>
              </a:rPr>
              <a:t>Perencanaan</a:t>
            </a:r>
            <a:r>
              <a:rPr b="0" spc="216" dirty="0"/>
              <a:t> </a:t>
            </a:r>
            <a:r>
              <a:rPr b="0" dirty="0">
                <a:latin typeface="Tahoma"/>
                <a:cs typeface="Tahoma"/>
              </a:rPr>
              <a:t>dan</a:t>
            </a:r>
            <a:r>
              <a:rPr b="0" spc="108" dirty="0"/>
              <a:t> </a:t>
            </a:r>
            <a:r>
              <a:rPr b="0" spc="-12" dirty="0"/>
              <a:t>Pilihan </a:t>
            </a:r>
            <a:r>
              <a:rPr spc="-72" dirty="0"/>
              <a:t>Pemanfaatan</a:t>
            </a:r>
            <a:r>
              <a:rPr spc="-24" dirty="0"/>
              <a:t> </a:t>
            </a:r>
            <a:r>
              <a:rPr spc="-66" dirty="0"/>
              <a:t>Pembiayaan </a:t>
            </a:r>
            <a:r>
              <a:rPr spc="-72" dirty="0"/>
              <a:t>Perumahan</a:t>
            </a:r>
            <a:r>
              <a:rPr spc="18" dirty="0"/>
              <a:t> </a:t>
            </a:r>
            <a:r>
              <a:rPr b="0" spc="-12" dirty="0"/>
              <a:t>Tapera</a:t>
            </a:r>
          </a:p>
          <a:p>
            <a:pPr>
              <a:spcBef>
                <a:spcPts val="588"/>
              </a:spcBef>
            </a:pPr>
            <a:endParaRPr lang="en-US" sz="700" b="0" spc="-12" dirty="0"/>
          </a:p>
          <a:p>
            <a:pPr>
              <a:spcBef>
                <a:spcPts val="588"/>
              </a:spcBef>
            </a:pPr>
            <a:endParaRPr b="0" spc="-12" dirty="0"/>
          </a:p>
          <a:p>
            <a:pPr marL="15240" marR="6096">
              <a:lnSpc>
                <a:spcPct val="100299"/>
              </a:lnSpc>
              <a:spcBef>
                <a:spcPts val="6"/>
              </a:spcBef>
            </a:pPr>
            <a:r>
              <a:rPr b="0" dirty="0">
                <a:latin typeface="Tahoma"/>
                <a:cs typeface="Tahoma"/>
              </a:rPr>
              <a:t>Pilihan</a:t>
            </a:r>
            <a:r>
              <a:rPr b="0" spc="6" dirty="0"/>
              <a:t> </a:t>
            </a:r>
            <a:r>
              <a:rPr b="0" dirty="0">
                <a:latin typeface="Tahoma"/>
                <a:cs typeface="Tahoma"/>
              </a:rPr>
              <a:t>Prinsip</a:t>
            </a:r>
            <a:r>
              <a:rPr b="0" spc="30" dirty="0"/>
              <a:t> </a:t>
            </a:r>
            <a:r>
              <a:rPr spc="-60" dirty="0"/>
              <a:t>Pengelolaan</a:t>
            </a:r>
            <a:r>
              <a:rPr spc="156" dirty="0"/>
              <a:t> </a:t>
            </a:r>
            <a:r>
              <a:rPr spc="-24" dirty="0"/>
              <a:t>Dana </a:t>
            </a:r>
            <a:r>
              <a:rPr b="0" dirty="0">
                <a:latin typeface="Tahoma"/>
                <a:cs typeface="Tahoma"/>
              </a:rPr>
              <a:t>Tapera</a:t>
            </a:r>
            <a:r>
              <a:rPr b="0" spc="102" dirty="0"/>
              <a:t> </a:t>
            </a:r>
            <a:r>
              <a:rPr b="0" dirty="0">
                <a:latin typeface="Tahoma"/>
                <a:cs typeface="Tahoma"/>
              </a:rPr>
              <a:t>sesuai</a:t>
            </a:r>
            <a:r>
              <a:rPr b="0" spc="48" dirty="0"/>
              <a:t> </a:t>
            </a:r>
            <a:r>
              <a:rPr b="0" dirty="0">
                <a:latin typeface="Tahoma"/>
                <a:cs typeface="Tahoma"/>
              </a:rPr>
              <a:t>dengan</a:t>
            </a:r>
            <a:r>
              <a:rPr b="0" spc="84" dirty="0"/>
              <a:t> </a:t>
            </a:r>
            <a:r>
              <a:rPr b="0" spc="-12" dirty="0"/>
              <a:t>pilihan </a:t>
            </a:r>
            <a:r>
              <a:rPr b="0" dirty="0">
                <a:latin typeface="Tahoma"/>
                <a:cs typeface="Tahoma"/>
              </a:rPr>
              <a:t>Peserta:</a:t>
            </a:r>
            <a:r>
              <a:rPr b="0" spc="-6" dirty="0"/>
              <a:t> </a:t>
            </a:r>
            <a:r>
              <a:rPr b="0" i="1" spc="-168" dirty="0">
                <a:latin typeface="Verdana"/>
                <a:cs typeface="Verdana"/>
              </a:rPr>
              <a:t>Konvensional</a:t>
            </a:r>
            <a:r>
              <a:rPr b="0" i="1" spc="-102" dirty="0">
                <a:latin typeface="Verdana"/>
                <a:cs typeface="Verdana"/>
              </a:rPr>
              <a:t> </a:t>
            </a:r>
            <a:r>
              <a:rPr b="0" dirty="0">
                <a:latin typeface="Tahoma"/>
                <a:cs typeface="Tahoma"/>
              </a:rPr>
              <a:t>atau</a:t>
            </a:r>
            <a:r>
              <a:rPr b="0" spc="-42" dirty="0"/>
              <a:t> </a:t>
            </a:r>
            <a:r>
              <a:rPr b="0" i="1" spc="-156" dirty="0">
                <a:latin typeface="Verdana"/>
                <a:cs typeface="Verdana"/>
              </a:rPr>
              <a:t>Syariah</a:t>
            </a:r>
          </a:p>
          <a:p>
            <a:pPr>
              <a:spcBef>
                <a:spcPts val="636"/>
              </a:spcBef>
            </a:pPr>
            <a:endParaRPr sz="3200" b="0" i="1" spc="-156" dirty="0">
              <a:latin typeface="Verdana"/>
              <a:cs typeface="Verdana"/>
            </a:endParaRPr>
          </a:p>
          <a:p>
            <a:pPr marL="53340" marR="51054"/>
            <a:r>
              <a:rPr spc="-66" dirty="0"/>
              <a:t>Pengembalian</a:t>
            </a:r>
            <a:r>
              <a:rPr spc="-42" dirty="0"/>
              <a:t> </a:t>
            </a:r>
            <a:r>
              <a:rPr spc="-12" dirty="0"/>
              <a:t>Simpanan </a:t>
            </a:r>
            <a:r>
              <a:rPr spc="-42" dirty="0"/>
              <a:t>beserta</a:t>
            </a:r>
            <a:r>
              <a:rPr spc="-54" dirty="0"/>
              <a:t> </a:t>
            </a:r>
            <a:r>
              <a:rPr spc="-60" dirty="0"/>
              <a:t>hasil</a:t>
            </a:r>
            <a:r>
              <a:rPr spc="-84" dirty="0"/>
              <a:t> </a:t>
            </a:r>
            <a:r>
              <a:rPr spc="-60" dirty="0"/>
              <a:t>Pemupukan</a:t>
            </a:r>
            <a:r>
              <a:rPr spc="-42" dirty="0"/>
              <a:t> </a:t>
            </a:r>
            <a:r>
              <a:rPr b="0" spc="-12" dirty="0"/>
              <a:t>ketika </a:t>
            </a:r>
            <a:r>
              <a:rPr b="0" dirty="0">
                <a:latin typeface="Tahoma"/>
                <a:cs typeface="Tahoma"/>
              </a:rPr>
              <a:t>kepesertaan</a:t>
            </a:r>
            <a:r>
              <a:rPr b="0" spc="132" dirty="0"/>
              <a:t> </a:t>
            </a:r>
            <a:r>
              <a:rPr b="0" spc="-12" dirty="0"/>
              <a:t>berakhir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79787" y="51838"/>
            <a:ext cx="5157216" cy="937693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5240">
              <a:spcBef>
                <a:spcPts val="720"/>
              </a:spcBef>
            </a:pPr>
            <a:r>
              <a:rPr spc="-126" dirty="0"/>
              <a:t>Pemutakhiran</a:t>
            </a:r>
            <a:r>
              <a:rPr spc="-36" dirty="0"/>
              <a:t> </a:t>
            </a:r>
            <a:r>
              <a:rPr spc="-84" dirty="0"/>
              <a:t>Data </a:t>
            </a:r>
            <a:r>
              <a:rPr spc="-12" dirty="0"/>
              <a:t>Peserta</a:t>
            </a:r>
          </a:p>
          <a:p>
            <a:pPr marL="15240">
              <a:spcBef>
                <a:spcPts val="438"/>
              </a:spcBef>
            </a:pPr>
            <a:r>
              <a:rPr sz="2160" b="0" dirty="0">
                <a:solidFill>
                  <a:srgbClr val="000000"/>
                </a:solidFill>
              </a:rPr>
              <a:t>Bagi</a:t>
            </a:r>
            <a:r>
              <a:rPr sz="2160" b="0" spc="60" dirty="0">
                <a:solidFill>
                  <a:srgbClr val="000000"/>
                </a:solidFill>
              </a:rPr>
              <a:t> </a:t>
            </a:r>
            <a:r>
              <a:rPr sz="2160" b="0" dirty="0">
                <a:solidFill>
                  <a:srgbClr val="000000"/>
                </a:solidFill>
              </a:rPr>
              <a:t>seluruh</a:t>
            </a:r>
            <a:r>
              <a:rPr sz="2160" b="0" spc="60" dirty="0">
                <a:solidFill>
                  <a:srgbClr val="000000"/>
                </a:solidFill>
              </a:rPr>
              <a:t> </a:t>
            </a:r>
            <a:r>
              <a:rPr sz="2160" b="0" spc="126" dirty="0">
                <a:solidFill>
                  <a:srgbClr val="000000"/>
                </a:solidFill>
              </a:rPr>
              <a:t>ASN</a:t>
            </a:r>
            <a:r>
              <a:rPr sz="2160" b="0" spc="60" dirty="0">
                <a:solidFill>
                  <a:srgbClr val="000000"/>
                </a:solidFill>
              </a:rPr>
              <a:t> </a:t>
            </a:r>
            <a:r>
              <a:rPr sz="2160" b="0" dirty="0">
                <a:solidFill>
                  <a:srgbClr val="000000"/>
                </a:solidFill>
              </a:rPr>
              <a:t>sebagai</a:t>
            </a:r>
            <a:r>
              <a:rPr sz="2160" b="0" spc="24" dirty="0">
                <a:solidFill>
                  <a:srgbClr val="000000"/>
                </a:solidFill>
              </a:rPr>
              <a:t> </a:t>
            </a:r>
            <a:r>
              <a:rPr sz="2160" b="0" dirty="0">
                <a:solidFill>
                  <a:srgbClr val="000000"/>
                </a:solidFill>
              </a:rPr>
              <a:t>Peserta</a:t>
            </a:r>
            <a:r>
              <a:rPr sz="2160" b="0" spc="24" dirty="0">
                <a:solidFill>
                  <a:srgbClr val="000000"/>
                </a:solidFill>
              </a:rPr>
              <a:t> </a:t>
            </a:r>
            <a:r>
              <a:rPr sz="2160" b="0" spc="-12" dirty="0">
                <a:solidFill>
                  <a:srgbClr val="000000"/>
                </a:solidFill>
              </a:rPr>
              <a:t>Tapera</a:t>
            </a:r>
            <a:endParaRPr sz="2160"/>
          </a:p>
        </p:txBody>
      </p:sp>
      <p:grpSp>
        <p:nvGrpSpPr>
          <p:cNvPr id="5" name="object 5"/>
          <p:cNvGrpSpPr/>
          <p:nvPr/>
        </p:nvGrpSpPr>
        <p:grpSpPr>
          <a:xfrm>
            <a:off x="5870753" y="1484986"/>
            <a:ext cx="863346" cy="752094"/>
            <a:chOff x="4924044" y="1237488"/>
            <a:chExt cx="719455" cy="626745"/>
          </a:xfrm>
        </p:grpSpPr>
        <p:sp>
          <p:nvSpPr>
            <p:cNvPr id="6" name="object 6"/>
            <p:cNvSpPr/>
            <p:nvPr/>
          </p:nvSpPr>
          <p:spPr>
            <a:xfrm>
              <a:off x="4924044" y="1399032"/>
              <a:ext cx="719455" cy="464820"/>
            </a:xfrm>
            <a:custGeom>
              <a:avLst/>
              <a:gdLst/>
              <a:ahLst/>
              <a:cxnLst/>
              <a:rect l="l" t="t" r="r" b="b"/>
              <a:pathLst>
                <a:path w="719454" h="464819">
                  <a:moveTo>
                    <a:pt x="696086" y="0"/>
                  </a:moveTo>
                  <a:lnTo>
                    <a:pt x="23113" y="0"/>
                  </a:lnTo>
                  <a:lnTo>
                    <a:pt x="14144" y="1825"/>
                  </a:lnTo>
                  <a:lnTo>
                    <a:pt x="6794" y="6794"/>
                  </a:lnTo>
                  <a:lnTo>
                    <a:pt x="1825" y="14144"/>
                  </a:lnTo>
                  <a:lnTo>
                    <a:pt x="0" y="23113"/>
                  </a:lnTo>
                  <a:lnTo>
                    <a:pt x="0" y="441705"/>
                  </a:lnTo>
                  <a:lnTo>
                    <a:pt x="1825" y="450655"/>
                  </a:lnTo>
                  <a:lnTo>
                    <a:pt x="6794" y="457961"/>
                  </a:lnTo>
                  <a:lnTo>
                    <a:pt x="14144" y="462887"/>
                  </a:lnTo>
                  <a:lnTo>
                    <a:pt x="23113" y="464692"/>
                  </a:lnTo>
                  <a:lnTo>
                    <a:pt x="696086" y="464692"/>
                  </a:lnTo>
                  <a:lnTo>
                    <a:pt x="705109" y="462887"/>
                  </a:lnTo>
                  <a:lnTo>
                    <a:pt x="712454" y="457962"/>
                  </a:lnTo>
                  <a:lnTo>
                    <a:pt x="717393" y="450655"/>
                  </a:lnTo>
                  <a:lnTo>
                    <a:pt x="719201" y="441705"/>
                  </a:lnTo>
                  <a:lnTo>
                    <a:pt x="719201" y="23113"/>
                  </a:lnTo>
                  <a:lnTo>
                    <a:pt x="717393" y="14144"/>
                  </a:lnTo>
                  <a:lnTo>
                    <a:pt x="712454" y="6794"/>
                  </a:lnTo>
                  <a:lnTo>
                    <a:pt x="705109" y="1825"/>
                  </a:lnTo>
                  <a:lnTo>
                    <a:pt x="696086" y="0"/>
                  </a:lnTo>
                  <a:close/>
                </a:path>
              </a:pathLst>
            </a:custGeom>
            <a:solidFill>
              <a:srgbClr val="E8EDF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4924044" y="1399032"/>
              <a:ext cx="719455" cy="35560"/>
            </a:xfrm>
            <a:custGeom>
              <a:avLst/>
              <a:gdLst/>
              <a:ahLst/>
              <a:cxnLst/>
              <a:rect l="l" t="t" r="r" b="b"/>
              <a:pathLst>
                <a:path w="719454" h="35559">
                  <a:moveTo>
                    <a:pt x="696086" y="0"/>
                  </a:moveTo>
                  <a:lnTo>
                    <a:pt x="23113" y="0"/>
                  </a:lnTo>
                  <a:lnTo>
                    <a:pt x="14144" y="1805"/>
                  </a:lnTo>
                  <a:lnTo>
                    <a:pt x="6794" y="6730"/>
                  </a:lnTo>
                  <a:lnTo>
                    <a:pt x="1825" y="14037"/>
                  </a:lnTo>
                  <a:lnTo>
                    <a:pt x="0" y="22987"/>
                  </a:lnTo>
                  <a:lnTo>
                    <a:pt x="0" y="35051"/>
                  </a:lnTo>
                  <a:lnTo>
                    <a:pt x="719201" y="35051"/>
                  </a:lnTo>
                  <a:lnTo>
                    <a:pt x="719201" y="22987"/>
                  </a:lnTo>
                  <a:lnTo>
                    <a:pt x="717393" y="14037"/>
                  </a:lnTo>
                  <a:lnTo>
                    <a:pt x="712454" y="6731"/>
                  </a:lnTo>
                  <a:lnTo>
                    <a:pt x="705109" y="1805"/>
                  </a:lnTo>
                  <a:lnTo>
                    <a:pt x="696086" y="0"/>
                  </a:lnTo>
                  <a:close/>
                </a:path>
              </a:pathLst>
            </a:custGeom>
            <a:solidFill>
              <a:srgbClr val="D1D7D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994148" y="1491996"/>
              <a:ext cx="231775" cy="301625"/>
            </a:xfrm>
            <a:custGeom>
              <a:avLst/>
              <a:gdLst/>
              <a:ahLst/>
              <a:cxnLst/>
              <a:rect l="l" t="t" r="r" b="b"/>
              <a:pathLst>
                <a:path w="231775" h="301625">
                  <a:moveTo>
                    <a:pt x="226694" y="0"/>
                  </a:moveTo>
                  <a:lnTo>
                    <a:pt x="11556" y="0"/>
                  </a:lnTo>
                  <a:lnTo>
                    <a:pt x="4952" y="0"/>
                  </a:lnTo>
                  <a:lnTo>
                    <a:pt x="0" y="4952"/>
                  </a:lnTo>
                  <a:lnTo>
                    <a:pt x="0" y="296163"/>
                  </a:lnTo>
                  <a:lnTo>
                    <a:pt x="4952" y="301625"/>
                  </a:lnTo>
                  <a:lnTo>
                    <a:pt x="226694" y="301625"/>
                  </a:lnTo>
                  <a:lnTo>
                    <a:pt x="231521" y="296163"/>
                  </a:lnTo>
                  <a:lnTo>
                    <a:pt x="231521" y="4952"/>
                  </a:lnTo>
                  <a:lnTo>
                    <a:pt x="226694" y="0"/>
                  </a:lnTo>
                  <a:close/>
                </a:path>
              </a:pathLst>
            </a:custGeom>
            <a:solidFill>
              <a:srgbClr val="B4BDC6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283708" y="1492123"/>
              <a:ext cx="289560" cy="57785"/>
            </a:xfrm>
            <a:custGeom>
              <a:avLst/>
              <a:gdLst/>
              <a:ahLst/>
              <a:cxnLst/>
              <a:rect l="l" t="t" r="r" b="b"/>
              <a:pathLst>
                <a:path w="289560" h="57784">
                  <a:moveTo>
                    <a:pt x="284733" y="0"/>
                  </a:moveTo>
                  <a:lnTo>
                    <a:pt x="11556" y="0"/>
                  </a:lnTo>
                  <a:lnTo>
                    <a:pt x="5461" y="0"/>
                  </a:lnTo>
                  <a:lnTo>
                    <a:pt x="0" y="4825"/>
                  </a:lnTo>
                  <a:lnTo>
                    <a:pt x="0" y="52831"/>
                  </a:lnTo>
                  <a:lnTo>
                    <a:pt x="5461" y="57785"/>
                  </a:lnTo>
                  <a:lnTo>
                    <a:pt x="284733" y="57785"/>
                  </a:lnTo>
                  <a:lnTo>
                    <a:pt x="289432" y="52831"/>
                  </a:lnTo>
                  <a:lnTo>
                    <a:pt x="289432" y="4825"/>
                  </a:lnTo>
                  <a:lnTo>
                    <a:pt x="284733" y="0"/>
                  </a:lnTo>
                  <a:close/>
                </a:path>
              </a:pathLst>
            </a:custGeom>
            <a:solidFill>
              <a:srgbClr val="A9B7C3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283708" y="1584960"/>
              <a:ext cx="220979" cy="47625"/>
            </a:xfrm>
            <a:custGeom>
              <a:avLst/>
              <a:gdLst/>
              <a:ahLst/>
              <a:cxnLst/>
              <a:rect l="l" t="t" r="r" b="b"/>
              <a:pathLst>
                <a:path w="220979" h="47625">
                  <a:moveTo>
                    <a:pt x="216026" y="0"/>
                  </a:moveTo>
                  <a:lnTo>
                    <a:pt x="11556" y="0"/>
                  </a:lnTo>
                  <a:lnTo>
                    <a:pt x="4952" y="0"/>
                  </a:lnTo>
                  <a:lnTo>
                    <a:pt x="0" y="5461"/>
                  </a:lnTo>
                  <a:lnTo>
                    <a:pt x="0" y="41655"/>
                  </a:lnTo>
                  <a:lnTo>
                    <a:pt x="4952" y="47116"/>
                  </a:lnTo>
                  <a:lnTo>
                    <a:pt x="216026" y="47116"/>
                  </a:lnTo>
                  <a:lnTo>
                    <a:pt x="220979" y="41655"/>
                  </a:lnTo>
                  <a:lnTo>
                    <a:pt x="220979" y="5461"/>
                  </a:lnTo>
                  <a:lnTo>
                    <a:pt x="216026" y="0"/>
                  </a:lnTo>
                  <a:close/>
                </a:path>
              </a:pathLst>
            </a:custGeom>
            <a:solidFill>
              <a:srgbClr val="92A0AD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284311" y="1665732"/>
              <a:ext cx="139065" cy="24765"/>
            </a:xfrm>
            <a:custGeom>
              <a:avLst/>
              <a:gdLst/>
              <a:ahLst/>
              <a:cxnLst/>
              <a:rect l="l" t="t" r="r" b="b"/>
              <a:pathLst>
                <a:path w="139064" h="24764">
                  <a:moveTo>
                    <a:pt x="127158" y="0"/>
                  </a:moveTo>
                  <a:lnTo>
                    <a:pt x="10953" y="126"/>
                  </a:lnTo>
                  <a:lnTo>
                    <a:pt x="2738" y="4254"/>
                  </a:lnTo>
                  <a:lnTo>
                    <a:pt x="0" y="12191"/>
                  </a:lnTo>
                  <a:lnTo>
                    <a:pt x="2738" y="20129"/>
                  </a:lnTo>
                  <a:lnTo>
                    <a:pt x="10953" y="24256"/>
                  </a:lnTo>
                  <a:lnTo>
                    <a:pt x="127158" y="24383"/>
                  </a:lnTo>
                  <a:lnTo>
                    <a:pt x="135874" y="20573"/>
                  </a:lnTo>
                  <a:lnTo>
                    <a:pt x="138779" y="12191"/>
                  </a:lnTo>
                  <a:lnTo>
                    <a:pt x="135874" y="3810"/>
                  </a:lnTo>
                  <a:lnTo>
                    <a:pt x="127158" y="0"/>
                  </a:lnTo>
                  <a:close/>
                </a:path>
              </a:pathLst>
            </a:custGeom>
            <a:solidFill>
              <a:srgbClr val="798B9C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444553" y="1665732"/>
              <a:ext cx="71755" cy="24765"/>
            </a:xfrm>
            <a:custGeom>
              <a:avLst/>
              <a:gdLst/>
              <a:ahLst/>
              <a:cxnLst/>
              <a:rect l="l" t="t" r="r" b="b"/>
              <a:pathLst>
                <a:path w="71754" h="24764">
                  <a:moveTo>
                    <a:pt x="59880" y="0"/>
                  </a:moveTo>
                  <a:lnTo>
                    <a:pt x="59118" y="0"/>
                  </a:lnTo>
                  <a:lnTo>
                    <a:pt x="58737" y="126"/>
                  </a:lnTo>
                  <a:lnTo>
                    <a:pt x="12763" y="126"/>
                  </a:lnTo>
                  <a:lnTo>
                    <a:pt x="11620" y="0"/>
                  </a:lnTo>
                  <a:lnTo>
                    <a:pt x="2905" y="3810"/>
                  </a:lnTo>
                  <a:lnTo>
                    <a:pt x="0" y="12191"/>
                  </a:lnTo>
                  <a:lnTo>
                    <a:pt x="2905" y="20573"/>
                  </a:lnTo>
                  <a:lnTo>
                    <a:pt x="11620" y="24383"/>
                  </a:lnTo>
                  <a:lnTo>
                    <a:pt x="12382" y="24383"/>
                  </a:lnTo>
                  <a:lnTo>
                    <a:pt x="12763" y="24256"/>
                  </a:lnTo>
                  <a:lnTo>
                    <a:pt x="58737" y="24256"/>
                  </a:lnTo>
                  <a:lnTo>
                    <a:pt x="59880" y="24383"/>
                  </a:lnTo>
                  <a:lnTo>
                    <a:pt x="68524" y="20573"/>
                  </a:lnTo>
                  <a:lnTo>
                    <a:pt x="71405" y="12191"/>
                  </a:lnTo>
                  <a:lnTo>
                    <a:pt x="68524" y="3810"/>
                  </a:lnTo>
                  <a:lnTo>
                    <a:pt x="59880" y="0"/>
                  </a:lnTo>
                  <a:close/>
                </a:path>
              </a:pathLst>
            </a:custGeom>
            <a:solidFill>
              <a:srgbClr val="BCC7D1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284311" y="1735836"/>
              <a:ext cx="45085" cy="22860"/>
            </a:xfrm>
            <a:custGeom>
              <a:avLst/>
              <a:gdLst/>
              <a:ahLst/>
              <a:cxnLst/>
              <a:rect l="l" t="t" r="r" b="b"/>
              <a:pathLst>
                <a:path w="45085" h="22860">
                  <a:moveTo>
                    <a:pt x="34194" y="0"/>
                  </a:moveTo>
                  <a:lnTo>
                    <a:pt x="10953" y="0"/>
                  </a:lnTo>
                  <a:lnTo>
                    <a:pt x="2738" y="3893"/>
                  </a:lnTo>
                  <a:lnTo>
                    <a:pt x="0" y="11429"/>
                  </a:lnTo>
                  <a:lnTo>
                    <a:pt x="2738" y="18966"/>
                  </a:lnTo>
                  <a:lnTo>
                    <a:pt x="10953" y="22860"/>
                  </a:lnTo>
                  <a:lnTo>
                    <a:pt x="34194" y="22860"/>
                  </a:lnTo>
                  <a:lnTo>
                    <a:pt x="42052" y="18966"/>
                  </a:lnTo>
                  <a:lnTo>
                    <a:pt x="44672" y="11429"/>
                  </a:lnTo>
                  <a:lnTo>
                    <a:pt x="42052" y="3893"/>
                  </a:lnTo>
                  <a:lnTo>
                    <a:pt x="34194" y="0"/>
                  </a:lnTo>
                  <a:close/>
                </a:path>
              </a:pathLst>
            </a:custGeom>
            <a:solidFill>
              <a:srgbClr val="798B9C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354288" y="1735963"/>
              <a:ext cx="116205" cy="24765"/>
            </a:xfrm>
            <a:custGeom>
              <a:avLst/>
              <a:gdLst/>
              <a:ahLst/>
              <a:cxnLst/>
              <a:rect l="l" t="t" r="r" b="b"/>
              <a:pathLst>
                <a:path w="116204" h="24764">
                  <a:moveTo>
                    <a:pt x="105441" y="0"/>
                  </a:moveTo>
                  <a:lnTo>
                    <a:pt x="10572" y="0"/>
                  </a:lnTo>
                  <a:lnTo>
                    <a:pt x="2643" y="4145"/>
                  </a:lnTo>
                  <a:lnTo>
                    <a:pt x="0" y="12112"/>
                  </a:lnTo>
                  <a:lnTo>
                    <a:pt x="2643" y="20056"/>
                  </a:lnTo>
                  <a:lnTo>
                    <a:pt x="10572" y="24129"/>
                  </a:lnTo>
                  <a:lnTo>
                    <a:pt x="104171" y="24129"/>
                  </a:lnTo>
                  <a:lnTo>
                    <a:pt x="104933" y="24257"/>
                  </a:lnTo>
                  <a:lnTo>
                    <a:pt x="113264" y="20466"/>
                  </a:lnTo>
                  <a:lnTo>
                    <a:pt x="116141" y="12128"/>
                  </a:lnTo>
                  <a:lnTo>
                    <a:pt x="113541" y="3790"/>
                  </a:lnTo>
                  <a:lnTo>
                    <a:pt x="105441" y="0"/>
                  </a:lnTo>
                  <a:close/>
                </a:path>
              </a:pathLst>
            </a:custGeom>
            <a:solidFill>
              <a:srgbClr val="BCC7D1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282946" y="1783080"/>
              <a:ext cx="47625" cy="22860"/>
            </a:xfrm>
            <a:custGeom>
              <a:avLst/>
              <a:gdLst/>
              <a:ahLst/>
              <a:cxnLst/>
              <a:rect l="l" t="t" r="r" b="b"/>
              <a:pathLst>
                <a:path w="47625" h="22860">
                  <a:moveTo>
                    <a:pt x="36322" y="0"/>
                  </a:moveTo>
                  <a:lnTo>
                    <a:pt x="35687" y="0"/>
                  </a:lnTo>
                  <a:lnTo>
                    <a:pt x="35306" y="127"/>
                  </a:lnTo>
                  <a:lnTo>
                    <a:pt x="12573" y="127"/>
                  </a:lnTo>
                  <a:lnTo>
                    <a:pt x="12192" y="0"/>
                  </a:lnTo>
                  <a:lnTo>
                    <a:pt x="11430" y="0"/>
                  </a:lnTo>
                  <a:lnTo>
                    <a:pt x="2857" y="3571"/>
                  </a:lnTo>
                  <a:lnTo>
                    <a:pt x="0" y="11429"/>
                  </a:lnTo>
                  <a:lnTo>
                    <a:pt x="2857" y="19288"/>
                  </a:lnTo>
                  <a:lnTo>
                    <a:pt x="11430" y="22860"/>
                  </a:lnTo>
                  <a:lnTo>
                    <a:pt x="36322" y="22860"/>
                  </a:lnTo>
                  <a:lnTo>
                    <a:pt x="44608" y="19288"/>
                  </a:lnTo>
                  <a:lnTo>
                    <a:pt x="47371" y="11430"/>
                  </a:lnTo>
                  <a:lnTo>
                    <a:pt x="44608" y="3571"/>
                  </a:lnTo>
                  <a:lnTo>
                    <a:pt x="36322" y="0"/>
                  </a:lnTo>
                  <a:close/>
                </a:path>
              </a:pathLst>
            </a:custGeom>
            <a:solidFill>
              <a:srgbClr val="798B9C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351621" y="1783080"/>
              <a:ext cx="119380" cy="22860"/>
            </a:xfrm>
            <a:custGeom>
              <a:avLst/>
              <a:gdLst/>
              <a:ahLst/>
              <a:cxnLst/>
              <a:rect l="l" t="t" r="r" b="b"/>
              <a:pathLst>
                <a:path w="119379" h="22860">
                  <a:moveTo>
                    <a:pt x="107600" y="0"/>
                  </a:moveTo>
                  <a:lnTo>
                    <a:pt x="106457" y="127"/>
                  </a:lnTo>
                  <a:lnTo>
                    <a:pt x="12858" y="127"/>
                  </a:lnTo>
                  <a:lnTo>
                    <a:pt x="11715" y="0"/>
                  </a:lnTo>
                  <a:lnTo>
                    <a:pt x="2928" y="3571"/>
                  </a:lnTo>
                  <a:lnTo>
                    <a:pt x="0" y="11429"/>
                  </a:lnTo>
                  <a:lnTo>
                    <a:pt x="2928" y="19288"/>
                  </a:lnTo>
                  <a:lnTo>
                    <a:pt x="11715" y="22860"/>
                  </a:lnTo>
                  <a:lnTo>
                    <a:pt x="107600" y="22860"/>
                  </a:lnTo>
                  <a:lnTo>
                    <a:pt x="116030" y="19288"/>
                  </a:lnTo>
                  <a:lnTo>
                    <a:pt x="118840" y="11430"/>
                  </a:lnTo>
                  <a:lnTo>
                    <a:pt x="116030" y="3571"/>
                  </a:lnTo>
                  <a:lnTo>
                    <a:pt x="107600" y="0"/>
                  </a:lnTo>
                  <a:close/>
                </a:path>
              </a:pathLst>
            </a:custGeom>
            <a:solidFill>
              <a:srgbClr val="BCC7D1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225923" y="1237488"/>
              <a:ext cx="116205" cy="208915"/>
            </a:xfrm>
            <a:custGeom>
              <a:avLst/>
              <a:gdLst/>
              <a:ahLst/>
              <a:cxnLst/>
              <a:rect l="l" t="t" r="r" b="b"/>
              <a:pathLst>
                <a:path w="116204" h="208915">
                  <a:moveTo>
                    <a:pt x="110236" y="0"/>
                  </a:moveTo>
                  <a:lnTo>
                    <a:pt x="12826" y="0"/>
                  </a:lnTo>
                  <a:lnTo>
                    <a:pt x="5461" y="0"/>
                  </a:lnTo>
                  <a:lnTo>
                    <a:pt x="0" y="6096"/>
                  </a:lnTo>
                  <a:lnTo>
                    <a:pt x="1142" y="12700"/>
                  </a:lnTo>
                  <a:lnTo>
                    <a:pt x="21971" y="203962"/>
                  </a:lnTo>
                  <a:lnTo>
                    <a:pt x="27559" y="208661"/>
                  </a:lnTo>
                  <a:lnTo>
                    <a:pt x="88137" y="208661"/>
                  </a:lnTo>
                  <a:lnTo>
                    <a:pt x="93599" y="203962"/>
                  </a:lnTo>
                  <a:lnTo>
                    <a:pt x="115697" y="6096"/>
                  </a:lnTo>
                  <a:lnTo>
                    <a:pt x="110236" y="0"/>
                  </a:lnTo>
                  <a:close/>
                </a:path>
              </a:pathLst>
            </a:custGeom>
            <a:solidFill>
              <a:srgbClr val="798B9C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39868" y="1549908"/>
              <a:ext cx="138684" cy="24383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259451" y="1388364"/>
              <a:ext cx="47625" cy="22860"/>
            </a:xfrm>
            <a:custGeom>
              <a:avLst/>
              <a:gdLst/>
              <a:ahLst/>
              <a:cxnLst/>
              <a:rect l="l" t="t" r="r" b="b"/>
              <a:pathLst>
                <a:path w="47625" h="22859">
                  <a:moveTo>
                    <a:pt x="11557" y="0"/>
                  </a:moveTo>
                  <a:lnTo>
                    <a:pt x="11175" y="0"/>
                  </a:lnTo>
                  <a:lnTo>
                    <a:pt x="4952" y="0"/>
                  </a:lnTo>
                  <a:lnTo>
                    <a:pt x="508" y="5334"/>
                  </a:lnTo>
                  <a:lnTo>
                    <a:pt x="0" y="11049"/>
                  </a:lnTo>
                  <a:lnTo>
                    <a:pt x="0" y="17272"/>
                  </a:lnTo>
                  <a:lnTo>
                    <a:pt x="5461" y="22733"/>
                  </a:lnTo>
                  <a:lnTo>
                    <a:pt x="41656" y="22733"/>
                  </a:lnTo>
                  <a:lnTo>
                    <a:pt x="46482" y="17907"/>
                  </a:lnTo>
                  <a:lnTo>
                    <a:pt x="47116" y="11811"/>
                  </a:lnTo>
                  <a:lnTo>
                    <a:pt x="47116" y="4952"/>
                  </a:lnTo>
                  <a:lnTo>
                    <a:pt x="41656" y="126"/>
                  </a:lnTo>
                  <a:lnTo>
                    <a:pt x="11811" y="126"/>
                  </a:lnTo>
                  <a:lnTo>
                    <a:pt x="11557" y="0"/>
                  </a:lnTo>
                  <a:close/>
                </a:path>
              </a:pathLst>
            </a:custGeom>
            <a:solidFill>
              <a:srgbClr val="5B7185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227320" y="1237488"/>
              <a:ext cx="113030" cy="22860"/>
            </a:xfrm>
            <a:custGeom>
              <a:avLst/>
              <a:gdLst/>
              <a:ahLst/>
              <a:cxnLst/>
              <a:rect l="l" t="t" r="r" b="b"/>
              <a:pathLst>
                <a:path w="113029" h="22859">
                  <a:moveTo>
                    <a:pt x="107314" y="0"/>
                  </a:moveTo>
                  <a:lnTo>
                    <a:pt x="12064" y="0"/>
                  </a:lnTo>
                  <a:lnTo>
                    <a:pt x="5460" y="0"/>
                  </a:lnTo>
                  <a:lnTo>
                    <a:pt x="0" y="5461"/>
                  </a:lnTo>
                  <a:lnTo>
                    <a:pt x="0" y="18034"/>
                  </a:lnTo>
                  <a:lnTo>
                    <a:pt x="5460" y="22860"/>
                  </a:lnTo>
                  <a:lnTo>
                    <a:pt x="107314" y="22860"/>
                  </a:lnTo>
                  <a:lnTo>
                    <a:pt x="112775" y="18034"/>
                  </a:lnTo>
                  <a:lnTo>
                    <a:pt x="112775" y="5461"/>
                  </a:lnTo>
                  <a:lnTo>
                    <a:pt x="107314" y="0"/>
                  </a:lnTo>
                  <a:close/>
                </a:path>
              </a:pathLst>
            </a:custGeom>
            <a:solidFill>
              <a:srgbClr val="BCC7D1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5757366" y="2773681"/>
            <a:ext cx="966216" cy="750570"/>
            <a:chOff x="4829555" y="2311400"/>
            <a:chExt cx="805180" cy="625475"/>
          </a:xfrm>
        </p:grpSpPr>
        <p:sp>
          <p:nvSpPr>
            <p:cNvPr id="22" name="object 22"/>
            <p:cNvSpPr/>
            <p:nvPr/>
          </p:nvSpPr>
          <p:spPr>
            <a:xfrm>
              <a:off x="4965191" y="2365247"/>
              <a:ext cx="645160" cy="416559"/>
            </a:xfrm>
            <a:custGeom>
              <a:avLst/>
              <a:gdLst/>
              <a:ahLst/>
              <a:cxnLst/>
              <a:rect l="l" t="t" r="r" b="b"/>
              <a:pathLst>
                <a:path w="645160" h="416560">
                  <a:moveTo>
                    <a:pt x="644652" y="0"/>
                  </a:moveTo>
                  <a:lnTo>
                    <a:pt x="0" y="507"/>
                  </a:lnTo>
                  <a:lnTo>
                    <a:pt x="0" y="265810"/>
                  </a:lnTo>
                  <a:lnTo>
                    <a:pt x="45212" y="265810"/>
                  </a:lnTo>
                  <a:lnTo>
                    <a:pt x="45212" y="295147"/>
                  </a:lnTo>
                  <a:lnTo>
                    <a:pt x="57277" y="299084"/>
                  </a:lnTo>
                  <a:lnTo>
                    <a:pt x="64008" y="300989"/>
                  </a:lnTo>
                  <a:lnTo>
                    <a:pt x="71120" y="303910"/>
                  </a:lnTo>
                  <a:lnTo>
                    <a:pt x="77470" y="307720"/>
                  </a:lnTo>
                  <a:lnTo>
                    <a:pt x="88900" y="313435"/>
                  </a:lnTo>
                  <a:lnTo>
                    <a:pt x="109600" y="292734"/>
                  </a:lnTo>
                  <a:lnTo>
                    <a:pt x="142748" y="326008"/>
                  </a:lnTo>
                  <a:lnTo>
                    <a:pt x="122174" y="346709"/>
                  </a:lnTo>
                  <a:lnTo>
                    <a:pt x="127888" y="358266"/>
                  </a:lnTo>
                  <a:lnTo>
                    <a:pt x="131699" y="364489"/>
                  </a:lnTo>
                  <a:lnTo>
                    <a:pt x="134620" y="371220"/>
                  </a:lnTo>
                  <a:lnTo>
                    <a:pt x="136525" y="378459"/>
                  </a:lnTo>
                  <a:lnTo>
                    <a:pt x="140335" y="390525"/>
                  </a:lnTo>
                  <a:lnTo>
                    <a:pt x="169672" y="390525"/>
                  </a:lnTo>
                  <a:lnTo>
                    <a:pt x="169672" y="416051"/>
                  </a:lnTo>
                  <a:lnTo>
                    <a:pt x="644652" y="416051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DEE4EB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2811" y="2622804"/>
              <a:ext cx="188975" cy="21031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965192" y="2366835"/>
              <a:ext cx="645160" cy="256540"/>
            </a:xfrm>
            <a:custGeom>
              <a:avLst/>
              <a:gdLst/>
              <a:ahLst/>
              <a:cxnLst/>
              <a:rect l="l" t="t" r="r" b="b"/>
              <a:pathLst>
                <a:path w="645160" h="256539">
                  <a:moveTo>
                    <a:pt x="644601" y="444"/>
                  </a:moveTo>
                  <a:lnTo>
                    <a:pt x="21285" y="444"/>
                  </a:lnTo>
                  <a:lnTo>
                    <a:pt x="21285" y="0"/>
                  </a:lnTo>
                  <a:lnTo>
                    <a:pt x="0" y="0"/>
                  </a:lnTo>
                  <a:lnTo>
                    <a:pt x="0" y="444"/>
                  </a:lnTo>
                  <a:lnTo>
                    <a:pt x="0" y="18224"/>
                  </a:lnTo>
                  <a:lnTo>
                    <a:pt x="0" y="255968"/>
                  </a:lnTo>
                  <a:lnTo>
                    <a:pt x="21285" y="255968"/>
                  </a:lnTo>
                  <a:lnTo>
                    <a:pt x="21285" y="18224"/>
                  </a:lnTo>
                  <a:lnTo>
                    <a:pt x="644601" y="18224"/>
                  </a:lnTo>
                  <a:lnTo>
                    <a:pt x="644601" y="444"/>
                  </a:lnTo>
                  <a:close/>
                </a:path>
              </a:pathLst>
            </a:custGeom>
            <a:solidFill>
              <a:srgbClr val="D5DFE6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940808" y="2311399"/>
              <a:ext cx="693420" cy="525145"/>
            </a:xfrm>
            <a:custGeom>
              <a:avLst/>
              <a:gdLst/>
              <a:ahLst/>
              <a:cxnLst/>
              <a:rect l="l" t="t" r="r" b="b"/>
              <a:pathLst>
                <a:path w="693420" h="525144">
                  <a:moveTo>
                    <a:pt x="691896" y="1270"/>
                  </a:moveTo>
                  <a:lnTo>
                    <a:pt x="691019" y="1270"/>
                  </a:lnTo>
                  <a:lnTo>
                    <a:pt x="691019" y="0"/>
                  </a:lnTo>
                  <a:lnTo>
                    <a:pt x="863" y="0"/>
                  </a:lnTo>
                  <a:lnTo>
                    <a:pt x="863" y="1270"/>
                  </a:lnTo>
                  <a:lnTo>
                    <a:pt x="0" y="1270"/>
                  </a:lnTo>
                  <a:lnTo>
                    <a:pt x="0" y="55880"/>
                  </a:lnTo>
                  <a:lnTo>
                    <a:pt x="749" y="55880"/>
                  </a:lnTo>
                  <a:lnTo>
                    <a:pt x="749" y="57150"/>
                  </a:lnTo>
                  <a:lnTo>
                    <a:pt x="691134" y="57150"/>
                  </a:lnTo>
                  <a:lnTo>
                    <a:pt x="691134" y="55880"/>
                  </a:lnTo>
                  <a:lnTo>
                    <a:pt x="691896" y="55880"/>
                  </a:lnTo>
                  <a:lnTo>
                    <a:pt x="691896" y="1270"/>
                  </a:lnTo>
                  <a:close/>
                </a:path>
                <a:path w="693420" h="525144">
                  <a:moveTo>
                    <a:pt x="693420" y="469265"/>
                  </a:moveTo>
                  <a:lnTo>
                    <a:pt x="692912" y="467868"/>
                  </a:lnTo>
                  <a:lnTo>
                    <a:pt x="691896" y="466852"/>
                  </a:lnTo>
                  <a:lnTo>
                    <a:pt x="174244" y="466852"/>
                  </a:lnTo>
                  <a:lnTo>
                    <a:pt x="172847" y="466852"/>
                  </a:lnTo>
                  <a:lnTo>
                    <a:pt x="171831" y="467868"/>
                  </a:lnTo>
                  <a:lnTo>
                    <a:pt x="171831" y="468884"/>
                  </a:lnTo>
                  <a:lnTo>
                    <a:pt x="115951" y="468884"/>
                  </a:lnTo>
                  <a:lnTo>
                    <a:pt x="114935" y="470281"/>
                  </a:lnTo>
                  <a:lnTo>
                    <a:pt x="114935" y="479044"/>
                  </a:lnTo>
                  <a:lnTo>
                    <a:pt x="112356" y="491032"/>
                  </a:lnTo>
                  <a:lnTo>
                    <a:pt x="107569" y="502018"/>
                  </a:lnTo>
                  <a:lnTo>
                    <a:pt x="100672" y="511746"/>
                  </a:lnTo>
                  <a:lnTo>
                    <a:pt x="91821" y="519938"/>
                  </a:lnTo>
                  <a:lnTo>
                    <a:pt x="89916" y="521335"/>
                  </a:lnTo>
                  <a:lnTo>
                    <a:pt x="90932" y="524764"/>
                  </a:lnTo>
                  <a:lnTo>
                    <a:pt x="691896" y="524764"/>
                  </a:lnTo>
                  <a:lnTo>
                    <a:pt x="693420" y="523240"/>
                  </a:lnTo>
                  <a:lnTo>
                    <a:pt x="693420" y="469265"/>
                  </a:lnTo>
                  <a:close/>
                </a:path>
              </a:pathLst>
            </a:custGeom>
            <a:solidFill>
              <a:srgbClr val="465C73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201411" y="2583230"/>
              <a:ext cx="55244" cy="127000"/>
            </a:xfrm>
            <a:custGeom>
              <a:avLst/>
              <a:gdLst/>
              <a:ahLst/>
              <a:cxnLst/>
              <a:rect l="l" t="t" r="r" b="b"/>
              <a:pathLst>
                <a:path w="55245" h="127000">
                  <a:moveTo>
                    <a:pt x="54813" y="0"/>
                  </a:moveTo>
                  <a:lnTo>
                    <a:pt x="0" y="0"/>
                  </a:lnTo>
                  <a:lnTo>
                    <a:pt x="0" y="126441"/>
                  </a:lnTo>
                  <a:lnTo>
                    <a:pt x="54813" y="126441"/>
                  </a:lnTo>
                  <a:lnTo>
                    <a:pt x="54813" y="0"/>
                  </a:lnTo>
                  <a:close/>
                </a:path>
              </a:pathLst>
            </a:custGeom>
            <a:solidFill>
              <a:srgbClr val="7E919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5294375" y="2528315"/>
              <a:ext cx="55244" cy="181610"/>
            </a:xfrm>
            <a:custGeom>
              <a:avLst/>
              <a:gdLst/>
              <a:ahLst/>
              <a:cxnLst/>
              <a:rect l="l" t="t" r="r" b="b"/>
              <a:pathLst>
                <a:path w="55245" h="181610">
                  <a:moveTo>
                    <a:pt x="54863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54863" y="181356"/>
                  </a:lnTo>
                  <a:lnTo>
                    <a:pt x="54863" y="0"/>
                  </a:lnTo>
                  <a:close/>
                </a:path>
              </a:pathLst>
            </a:custGeom>
            <a:solidFill>
              <a:srgbClr val="64798D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384291" y="2560320"/>
              <a:ext cx="55244" cy="149860"/>
            </a:xfrm>
            <a:custGeom>
              <a:avLst/>
              <a:gdLst/>
              <a:ahLst/>
              <a:cxnLst/>
              <a:rect l="l" t="t" r="r" b="b"/>
              <a:pathLst>
                <a:path w="55245" h="149860">
                  <a:moveTo>
                    <a:pt x="54863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54863" y="149351"/>
                  </a:lnTo>
                  <a:lnTo>
                    <a:pt x="54863" y="0"/>
                  </a:lnTo>
                  <a:close/>
                </a:path>
              </a:pathLst>
            </a:custGeom>
            <a:solidFill>
              <a:srgbClr val="99A8B4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2849" y="2435352"/>
              <a:ext cx="131699" cy="15544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829555" y="2621788"/>
              <a:ext cx="314325" cy="314960"/>
            </a:xfrm>
            <a:custGeom>
              <a:avLst/>
              <a:gdLst/>
              <a:ahLst/>
              <a:cxnLst/>
              <a:rect l="l" t="t" r="r" b="b"/>
              <a:pathLst>
                <a:path w="314325" h="314960">
                  <a:moveTo>
                    <a:pt x="220218" y="271780"/>
                  </a:moveTo>
                  <a:lnTo>
                    <a:pt x="93726" y="271780"/>
                  </a:lnTo>
                  <a:lnTo>
                    <a:pt x="100377" y="275590"/>
                  </a:lnTo>
                  <a:lnTo>
                    <a:pt x="107315" y="278130"/>
                  </a:lnTo>
                  <a:lnTo>
                    <a:pt x="121666" y="283210"/>
                  </a:lnTo>
                  <a:lnTo>
                    <a:pt x="121666" y="313690"/>
                  </a:lnTo>
                  <a:lnTo>
                    <a:pt x="123571" y="314960"/>
                  </a:lnTo>
                  <a:lnTo>
                    <a:pt x="190373" y="314960"/>
                  </a:lnTo>
                  <a:lnTo>
                    <a:pt x="192786" y="313690"/>
                  </a:lnTo>
                  <a:lnTo>
                    <a:pt x="192786" y="283210"/>
                  </a:lnTo>
                  <a:lnTo>
                    <a:pt x="206883" y="278130"/>
                  </a:lnTo>
                  <a:lnTo>
                    <a:pt x="213645" y="275590"/>
                  </a:lnTo>
                  <a:lnTo>
                    <a:pt x="220218" y="271780"/>
                  </a:lnTo>
                  <a:close/>
                </a:path>
                <a:path w="314325" h="314960">
                  <a:moveTo>
                    <a:pt x="72390" y="22860"/>
                  </a:moveTo>
                  <a:lnTo>
                    <a:pt x="69977" y="22860"/>
                  </a:lnTo>
                  <a:lnTo>
                    <a:pt x="68707" y="24130"/>
                  </a:lnTo>
                  <a:lnTo>
                    <a:pt x="67818" y="24130"/>
                  </a:lnTo>
                  <a:lnTo>
                    <a:pt x="22098" y="69850"/>
                  </a:lnTo>
                  <a:lnTo>
                    <a:pt x="22098" y="72390"/>
                  </a:lnTo>
                  <a:lnTo>
                    <a:pt x="24003" y="74930"/>
                  </a:lnTo>
                  <a:lnTo>
                    <a:pt x="43688" y="93980"/>
                  </a:lnTo>
                  <a:lnTo>
                    <a:pt x="40312" y="101600"/>
                  </a:lnTo>
                  <a:lnTo>
                    <a:pt x="37258" y="107950"/>
                  </a:lnTo>
                  <a:lnTo>
                    <a:pt x="34561" y="115570"/>
                  </a:lnTo>
                  <a:lnTo>
                    <a:pt x="32258" y="121920"/>
                  </a:lnTo>
                  <a:lnTo>
                    <a:pt x="1905" y="121920"/>
                  </a:lnTo>
                  <a:lnTo>
                    <a:pt x="0" y="124460"/>
                  </a:lnTo>
                  <a:lnTo>
                    <a:pt x="0" y="191770"/>
                  </a:lnTo>
                  <a:lnTo>
                    <a:pt x="1905" y="193040"/>
                  </a:lnTo>
                  <a:lnTo>
                    <a:pt x="32258" y="193040"/>
                  </a:lnTo>
                  <a:lnTo>
                    <a:pt x="34561" y="200660"/>
                  </a:lnTo>
                  <a:lnTo>
                    <a:pt x="37258" y="207010"/>
                  </a:lnTo>
                  <a:lnTo>
                    <a:pt x="40312" y="214630"/>
                  </a:lnTo>
                  <a:lnTo>
                    <a:pt x="43688" y="220980"/>
                  </a:lnTo>
                  <a:lnTo>
                    <a:pt x="24003" y="241300"/>
                  </a:lnTo>
                  <a:lnTo>
                    <a:pt x="22098" y="242570"/>
                  </a:lnTo>
                  <a:lnTo>
                    <a:pt x="22098" y="245110"/>
                  </a:lnTo>
                  <a:lnTo>
                    <a:pt x="24003" y="246380"/>
                  </a:lnTo>
                  <a:lnTo>
                    <a:pt x="68707" y="292100"/>
                  </a:lnTo>
                  <a:lnTo>
                    <a:pt x="73533" y="292100"/>
                  </a:lnTo>
                  <a:lnTo>
                    <a:pt x="74549" y="290830"/>
                  </a:lnTo>
                  <a:lnTo>
                    <a:pt x="93726" y="271780"/>
                  </a:lnTo>
                  <a:lnTo>
                    <a:pt x="265105" y="271780"/>
                  </a:lnTo>
                  <a:lnTo>
                    <a:pt x="289941" y="246380"/>
                  </a:lnTo>
                  <a:lnTo>
                    <a:pt x="291846" y="245110"/>
                  </a:lnTo>
                  <a:lnTo>
                    <a:pt x="291846" y="242570"/>
                  </a:lnTo>
                  <a:lnTo>
                    <a:pt x="289941" y="241300"/>
                  </a:lnTo>
                  <a:lnTo>
                    <a:pt x="270637" y="220980"/>
                  </a:lnTo>
                  <a:lnTo>
                    <a:pt x="147066" y="220980"/>
                  </a:lnTo>
                  <a:lnTo>
                    <a:pt x="142748" y="219710"/>
                  </a:lnTo>
                  <a:lnTo>
                    <a:pt x="141351" y="219710"/>
                  </a:lnTo>
                  <a:lnTo>
                    <a:pt x="138938" y="218440"/>
                  </a:lnTo>
                  <a:lnTo>
                    <a:pt x="137033" y="218440"/>
                  </a:lnTo>
                  <a:lnTo>
                    <a:pt x="134620" y="217170"/>
                  </a:lnTo>
                  <a:lnTo>
                    <a:pt x="132207" y="217170"/>
                  </a:lnTo>
                  <a:lnTo>
                    <a:pt x="130302" y="215900"/>
                  </a:lnTo>
                  <a:lnTo>
                    <a:pt x="126873" y="214630"/>
                  </a:lnTo>
                  <a:lnTo>
                    <a:pt x="125476" y="214630"/>
                  </a:lnTo>
                  <a:lnTo>
                    <a:pt x="123571" y="213360"/>
                  </a:lnTo>
                  <a:lnTo>
                    <a:pt x="122555" y="212090"/>
                  </a:lnTo>
                  <a:lnTo>
                    <a:pt x="122174" y="212090"/>
                  </a:lnTo>
                  <a:lnTo>
                    <a:pt x="111009" y="203200"/>
                  </a:lnTo>
                  <a:lnTo>
                    <a:pt x="102203" y="193040"/>
                  </a:lnTo>
                  <a:lnTo>
                    <a:pt x="95920" y="180340"/>
                  </a:lnTo>
                  <a:lnTo>
                    <a:pt x="92329" y="166370"/>
                  </a:lnTo>
                  <a:lnTo>
                    <a:pt x="92329" y="144780"/>
                  </a:lnTo>
                  <a:lnTo>
                    <a:pt x="92837" y="144780"/>
                  </a:lnTo>
                  <a:lnTo>
                    <a:pt x="92837" y="142240"/>
                  </a:lnTo>
                  <a:lnTo>
                    <a:pt x="93218" y="140970"/>
                  </a:lnTo>
                  <a:lnTo>
                    <a:pt x="93218" y="139700"/>
                  </a:lnTo>
                  <a:lnTo>
                    <a:pt x="93726" y="138430"/>
                  </a:lnTo>
                  <a:lnTo>
                    <a:pt x="93726" y="137160"/>
                  </a:lnTo>
                  <a:lnTo>
                    <a:pt x="94742" y="135890"/>
                  </a:lnTo>
                  <a:lnTo>
                    <a:pt x="95250" y="134620"/>
                  </a:lnTo>
                  <a:lnTo>
                    <a:pt x="95631" y="132080"/>
                  </a:lnTo>
                  <a:lnTo>
                    <a:pt x="96139" y="130810"/>
                  </a:lnTo>
                  <a:lnTo>
                    <a:pt x="97155" y="129540"/>
                  </a:lnTo>
                  <a:lnTo>
                    <a:pt x="97536" y="128270"/>
                  </a:lnTo>
                  <a:lnTo>
                    <a:pt x="98552" y="127000"/>
                  </a:lnTo>
                  <a:lnTo>
                    <a:pt x="99060" y="125730"/>
                  </a:lnTo>
                  <a:lnTo>
                    <a:pt x="99949" y="124460"/>
                  </a:lnTo>
                  <a:lnTo>
                    <a:pt x="100457" y="123190"/>
                  </a:lnTo>
                  <a:lnTo>
                    <a:pt x="101473" y="121920"/>
                  </a:lnTo>
                  <a:lnTo>
                    <a:pt x="102362" y="120650"/>
                  </a:lnTo>
                  <a:lnTo>
                    <a:pt x="103378" y="119380"/>
                  </a:lnTo>
                  <a:lnTo>
                    <a:pt x="103886" y="118110"/>
                  </a:lnTo>
                  <a:lnTo>
                    <a:pt x="105283" y="116840"/>
                  </a:lnTo>
                  <a:lnTo>
                    <a:pt x="105791" y="115570"/>
                  </a:lnTo>
                  <a:lnTo>
                    <a:pt x="106680" y="114300"/>
                  </a:lnTo>
                  <a:lnTo>
                    <a:pt x="107696" y="114300"/>
                  </a:lnTo>
                  <a:lnTo>
                    <a:pt x="109093" y="111760"/>
                  </a:lnTo>
                  <a:lnTo>
                    <a:pt x="111506" y="109220"/>
                  </a:lnTo>
                  <a:lnTo>
                    <a:pt x="112014" y="109220"/>
                  </a:lnTo>
                  <a:lnTo>
                    <a:pt x="113919" y="107950"/>
                  </a:lnTo>
                  <a:lnTo>
                    <a:pt x="114935" y="106680"/>
                  </a:lnTo>
                  <a:lnTo>
                    <a:pt x="116332" y="105410"/>
                  </a:lnTo>
                  <a:lnTo>
                    <a:pt x="117348" y="105410"/>
                  </a:lnTo>
                  <a:lnTo>
                    <a:pt x="118745" y="104140"/>
                  </a:lnTo>
                  <a:lnTo>
                    <a:pt x="119761" y="102870"/>
                  </a:lnTo>
                  <a:lnTo>
                    <a:pt x="121158" y="102870"/>
                  </a:lnTo>
                  <a:lnTo>
                    <a:pt x="122174" y="101600"/>
                  </a:lnTo>
                  <a:lnTo>
                    <a:pt x="123571" y="101600"/>
                  </a:lnTo>
                  <a:lnTo>
                    <a:pt x="124460" y="100330"/>
                  </a:lnTo>
                  <a:lnTo>
                    <a:pt x="125984" y="100330"/>
                  </a:lnTo>
                  <a:lnTo>
                    <a:pt x="127381" y="99060"/>
                  </a:lnTo>
                  <a:lnTo>
                    <a:pt x="128905" y="99060"/>
                  </a:lnTo>
                  <a:lnTo>
                    <a:pt x="131699" y="97790"/>
                  </a:lnTo>
                  <a:lnTo>
                    <a:pt x="133223" y="96520"/>
                  </a:lnTo>
                  <a:lnTo>
                    <a:pt x="136017" y="96520"/>
                  </a:lnTo>
                  <a:lnTo>
                    <a:pt x="137541" y="95250"/>
                  </a:lnTo>
                  <a:lnTo>
                    <a:pt x="138938" y="95250"/>
                  </a:lnTo>
                  <a:lnTo>
                    <a:pt x="140843" y="93980"/>
                  </a:lnTo>
                  <a:lnTo>
                    <a:pt x="270637" y="93980"/>
                  </a:lnTo>
                  <a:lnTo>
                    <a:pt x="289941" y="74930"/>
                  </a:lnTo>
                  <a:lnTo>
                    <a:pt x="291846" y="72390"/>
                  </a:lnTo>
                  <a:lnTo>
                    <a:pt x="291846" y="69850"/>
                  </a:lnTo>
                  <a:lnTo>
                    <a:pt x="266446" y="44450"/>
                  </a:lnTo>
                  <a:lnTo>
                    <a:pt x="93726" y="44450"/>
                  </a:lnTo>
                  <a:lnTo>
                    <a:pt x="73533" y="24130"/>
                  </a:lnTo>
                  <a:lnTo>
                    <a:pt x="72390" y="22860"/>
                  </a:lnTo>
                  <a:close/>
                </a:path>
                <a:path w="314325" h="314960">
                  <a:moveTo>
                    <a:pt x="265105" y="271780"/>
                  </a:moveTo>
                  <a:lnTo>
                    <a:pt x="220218" y="271780"/>
                  </a:lnTo>
                  <a:lnTo>
                    <a:pt x="239395" y="290830"/>
                  </a:lnTo>
                  <a:lnTo>
                    <a:pt x="240411" y="292100"/>
                  </a:lnTo>
                  <a:lnTo>
                    <a:pt x="245237" y="292100"/>
                  </a:lnTo>
                  <a:lnTo>
                    <a:pt x="265105" y="271780"/>
                  </a:lnTo>
                  <a:close/>
                </a:path>
                <a:path w="314325" h="314960">
                  <a:moveTo>
                    <a:pt x="281686" y="193040"/>
                  </a:moveTo>
                  <a:lnTo>
                    <a:pt x="212979" y="193040"/>
                  </a:lnTo>
                  <a:lnTo>
                    <a:pt x="211074" y="196850"/>
                  </a:lnTo>
                  <a:lnTo>
                    <a:pt x="208661" y="199390"/>
                  </a:lnTo>
                  <a:lnTo>
                    <a:pt x="205740" y="203200"/>
                  </a:lnTo>
                  <a:lnTo>
                    <a:pt x="203327" y="205740"/>
                  </a:lnTo>
                  <a:lnTo>
                    <a:pt x="200025" y="208280"/>
                  </a:lnTo>
                  <a:lnTo>
                    <a:pt x="197104" y="210820"/>
                  </a:lnTo>
                  <a:lnTo>
                    <a:pt x="195707" y="210820"/>
                  </a:lnTo>
                  <a:lnTo>
                    <a:pt x="193802" y="213360"/>
                  </a:lnTo>
                  <a:lnTo>
                    <a:pt x="191389" y="213360"/>
                  </a:lnTo>
                  <a:lnTo>
                    <a:pt x="190881" y="214630"/>
                  </a:lnTo>
                  <a:lnTo>
                    <a:pt x="188976" y="214630"/>
                  </a:lnTo>
                  <a:lnTo>
                    <a:pt x="186055" y="217170"/>
                  </a:lnTo>
                  <a:lnTo>
                    <a:pt x="184150" y="217170"/>
                  </a:lnTo>
                  <a:lnTo>
                    <a:pt x="182753" y="218440"/>
                  </a:lnTo>
                  <a:lnTo>
                    <a:pt x="177927" y="218440"/>
                  </a:lnTo>
                  <a:lnTo>
                    <a:pt x="176022" y="219710"/>
                  </a:lnTo>
                  <a:lnTo>
                    <a:pt x="173609" y="219710"/>
                  </a:lnTo>
                  <a:lnTo>
                    <a:pt x="169672" y="220980"/>
                  </a:lnTo>
                  <a:lnTo>
                    <a:pt x="270637" y="220980"/>
                  </a:lnTo>
                  <a:lnTo>
                    <a:pt x="274060" y="214630"/>
                  </a:lnTo>
                  <a:lnTo>
                    <a:pt x="277066" y="207010"/>
                  </a:lnTo>
                  <a:lnTo>
                    <a:pt x="279620" y="200660"/>
                  </a:lnTo>
                  <a:lnTo>
                    <a:pt x="281686" y="193040"/>
                  </a:lnTo>
                  <a:close/>
                </a:path>
                <a:path w="314325" h="314960">
                  <a:moveTo>
                    <a:pt x="270637" y="93980"/>
                  </a:moveTo>
                  <a:lnTo>
                    <a:pt x="168783" y="93980"/>
                  </a:lnTo>
                  <a:lnTo>
                    <a:pt x="171577" y="95250"/>
                  </a:lnTo>
                  <a:lnTo>
                    <a:pt x="173101" y="96520"/>
                  </a:lnTo>
                  <a:lnTo>
                    <a:pt x="176022" y="96520"/>
                  </a:lnTo>
                  <a:lnTo>
                    <a:pt x="178816" y="97790"/>
                  </a:lnTo>
                  <a:lnTo>
                    <a:pt x="180340" y="99060"/>
                  </a:lnTo>
                  <a:lnTo>
                    <a:pt x="181737" y="99060"/>
                  </a:lnTo>
                  <a:lnTo>
                    <a:pt x="183134" y="100330"/>
                  </a:lnTo>
                  <a:lnTo>
                    <a:pt x="184658" y="100330"/>
                  </a:lnTo>
                  <a:lnTo>
                    <a:pt x="186055" y="101600"/>
                  </a:lnTo>
                  <a:lnTo>
                    <a:pt x="187452" y="101600"/>
                  </a:lnTo>
                  <a:lnTo>
                    <a:pt x="188468" y="102870"/>
                  </a:lnTo>
                  <a:lnTo>
                    <a:pt x="189865" y="104140"/>
                  </a:lnTo>
                  <a:lnTo>
                    <a:pt x="190881" y="104140"/>
                  </a:lnTo>
                  <a:lnTo>
                    <a:pt x="191770" y="105410"/>
                  </a:lnTo>
                  <a:lnTo>
                    <a:pt x="193294" y="105410"/>
                  </a:lnTo>
                  <a:lnTo>
                    <a:pt x="194183" y="106680"/>
                  </a:lnTo>
                  <a:lnTo>
                    <a:pt x="195707" y="106680"/>
                  </a:lnTo>
                  <a:lnTo>
                    <a:pt x="197104" y="107950"/>
                  </a:lnTo>
                  <a:lnTo>
                    <a:pt x="198501" y="110490"/>
                  </a:lnTo>
                  <a:lnTo>
                    <a:pt x="200025" y="111760"/>
                  </a:lnTo>
                  <a:lnTo>
                    <a:pt x="200533" y="111760"/>
                  </a:lnTo>
                  <a:lnTo>
                    <a:pt x="200914" y="113030"/>
                  </a:lnTo>
                  <a:lnTo>
                    <a:pt x="201930" y="113030"/>
                  </a:lnTo>
                  <a:lnTo>
                    <a:pt x="202946" y="114300"/>
                  </a:lnTo>
                  <a:lnTo>
                    <a:pt x="204851" y="116840"/>
                  </a:lnTo>
                  <a:lnTo>
                    <a:pt x="205740" y="118110"/>
                  </a:lnTo>
                  <a:lnTo>
                    <a:pt x="206756" y="119380"/>
                  </a:lnTo>
                  <a:lnTo>
                    <a:pt x="207645" y="120650"/>
                  </a:lnTo>
                  <a:lnTo>
                    <a:pt x="208153" y="121920"/>
                  </a:lnTo>
                  <a:lnTo>
                    <a:pt x="209169" y="123190"/>
                  </a:lnTo>
                  <a:lnTo>
                    <a:pt x="210058" y="124460"/>
                  </a:lnTo>
                  <a:lnTo>
                    <a:pt x="211074" y="125730"/>
                  </a:lnTo>
                  <a:lnTo>
                    <a:pt x="211582" y="127000"/>
                  </a:lnTo>
                  <a:lnTo>
                    <a:pt x="212471" y="128270"/>
                  </a:lnTo>
                  <a:lnTo>
                    <a:pt x="213487" y="130810"/>
                  </a:lnTo>
                  <a:lnTo>
                    <a:pt x="214376" y="132080"/>
                  </a:lnTo>
                  <a:lnTo>
                    <a:pt x="214884" y="134620"/>
                  </a:lnTo>
                  <a:lnTo>
                    <a:pt x="216408" y="138430"/>
                  </a:lnTo>
                  <a:lnTo>
                    <a:pt x="216789" y="139700"/>
                  </a:lnTo>
                  <a:lnTo>
                    <a:pt x="216789" y="142240"/>
                  </a:lnTo>
                  <a:lnTo>
                    <a:pt x="217297" y="143510"/>
                  </a:lnTo>
                  <a:lnTo>
                    <a:pt x="217297" y="149860"/>
                  </a:lnTo>
                  <a:lnTo>
                    <a:pt x="217805" y="151130"/>
                  </a:lnTo>
                  <a:lnTo>
                    <a:pt x="217805" y="152400"/>
                  </a:lnTo>
                  <a:lnTo>
                    <a:pt x="222123" y="154940"/>
                  </a:lnTo>
                  <a:lnTo>
                    <a:pt x="222631" y="156210"/>
                  </a:lnTo>
                  <a:lnTo>
                    <a:pt x="222631" y="157480"/>
                  </a:lnTo>
                  <a:lnTo>
                    <a:pt x="222123" y="157480"/>
                  </a:lnTo>
                  <a:lnTo>
                    <a:pt x="222123" y="168910"/>
                  </a:lnTo>
                  <a:lnTo>
                    <a:pt x="221615" y="170180"/>
                  </a:lnTo>
                  <a:lnTo>
                    <a:pt x="221615" y="171450"/>
                  </a:lnTo>
                  <a:lnTo>
                    <a:pt x="221107" y="172720"/>
                  </a:lnTo>
                  <a:lnTo>
                    <a:pt x="221107" y="175260"/>
                  </a:lnTo>
                  <a:lnTo>
                    <a:pt x="220218" y="176530"/>
                  </a:lnTo>
                  <a:lnTo>
                    <a:pt x="220218" y="177800"/>
                  </a:lnTo>
                  <a:lnTo>
                    <a:pt x="218694" y="181610"/>
                  </a:lnTo>
                  <a:lnTo>
                    <a:pt x="218694" y="182880"/>
                  </a:lnTo>
                  <a:lnTo>
                    <a:pt x="217805" y="185420"/>
                  </a:lnTo>
                  <a:lnTo>
                    <a:pt x="216408" y="186690"/>
                  </a:lnTo>
                  <a:lnTo>
                    <a:pt x="215392" y="189230"/>
                  </a:lnTo>
                  <a:lnTo>
                    <a:pt x="215392" y="190500"/>
                  </a:lnTo>
                  <a:lnTo>
                    <a:pt x="213487" y="193040"/>
                  </a:lnTo>
                  <a:lnTo>
                    <a:pt x="312039" y="193040"/>
                  </a:lnTo>
                  <a:lnTo>
                    <a:pt x="313944" y="191770"/>
                  </a:lnTo>
                  <a:lnTo>
                    <a:pt x="313944" y="124460"/>
                  </a:lnTo>
                  <a:lnTo>
                    <a:pt x="312039" y="121920"/>
                  </a:lnTo>
                  <a:lnTo>
                    <a:pt x="281686" y="121920"/>
                  </a:lnTo>
                  <a:lnTo>
                    <a:pt x="279620" y="115570"/>
                  </a:lnTo>
                  <a:lnTo>
                    <a:pt x="277066" y="107950"/>
                  </a:lnTo>
                  <a:lnTo>
                    <a:pt x="274060" y="101600"/>
                  </a:lnTo>
                  <a:lnTo>
                    <a:pt x="270637" y="93980"/>
                  </a:lnTo>
                  <a:close/>
                </a:path>
                <a:path w="314325" h="314960">
                  <a:moveTo>
                    <a:pt x="190373" y="0"/>
                  </a:moveTo>
                  <a:lnTo>
                    <a:pt x="123571" y="0"/>
                  </a:lnTo>
                  <a:lnTo>
                    <a:pt x="121666" y="2540"/>
                  </a:lnTo>
                  <a:lnTo>
                    <a:pt x="121666" y="31750"/>
                  </a:lnTo>
                  <a:lnTo>
                    <a:pt x="114442" y="34290"/>
                  </a:lnTo>
                  <a:lnTo>
                    <a:pt x="107314" y="38100"/>
                  </a:lnTo>
                  <a:lnTo>
                    <a:pt x="100377" y="40640"/>
                  </a:lnTo>
                  <a:lnTo>
                    <a:pt x="93726" y="44450"/>
                  </a:lnTo>
                  <a:lnTo>
                    <a:pt x="220218" y="44450"/>
                  </a:lnTo>
                  <a:lnTo>
                    <a:pt x="213645" y="40640"/>
                  </a:lnTo>
                  <a:lnTo>
                    <a:pt x="206883" y="38100"/>
                  </a:lnTo>
                  <a:lnTo>
                    <a:pt x="199929" y="34290"/>
                  </a:lnTo>
                  <a:lnTo>
                    <a:pt x="192786" y="31750"/>
                  </a:lnTo>
                  <a:lnTo>
                    <a:pt x="192786" y="2540"/>
                  </a:lnTo>
                  <a:lnTo>
                    <a:pt x="190373" y="0"/>
                  </a:lnTo>
                  <a:close/>
                </a:path>
                <a:path w="314325" h="314960">
                  <a:moveTo>
                    <a:pt x="243967" y="22860"/>
                  </a:moveTo>
                  <a:lnTo>
                    <a:pt x="241554" y="22860"/>
                  </a:lnTo>
                  <a:lnTo>
                    <a:pt x="240411" y="24130"/>
                  </a:lnTo>
                  <a:lnTo>
                    <a:pt x="220218" y="44450"/>
                  </a:lnTo>
                  <a:lnTo>
                    <a:pt x="266446" y="44450"/>
                  </a:lnTo>
                  <a:lnTo>
                    <a:pt x="246126" y="24130"/>
                  </a:lnTo>
                  <a:lnTo>
                    <a:pt x="245237" y="24130"/>
                  </a:lnTo>
                  <a:lnTo>
                    <a:pt x="243967" y="22860"/>
                  </a:lnTo>
                  <a:close/>
                </a:path>
              </a:pathLst>
            </a:custGeom>
            <a:solidFill>
              <a:srgbClr val="E1E9EC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07279" y="2714243"/>
              <a:ext cx="70104" cy="128016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5943904" y="3941064"/>
            <a:ext cx="649224" cy="830580"/>
            <a:chOff x="4985003" y="3284220"/>
            <a:chExt cx="541020" cy="692150"/>
          </a:xfrm>
        </p:grpSpPr>
        <p:sp>
          <p:nvSpPr>
            <p:cNvPr id="33" name="object 33"/>
            <p:cNvSpPr/>
            <p:nvPr/>
          </p:nvSpPr>
          <p:spPr>
            <a:xfrm>
              <a:off x="4985003" y="3328416"/>
              <a:ext cx="541020" cy="647700"/>
            </a:xfrm>
            <a:custGeom>
              <a:avLst/>
              <a:gdLst/>
              <a:ahLst/>
              <a:cxnLst/>
              <a:rect l="l" t="t" r="r" b="b"/>
              <a:pathLst>
                <a:path w="541020" h="647700">
                  <a:moveTo>
                    <a:pt x="504571" y="0"/>
                  </a:moveTo>
                  <a:lnTo>
                    <a:pt x="307340" y="0"/>
                  </a:lnTo>
                  <a:lnTo>
                    <a:pt x="304107" y="12521"/>
                  </a:lnTo>
                  <a:lnTo>
                    <a:pt x="296148" y="22732"/>
                  </a:lnTo>
                  <a:lnTo>
                    <a:pt x="284640" y="29610"/>
                  </a:lnTo>
                  <a:lnTo>
                    <a:pt x="270763" y="32130"/>
                  </a:lnTo>
                  <a:lnTo>
                    <a:pt x="256595" y="29610"/>
                  </a:lnTo>
                  <a:lnTo>
                    <a:pt x="244951" y="22732"/>
                  </a:lnTo>
                  <a:lnTo>
                    <a:pt x="236974" y="12521"/>
                  </a:lnTo>
                  <a:lnTo>
                    <a:pt x="233807" y="0"/>
                  </a:lnTo>
                  <a:lnTo>
                    <a:pt x="37084" y="0"/>
                  </a:lnTo>
                  <a:lnTo>
                    <a:pt x="22556" y="2613"/>
                  </a:lnTo>
                  <a:lnTo>
                    <a:pt x="10779" y="9763"/>
                  </a:lnTo>
                  <a:lnTo>
                    <a:pt x="2883" y="20413"/>
                  </a:lnTo>
                  <a:lnTo>
                    <a:pt x="0" y="33527"/>
                  </a:lnTo>
                  <a:lnTo>
                    <a:pt x="0" y="614044"/>
                  </a:lnTo>
                  <a:lnTo>
                    <a:pt x="2883" y="627179"/>
                  </a:lnTo>
                  <a:lnTo>
                    <a:pt x="10779" y="637873"/>
                  </a:lnTo>
                  <a:lnTo>
                    <a:pt x="22556" y="645066"/>
                  </a:lnTo>
                  <a:lnTo>
                    <a:pt x="37084" y="647699"/>
                  </a:lnTo>
                  <a:lnTo>
                    <a:pt x="504571" y="647699"/>
                  </a:lnTo>
                  <a:lnTo>
                    <a:pt x="518731" y="645066"/>
                  </a:lnTo>
                  <a:lnTo>
                    <a:pt x="530320" y="637873"/>
                  </a:lnTo>
                  <a:lnTo>
                    <a:pt x="538146" y="627179"/>
                  </a:lnTo>
                  <a:lnTo>
                    <a:pt x="541020" y="614044"/>
                  </a:lnTo>
                  <a:lnTo>
                    <a:pt x="541020" y="33527"/>
                  </a:lnTo>
                  <a:lnTo>
                    <a:pt x="538146" y="20413"/>
                  </a:lnTo>
                  <a:lnTo>
                    <a:pt x="530320" y="9763"/>
                  </a:lnTo>
                  <a:lnTo>
                    <a:pt x="518731" y="2613"/>
                  </a:lnTo>
                  <a:lnTo>
                    <a:pt x="504571" y="0"/>
                  </a:lnTo>
                  <a:close/>
                </a:path>
              </a:pathLst>
            </a:custGeom>
            <a:solidFill>
              <a:srgbClr val="BAC5C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009387" y="3328416"/>
              <a:ext cx="492759" cy="601980"/>
            </a:xfrm>
            <a:custGeom>
              <a:avLst/>
              <a:gdLst/>
              <a:ahLst/>
              <a:cxnLst/>
              <a:rect l="l" t="t" r="r" b="b"/>
              <a:pathLst>
                <a:path w="492760" h="601979">
                  <a:moveTo>
                    <a:pt x="381762" y="0"/>
                  </a:moveTo>
                  <a:lnTo>
                    <a:pt x="282828" y="0"/>
                  </a:lnTo>
                  <a:lnTo>
                    <a:pt x="279669" y="12521"/>
                  </a:lnTo>
                  <a:lnTo>
                    <a:pt x="271748" y="22732"/>
                  </a:lnTo>
                  <a:lnTo>
                    <a:pt x="260254" y="29610"/>
                  </a:lnTo>
                  <a:lnTo>
                    <a:pt x="246379" y="32130"/>
                  </a:lnTo>
                  <a:lnTo>
                    <a:pt x="232211" y="29610"/>
                  </a:lnTo>
                  <a:lnTo>
                    <a:pt x="220567" y="22732"/>
                  </a:lnTo>
                  <a:lnTo>
                    <a:pt x="212590" y="12521"/>
                  </a:lnTo>
                  <a:lnTo>
                    <a:pt x="209423" y="0"/>
                  </a:lnTo>
                  <a:lnTo>
                    <a:pt x="110998" y="0"/>
                  </a:lnTo>
                  <a:lnTo>
                    <a:pt x="110998" y="11048"/>
                  </a:lnTo>
                  <a:lnTo>
                    <a:pt x="110489" y="17271"/>
                  </a:lnTo>
                  <a:lnTo>
                    <a:pt x="105283" y="22097"/>
                  </a:lnTo>
                  <a:lnTo>
                    <a:pt x="24891" y="22097"/>
                  </a:lnTo>
                  <a:lnTo>
                    <a:pt x="15216" y="23860"/>
                  </a:lnTo>
                  <a:lnTo>
                    <a:pt x="7302" y="28670"/>
                  </a:lnTo>
                  <a:lnTo>
                    <a:pt x="1960" y="35813"/>
                  </a:lnTo>
                  <a:lnTo>
                    <a:pt x="0" y="44576"/>
                  </a:lnTo>
                  <a:lnTo>
                    <a:pt x="0" y="579881"/>
                  </a:lnTo>
                  <a:lnTo>
                    <a:pt x="1960" y="588424"/>
                  </a:lnTo>
                  <a:lnTo>
                    <a:pt x="7302" y="595455"/>
                  </a:lnTo>
                  <a:lnTo>
                    <a:pt x="15216" y="600223"/>
                  </a:lnTo>
                  <a:lnTo>
                    <a:pt x="24891" y="601979"/>
                  </a:lnTo>
                  <a:lnTo>
                    <a:pt x="467360" y="601979"/>
                  </a:lnTo>
                  <a:lnTo>
                    <a:pt x="477089" y="600223"/>
                  </a:lnTo>
                  <a:lnTo>
                    <a:pt x="484997" y="595455"/>
                  </a:lnTo>
                  <a:lnTo>
                    <a:pt x="490309" y="588424"/>
                  </a:lnTo>
                  <a:lnTo>
                    <a:pt x="492251" y="579881"/>
                  </a:lnTo>
                  <a:lnTo>
                    <a:pt x="492251" y="44576"/>
                  </a:lnTo>
                  <a:lnTo>
                    <a:pt x="490317" y="35813"/>
                  </a:lnTo>
                  <a:lnTo>
                    <a:pt x="485060" y="28670"/>
                  </a:lnTo>
                  <a:lnTo>
                    <a:pt x="477303" y="23860"/>
                  </a:lnTo>
                  <a:lnTo>
                    <a:pt x="467867" y="22097"/>
                  </a:lnTo>
                  <a:lnTo>
                    <a:pt x="386969" y="22097"/>
                  </a:lnTo>
                  <a:lnTo>
                    <a:pt x="381762" y="17271"/>
                  </a:lnTo>
                  <a:lnTo>
                    <a:pt x="381762" y="0"/>
                  </a:lnTo>
                  <a:close/>
                </a:path>
              </a:pathLst>
            </a:custGeom>
            <a:solidFill>
              <a:srgbClr val="AAB8C4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035295" y="3372612"/>
              <a:ext cx="441959" cy="536575"/>
            </a:xfrm>
            <a:custGeom>
              <a:avLst/>
              <a:gdLst/>
              <a:ahLst/>
              <a:cxnLst/>
              <a:rect l="l" t="t" r="r" b="b"/>
              <a:pathLst>
                <a:path w="441960" h="536575">
                  <a:moveTo>
                    <a:pt x="436117" y="0"/>
                  </a:moveTo>
                  <a:lnTo>
                    <a:pt x="12191" y="0"/>
                  </a:lnTo>
                  <a:lnTo>
                    <a:pt x="5333" y="0"/>
                  </a:lnTo>
                  <a:lnTo>
                    <a:pt x="0" y="5333"/>
                  </a:lnTo>
                  <a:lnTo>
                    <a:pt x="0" y="531621"/>
                  </a:lnTo>
                  <a:lnTo>
                    <a:pt x="5333" y="536448"/>
                  </a:lnTo>
                  <a:lnTo>
                    <a:pt x="436117" y="536448"/>
                  </a:lnTo>
                  <a:lnTo>
                    <a:pt x="441959" y="531621"/>
                  </a:lnTo>
                  <a:lnTo>
                    <a:pt x="441959" y="5333"/>
                  </a:lnTo>
                  <a:lnTo>
                    <a:pt x="4361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45023" y="3284220"/>
              <a:ext cx="222503" cy="10058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102352" y="3590543"/>
              <a:ext cx="60960" cy="257810"/>
            </a:xfrm>
            <a:custGeom>
              <a:avLst/>
              <a:gdLst/>
              <a:ahLst/>
              <a:cxnLst/>
              <a:rect l="l" t="t" r="r" b="b"/>
              <a:pathLst>
                <a:path w="60960" h="257810">
                  <a:moveTo>
                    <a:pt x="60960" y="229362"/>
                  </a:moveTo>
                  <a:lnTo>
                    <a:pt x="58547" y="218427"/>
                  </a:lnTo>
                  <a:lnTo>
                    <a:pt x="52006" y="209461"/>
                  </a:lnTo>
                  <a:lnTo>
                    <a:pt x="42303" y="203403"/>
                  </a:lnTo>
                  <a:lnTo>
                    <a:pt x="30480" y="201168"/>
                  </a:lnTo>
                  <a:lnTo>
                    <a:pt x="18643" y="203403"/>
                  </a:lnTo>
                  <a:lnTo>
                    <a:pt x="8953" y="209461"/>
                  </a:lnTo>
                  <a:lnTo>
                    <a:pt x="2400" y="218427"/>
                  </a:lnTo>
                  <a:lnTo>
                    <a:pt x="0" y="229362"/>
                  </a:lnTo>
                  <a:lnTo>
                    <a:pt x="2400" y="240309"/>
                  </a:lnTo>
                  <a:lnTo>
                    <a:pt x="8953" y="249275"/>
                  </a:lnTo>
                  <a:lnTo>
                    <a:pt x="18643" y="255333"/>
                  </a:lnTo>
                  <a:lnTo>
                    <a:pt x="30480" y="257556"/>
                  </a:lnTo>
                  <a:lnTo>
                    <a:pt x="42303" y="255333"/>
                  </a:lnTo>
                  <a:lnTo>
                    <a:pt x="52006" y="249275"/>
                  </a:lnTo>
                  <a:lnTo>
                    <a:pt x="58547" y="240309"/>
                  </a:lnTo>
                  <a:lnTo>
                    <a:pt x="60960" y="229362"/>
                  </a:lnTo>
                  <a:close/>
                </a:path>
                <a:path w="60960" h="257810">
                  <a:moveTo>
                    <a:pt x="60960" y="129032"/>
                  </a:moveTo>
                  <a:lnTo>
                    <a:pt x="58547" y="117894"/>
                  </a:lnTo>
                  <a:lnTo>
                    <a:pt x="52006" y="108864"/>
                  </a:lnTo>
                  <a:lnTo>
                    <a:pt x="42303" y="102806"/>
                  </a:lnTo>
                  <a:lnTo>
                    <a:pt x="30480" y="100584"/>
                  </a:lnTo>
                  <a:lnTo>
                    <a:pt x="18643" y="102806"/>
                  </a:lnTo>
                  <a:lnTo>
                    <a:pt x="8953" y="108864"/>
                  </a:lnTo>
                  <a:lnTo>
                    <a:pt x="2400" y="117894"/>
                  </a:lnTo>
                  <a:lnTo>
                    <a:pt x="0" y="129032"/>
                  </a:lnTo>
                  <a:lnTo>
                    <a:pt x="2400" y="139890"/>
                  </a:lnTo>
                  <a:lnTo>
                    <a:pt x="8953" y="148767"/>
                  </a:lnTo>
                  <a:lnTo>
                    <a:pt x="18643" y="154774"/>
                  </a:lnTo>
                  <a:lnTo>
                    <a:pt x="30480" y="156972"/>
                  </a:lnTo>
                  <a:lnTo>
                    <a:pt x="42303" y="154774"/>
                  </a:lnTo>
                  <a:lnTo>
                    <a:pt x="52006" y="148767"/>
                  </a:lnTo>
                  <a:lnTo>
                    <a:pt x="58547" y="139890"/>
                  </a:lnTo>
                  <a:lnTo>
                    <a:pt x="60960" y="129032"/>
                  </a:lnTo>
                  <a:close/>
                </a:path>
                <a:path w="60960" h="257810">
                  <a:moveTo>
                    <a:pt x="60960" y="28194"/>
                  </a:moveTo>
                  <a:lnTo>
                    <a:pt x="58547" y="17259"/>
                  </a:lnTo>
                  <a:lnTo>
                    <a:pt x="52006" y="8293"/>
                  </a:lnTo>
                  <a:lnTo>
                    <a:pt x="42303" y="2235"/>
                  </a:lnTo>
                  <a:lnTo>
                    <a:pt x="30480" y="0"/>
                  </a:lnTo>
                  <a:lnTo>
                    <a:pt x="18643" y="2235"/>
                  </a:lnTo>
                  <a:lnTo>
                    <a:pt x="8953" y="8293"/>
                  </a:lnTo>
                  <a:lnTo>
                    <a:pt x="2400" y="17259"/>
                  </a:lnTo>
                  <a:lnTo>
                    <a:pt x="0" y="28194"/>
                  </a:lnTo>
                  <a:lnTo>
                    <a:pt x="2400" y="39141"/>
                  </a:lnTo>
                  <a:lnTo>
                    <a:pt x="8953" y="48107"/>
                  </a:lnTo>
                  <a:lnTo>
                    <a:pt x="18643" y="54165"/>
                  </a:lnTo>
                  <a:lnTo>
                    <a:pt x="30480" y="56388"/>
                  </a:lnTo>
                  <a:lnTo>
                    <a:pt x="42303" y="54165"/>
                  </a:lnTo>
                  <a:lnTo>
                    <a:pt x="52006" y="48107"/>
                  </a:lnTo>
                  <a:lnTo>
                    <a:pt x="58547" y="39141"/>
                  </a:lnTo>
                  <a:lnTo>
                    <a:pt x="60960" y="28194"/>
                  </a:lnTo>
                  <a:close/>
                </a:path>
              </a:pathLst>
            </a:custGeom>
            <a:solidFill>
              <a:srgbClr val="5D7486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194839" y="3584448"/>
              <a:ext cx="135255" cy="22860"/>
            </a:xfrm>
            <a:custGeom>
              <a:avLst/>
              <a:gdLst/>
              <a:ahLst/>
              <a:cxnLst/>
              <a:rect l="l" t="t" r="r" b="b"/>
              <a:pathLst>
                <a:path w="135254" h="22860">
                  <a:moveTo>
                    <a:pt x="123285" y="0"/>
                  </a:moveTo>
                  <a:lnTo>
                    <a:pt x="12287" y="0"/>
                  </a:lnTo>
                  <a:lnTo>
                    <a:pt x="3071" y="3571"/>
                  </a:lnTo>
                  <a:lnTo>
                    <a:pt x="0" y="11430"/>
                  </a:lnTo>
                  <a:lnTo>
                    <a:pt x="3071" y="19288"/>
                  </a:lnTo>
                  <a:lnTo>
                    <a:pt x="12287" y="22859"/>
                  </a:lnTo>
                  <a:lnTo>
                    <a:pt x="123285" y="22859"/>
                  </a:lnTo>
                  <a:lnTo>
                    <a:pt x="132214" y="19288"/>
                  </a:lnTo>
                  <a:lnTo>
                    <a:pt x="135191" y="11429"/>
                  </a:lnTo>
                  <a:lnTo>
                    <a:pt x="132214" y="3571"/>
                  </a:lnTo>
                  <a:lnTo>
                    <a:pt x="123285" y="0"/>
                  </a:lnTo>
                  <a:close/>
                </a:path>
              </a:pathLst>
            </a:custGeom>
            <a:solidFill>
              <a:srgbClr val="E1E9EC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194871" y="3630168"/>
              <a:ext cx="222250" cy="21590"/>
            </a:xfrm>
            <a:custGeom>
              <a:avLst/>
              <a:gdLst/>
              <a:ahLst/>
              <a:cxnLst/>
              <a:rect l="l" t="t" r="r" b="b"/>
              <a:pathLst>
                <a:path w="222250" h="21589">
                  <a:moveTo>
                    <a:pt x="209486" y="0"/>
                  </a:moveTo>
                  <a:lnTo>
                    <a:pt x="12382" y="0"/>
                  </a:lnTo>
                  <a:lnTo>
                    <a:pt x="3095" y="3333"/>
                  </a:lnTo>
                  <a:lnTo>
                    <a:pt x="0" y="10667"/>
                  </a:lnTo>
                  <a:lnTo>
                    <a:pt x="3095" y="18002"/>
                  </a:lnTo>
                  <a:lnTo>
                    <a:pt x="12382" y="21335"/>
                  </a:lnTo>
                  <a:lnTo>
                    <a:pt x="209486" y="21335"/>
                  </a:lnTo>
                  <a:lnTo>
                    <a:pt x="218773" y="18002"/>
                  </a:lnTo>
                  <a:lnTo>
                    <a:pt x="221868" y="10667"/>
                  </a:lnTo>
                  <a:lnTo>
                    <a:pt x="218773" y="3333"/>
                  </a:lnTo>
                  <a:lnTo>
                    <a:pt x="209486" y="0"/>
                  </a:lnTo>
                  <a:close/>
                </a:path>
              </a:pathLst>
            </a:custGeom>
            <a:solidFill>
              <a:srgbClr val="C3CDD4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194839" y="3685032"/>
              <a:ext cx="135255" cy="22860"/>
            </a:xfrm>
            <a:custGeom>
              <a:avLst/>
              <a:gdLst/>
              <a:ahLst/>
              <a:cxnLst/>
              <a:rect l="l" t="t" r="r" b="b"/>
              <a:pathLst>
                <a:path w="135254" h="22860">
                  <a:moveTo>
                    <a:pt x="123285" y="0"/>
                  </a:moveTo>
                  <a:lnTo>
                    <a:pt x="12287" y="0"/>
                  </a:lnTo>
                  <a:lnTo>
                    <a:pt x="3071" y="3571"/>
                  </a:lnTo>
                  <a:lnTo>
                    <a:pt x="0" y="11430"/>
                  </a:lnTo>
                  <a:lnTo>
                    <a:pt x="3071" y="19288"/>
                  </a:lnTo>
                  <a:lnTo>
                    <a:pt x="12287" y="22860"/>
                  </a:lnTo>
                  <a:lnTo>
                    <a:pt x="123285" y="22860"/>
                  </a:lnTo>
                  <a:lnTo>
                    <a:pt x="132214" y="19288"/>
                  </a:lnTo>
                  <a:lnTo>
                    <a:pt x="135191" y="11430"/>
                  </a:lnTo>
                  <a:lnTo>
                    <a:pt x="132214" y="3571"/>
                  </a:lnTo>
                  <a:lnTo>
                    <a:pt x="123285" y="0"/>
                  </a:lnTo>
                  <a:close/>
                </a:path>
              </a:pathLst>
            </a:custGeom>
            <a:solidFill>
              <a:srgbClr val="E1E9EC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194871" y="3730752"/>
              <a:ext cx="222250" cy="21590"/>
            </a:xfrm>
            <a:custGeom>
              <a:avLst/>
              <a:gdLst/>
              <a:ahLst/>
              <a:cxnLst/>
              <a:rect l="l" t="t" r="r" b="b"/>
              <a:pathLst>
                <a:path w="222250" h="21589">
                  <a:moveTo>
                    <a:pt x="209486" y="0"/>
                  </a:moveTo>
                  <a:lnTo>
                    <a:pt x="12382" y="0"/>
                  </a:lnTo>
                  <a:lnTo>
                    <a:pt x="3095" y="3333"/>
                  </a:lnTo>
                  <a:lnTo>
                    <a:pt x="0" y="10668"/>
                  </a:lnTo>
                  <a:lnTo>
                    <a:pt x="3095" y="18002"/>
                  </a:lnTo>
                  <a:lnTo>
                    <a:pt x="12382" y="21336"/>
                  </a:lnTo>
                  <a:lnTo>
                    <a:pt x="209486" y="21336"/>
                  </a:lnTo>
                  <a:lnTo>
                    <a:pt x="218773" y="18002"/>
                  </a:lnTo>
                  <a:lnTo>
                    <a:pt x="221868" y="10668"/>
                  </a:lnTo>
                  <a:lnTo>
                    <a:pt x="218773" y="3333"/>
                  </a:lnTo>
                  <a:lnTo>
                    <a:pt x="209486" y="0"/>
                  </a:lnTo>
                  <a:close/>
                </a:path>
              </a:pathLst>
            </a:custGeom>
            <a:solidFill>
              <a:srgbClr val="C3CDD4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5194839" y="3785616"/>
              <a:ext cx="135255" cy="22860"/>
            </a:xfrm>
            <a:custGeom>
              <a:avLst/>
              <a:gdLst/>
              <a:ahLst/>
              <a:cxnLst/>
              <a:rect l="l" t="t" r="r" b="b"/>
              <a:pathLst>
                <a:path w="135254" h="22860">
                  <a:moveTo>
                    <a:pt x="123285" y="0"/>
                  </a:moveTo>
                  <a:lnTo>
                    <a:pt x="12287" y="0"/>
                  </a:lnTo>
                  <a:lnTo>
                    <a:pt x="3071" y="3571"/>
                  </a:lnTo>
                  <a:lnTo>
                    <a:pt x="0" y="11429"/>
                  </a:lnTo>
                  <a:lnTo>
                    <a:pt x="3071" y="19288"/>
                  </a:lnTo>
                  <a:lnTo>
                    <a:pt x="12287" y="22859"/>
                  </a:lnTo>
                  <a:lnTo>
                    <a:pt x="123285" y="22859"/>
                  </a:lnTo>
                  <a:lnTo>
                    <a:pt x="132214" y="19288"/>
                  </a:lnTo>
                  <a:lnTo>
                    <a:pt x="135191" y="11429"/>
                  </a:lnTo>
                  <a:lnTo>
                    <a:pt x="132214" y="3571"/>
                  </a:lnTo>
                  <a:lnTo>
                    <a:pt x="123285" y="0"/>
                  </a:lnTo>
                  <a:close/>
                </a:path>
              </a:pathLst>
            </a:custGeom>
            <a:solidFill>
              <a:srgbClr val="E1E9EC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194871" y="3829812"/>
              <a:ext cx="222250" cy="22860"/>
            </a:xfrm>
            <a:custGeom>
              <a:avLst/>
              <a:gdLst/>
              <a:ahLst/>
              <a:cxnLst/>
              <a:rect l="l" t="t" r="r" b="b"/>
              <a:pathLst>
                <a:path w="222250" h="22860">
                  <a:moveTo>
                    <a:pt x="209486" y="0"/>
                  </a:moveTo>
                  <a:lnTo>
                    <a:pt x="12382" y="0"/>
                  </a:lnTo>
                  <a:lnTo>
                    <a:pt x="3095" y="3571"/>
                  </a:lnTo>
                  <a:lnTo>
                    <a:pt x="0" y="11430"/>
                  </a:lnTo>
                  <a:lnTo>
                    <a:pt x="3095" y="19288"/>
                  </a:lnTo>
                  <a:lnTo>
                    <a:pt x="12382" y="22860"/>
                  </a:lnTo>
                  <a:lnTo>
                    <a:pt x="209486" y="22860"/>
                  </a:lnTo>
                  <a:lnTo>
                    <a:pt x="218773" y="19288"/>
                  </a:lnTo>
                  <a:lnTo>
                    <a:pt x="221868" y="11430"/>
                  </a:lnTo>
                  <a:lnTo>
                    <a:pt x="218773" y="3571"/>
                  </a:lnTo>
                  <a:lnTo>
                    <a:pt x="209486" y="0"/>
                  </a:lnTo>
                  <a:close/>
                </a:path>
              </a:pathLst>
            </a:custGeom>
            <a:solidFill>
              <a:srgbClr val="C3CDD4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194871" y="3418332"/>
              <a:ext cx="210185" cy="21590"/>
            </a:xfrm>
            <a:custGeom>
              <a:avLst/>
              <a:gdLst/>
              <a:ahLst/>
              <a:cxnLst/>
              <a:rect l="l" t="t" r="r" b="b"/>
              <a:pathLst>
                <a:path w="210185" h="21589">
                  <a:moveTo>
                    <a:pt x="197294" y="0"/>
                  </a:moveTo>
                  <a:lnTo>
                    <a:pt x="12382" y="0"/>
                  </a:lnTo>
                  <a:lnTo>
                    <a:pt x="3095" y="3333"/>
                  </a:lnTo>
                  <a:lnTo>
                    <a:pt x="0" y="10668"/>
                  </a:lnTo>
                  <a:lnTo>
                    <a:pt x="3095" y="18002"/>
                  </a:lnTo>
                  <a:lnTo>
                    <a:pt x="12382" y="21336"/>
                  </a:lnTo>
                  <a:lnTo>
                    <a:pt x="197294" y="21336"/>
                  </a:lnTo>
                  <a:lnTo>
                    <a:pt x="206581" y="18002"/>
                  </a:lnTo>
                  <a:lnTo>
                    <a:pt x="209676" y="10668"/>
                  </a:lnTo>
                  <a:lnTo>
                    <a:pt x="206581" y="3333"/>
                  </a:lnTo>
                  <a:lnTo>
                    <a:pt x="197294" y="0"/>
                  </a:lnTo>
                  <a:close/>
                </a:path>
              </a:pathLst>
            </a:custGeom>
            <a:solidFill>
              <a:srgbClr val="64798D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095811" y="3518916"/>
              <a:ext cx="321310" cy="21590"/>
            </a:xfrm>
            <a:custGeom>
              <a:avLst/>
              <a:gdLst/>
              <a:ahLst/>
              <a:cxnLst/>
              <a:rect l="l" t="t" r="r" b="b"/>
              <a:pathLst>
                <a:path w="321310" h="21589">
                  <a:moveTo>
                    <a:pt x="308546" y="0"/>
                  </a:moveTo>
                  <a:lnTo>
                    <a:pt x="12382" y="0"/>
                  </a:lnTo>
                  <a:lnTo>
                    <a:pt x="3095" y="3333"/>
                  </a:lnTo>
                  <a:lnTo>
                    <a:pt x="0" y="10667"/>
                  </a:lnTo>
                  <a:lnTo>
                    <a:pt x="3095" y="18002"/>
                  </a:lnTo>
                  <a:lnTo>
                    <a:pt x="12382" y="21335"/>
                  </a:lnTo>
                  <a:lnTo>
                    <a:pt x="308546" y="21335"/>
                  </a:lnTo>
                  <a:lnTo>
                    <a:pt x="317833" y="18002"/>
                  </a:lnTo>
                  <a:lnTo>
                    <a:pt x="320928" y="10667"/>
                  </a:lnTo>
                  <a:lnTo>
                    <a:pt x="317833" y="3333"/>
                  </a:lnTo>
                  <a:lnTo>
                    <a:pt x="308546" y="0"/>
                  </a:lnTo>
                  <a:close/>
                </a:path>
              </a:pathLst>
            </a:custGeom>
            <a:solidFill>
              <a:srgbClr val="C3CDD4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194903" y="3462528"/>
              <a:ext cx="50165" cy="22860"/>
            </a:xfrm>
            <a:custGeom>
              <a:avLst/>
              <a:gdLst/>
              <a:ahLst/>
              <a:cxnLst/>
              <a:rect l="l" t="t" r="r" b="b"/>
              <a:pathLst>
                <a:path w="50164" h="22860">
                  <a:moveTo>
                    <a:pt x="37115" y="0"/>
                  </a:moveTo>
                  <a:lnTo>
                    <a:pt x="12477" y="0"/>
                  </a:lnTo>
                  <a:lnTo>
                    <a:pt x="3119" y="3571"/>
                  </a:lnTo>
                  <a:lnTo>
                    <a:pt x="0" y="11430"/>
                  </a:lnTo>
                  <a:lnTo>
                    <a:pt x="3119" y="19288"/>
                  </a:lnTo>
                  <a:lnTo>
                    <a:pt x="12477" y="22860"/>
                  </a:lnTo>
                  <a:lnTo>
                    <a:pt x="37115" y="22860"/>
                  </a:lnTo>
                  <a:lnTo>
                    <a:pt x="46474" y="19288"/>
                  </a:lnTo>
                  <a:lnTo>
                    <a:pt x="49593" y="11430"/>
                  </a:lnTo>
                  <a:lnTo>
                    <a:pt x="46474" y="3571"/>
                  </a:lnTo>
                  <a:lnTo>
                    <a:pt x="37115" y="0"/>
                  </a:lnTo>
                  <a:close/>
                </a:path>
              </a:pathLst>
            </a:custGeom>
            <a:solidFill>
              <a:srgbClr val="8E9EAC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268023" y="3462528"/>
              <a:ext cx="74295" cy="22860"/>
            </a:xfrm>
            <a:custGeom>
              <a:avLst/>
              <a:gdLst/>
              <a:ahLst/>
              <a:cxnLst/>
              <a:rect l="l" t="t" r="r" b="b"/>
              <a:pathLst>
                <a:path w="74295" h="22860">
                  <a:moveTo>
                    <a:pt x="61658" y="0"/>
                  </a:moveTo>
                  <a:lnTo>
                    <a:pt x="12382" y="0"/>
                  </a:lnTo>
                  <a:lnTo>
                    <a:pt x="3095" y="3571"/>
                  </a:lnTo>
                  <a:lnTo>
                    <a:pt x="0" y="11430"/>
                  </a:lnTo>
                  <a:lnTo>
                    <a:pt x="3095" y="19288"/>
                  </a:lnTo>
                  <a:lnTo>
                    <a:pt x="12382" y="22860"/>
                  </a:lnTo>
                  <a:lnTo>
                    <a:pt x="61658" y="22860"/>
                  </a:lnTo>
                  <a:lnTo>
                    <a:pt x="70945" y="19288"/>
                  </a:lnTo>
                  <a:lnTo>
                    <a:pt x="74040" y="11430"/>
                  </a:lnTo>
                  <a:lnTo>
                    <a:pt x="70945" y="3571"/>
                  </a:lnTo>
                  <a:lnTo>
                    <a:pt x="61658" y="0"/>
                  </a:lnTo>
                  <a:close/>
                </a:path>
              </a:pathLst>
            </a:custGeom>
            <a:solidFill>
              <a:srgbClr val="E1E9EC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096255" y="3418332"/>
              <a:ext cx="74930" cy="67310"/>
            </a:xfrm>
            <a:custGeom>
              <a:avLst/>
              <a:gdLst/>
              <a:ahLst/>
              <a:cxnLst/>
              <a:rect l="l" t="t" r="r" b="b"/>
              <a:pathLst>
                <a:path w="74929" h="67310">
                  <a:moveTo>
                    <a:pt x="68834" y="0"/>
                  </a:moveTo>
                  <a:lnTo>
                    <a:pt x="12827" y="0"/>
                  </a:lnTo>
                  <a:lnTo>
                    <a:pt x="5842" y="0"/>
                  </a:lnTo>
                  <a:lnTo>
                    <a:pt x="0" y="5334"/>
                  </a:lnTo>
                  <a:lnTo>
                    <a:pt x="0" y="61722"/>
                  </a:lnTo>
                  <a:lnTo>
                    <a:pt x="5842" y="67056"/>
                  </a:lnTo>
                  <a:lnTo>
                    <a:pt x="68834" y="67056"/>
                  </a:lnTo>
                  <a:lnTo>
                    <a:pt x="74676" y="62230"/>
                  </a:lnTo>
                  <a:lnTo>
                    <a:pt x="74676" y="5334"/>
                  </a:lnTo>
                  <a:lnTo>
                    <a:pt x="68834" y="0"/>
                  </a:lnTo>
                  <a:close/>
                </a:path>
              </a:pathLst>
            </a:custGeom>
            <a:solidFill>
              <a:srgbClr val="64798D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145023" y="3361944"/>
              <a:ext cx="222885" cy="22860"/>
            </a:xfrm>
            <a:custGeom>
              <a:avLst/>
              <a:gdLst/>
              <a:ahLst/>
              <a:cxnLst/>
              <a:rect l="l" t="t" r="r" b="b"/>
              <a:pathLst>
                <a:path w="222885" h="22860">
                  <a:moveTo>
                    <a:pt x="217170" y="0"/>
                  </a:moveTo>
                  <a:lnTo>
                    <a:pt x="12700" y="0"/>
                  </a:lnTo>
                  <a:lnTo>
                    <a:pt x="5841" y="0"/>
                  </a:lnTo>
                  <a:lnTo>
                    <a:pt x="0" y="4952"/>
                  </a:lnTo>
                  <a:lnTo>
                    <a:pt x="0" y="17906"/>
                  </a:lnTo>
                  <a:lnTo>
                    <a:pt x="5841" y="22859"/>
                  </a:lnTo>
                  <a:lnTo>
                    <a:pt x="217170" y="22859"/>
                  </a:lnTo>
                  <a:lnTo>
                    <a:pt x="222503" y="17906"/>
                  </a:lnTo>
                  <a:lnTo>
                    <a:pt x="222503" y="4952"/>
                  </a:lnTo>
                  <a:lnTo>
                    <a:pt x="217170" y="0"/>
                  </a:lnTo>
                  <a:close/>
                </a:path>
              </a:pathLst>
            </a:custGeom>
            <a:solidFill>
              <a:srgbClr val="E1E9EC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5114543" y="3435096"/>
              <a:ext cx="36830" cy="33655"/>
            </a:xfrm>
            <a:custGeom>
              <a:avLst/>
              <a:gdLst/>
              <a:ahLst/>
              <a:cxnLst/>
              <a:rect l="l" t="t" r="r" b="b"/>
              <a:pathLst>
                <a:path w="36829" h="33654">
                  <a:moveTo>
                    <a:pt x="28193" y="0"/>
                  </a:moveTo>
                  <a:lnTo>
                    <a:pt x="18287" y="0"/>
                  </a:lnTo>
                  <a:lnTo>
                    <a:pt x="8381" y="0"/>
                  </a:lnTo>
                  <a:lnTo>
                    <a:pt x="0" y="7619"/>
                  </a:lnTo>
                  <a:lnTo>
                    <a:pt x="0" y="25780"/>
                  </a:lnTo>
                  <a:lnTo>
                    <a:pt x="8381" y="33527"/>
                  </a:lnTo>
                  <a:lnTo>
                    <a:pt x="28193" y="33527"/>
                  </a:lnTo>
                  <a:lnTo>
                    <a:pt x="36575" y="25780"/>
                  </a:lnTo>
                  <a:lnTo>
                    <a:pt x="36575" y="7619"/>
                  </a:lnTo>
                  <a:lnTo>
                    <a:pt x="28193" y="0"/>
                  </a:lnTo>
                  <a:close/>
                </a:path>
              </a:pathLst>
            </a:custGeom>
            <a:solidFill>
              <a:srgbClr val="64798D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5813467" y="5179160"/>
            <a:ext cx="908304" cy="905256"/>
            <a:chOff x="4876306" y="4315967"/>
            <a:chExt cx="756920" cy="754380"/>
          </a:xfrm>
        </p:grpSpPr>
        <p:sp>
          <p:nvSpPr>
            <p:cNvPr id="52" name="object 52"/>
            <p:cNvSpPr/>
            <p:nvPr/>
          </p:nvSpPr>
          <p:spPr>
            <a:xfrm>
              <a:off x="4876306" y="4315967"/>
              <a:ext cx="636270" cy="637540"/>
            </a:xfrm>
            <a:custGeom>
              <a:avLst/>
              <a:gdLst/>
              <a:ahLst/>
              <a:cxnLst/>
              <a:rect l="l" t="t" r="r" b="b"/>
              <a:pathLst>
                <a:path w="636270" h="637539">
                  <a:moveTo>
                    <a:pt x="317485" y="0"/>
                  </a:moveTo>
                  <a:lnTo>
                    <a:pt x="271609" y="3323"/>
                  </a:lnTo>
                  <a:lnTo>
                    <a:pt x="226315" y="13350"/>
                  </a:lnTo>
                  <a:lnTo>
                    <a:pt x="182379" y="30164"/>
                  </a:lnTo>
                  <a:lnTo>
                    <a:pt x="140574" y="53847"/>
                  </a:lnTo>
                  <a:lnTo>
                    <a:pt x="101367" y="84625"/>
                  </a:lnTo>
                  <a:lnTo>
                    <a:pt x="68149" y="120370"/>
                  </a:lnTo>
                  <a:lnTo>
                    <a:pt x="41162" y="160259"/>
                  </a:lnTo>
                  <a:lnTo>
                    <a:pt x="20647" y="203469"/>
                  </a:lnTo>
                  <a:lnTo>
                    <a:pt x="6845" y="249178"/>
                  </a:lnTo>
                  <a:lnTo>
                    <a:pt x="0" y="296563"/>
                  </a:lnTo>
                  <a:lnTo>
                    <a:pt x="350" y="344802"/>
                  </a:lnTo>
                  <a:lnTo>
                    <a:pt x="8139" y="393072"/>
                  </a:lnTo>
                  <a:lnTo>
                    <a:pt x="23607" y="440550"/>
                  </a:lnTo>
                  <a:lnTo>
                    <a:pt x="45450" y="483578"/>
                  </a:lnTo>
                  <a:lnTo>
                    <a:pt x="72907" y="522064"/>
                  </a:lnTo>
                  <a:lnTo>
                    <a:pt x="105305" y="555640"/>
                  </a:lnTo>
                  <a:lnTo>
                    <a:pt x="141971" y="583936"/>
                  </a:lnTo>
                  <a:lnTo>
                    <a:pt x="182233" y="606585"/>
                  </a:lnTo>
                  <a:lnTo>
                    <a:pt x="225418" y="623219"/>
                  </a:lnTo>
                  <a:lnTo>
                    <a:pt x="270854" y="633469"/>
                  </a:lnTo>
                  <a:lnTo>
                    <a:pt x="317866" y="636968"/>
                  </a:lnTo>
                  <a:lnTo>
                    <a:pt x="333245" y="636597"/>
                  </a:lnTo>
                  <a:lnTo>
                    <a:pt x="379715" y="630948"/>
                  </a:lnTo>
                  <a:lnTo>
                    <a:pt x="427673" y="617347"/>
                  </a:lnTo>
                  <a:lnTo>
                    <a:pt x="472035" y="596948"/>
                  </a:lnTo>
                  <a:lnTo>
                    <a:pt x="512256" y="570400"/>
                  </a:lnTo>
                  <a:lnTo>
                    <a:pt x="547790" y="538352"/>
                  </a:lnTo>
                  <a:lnTo>
                    <a:pt x="578088" y="501452"/>
                  </a:lnTo>
                  <a:lnTo>
                    <a:pt x="602605" y="460348"/>
                  </a:lnTo>
                  <a:lnTo>
                    <a:pt x="620794" y="415689"/>
                  </a:lnTo>
                  <a:lnTo>
                    <a:pt x="632108" y="368123"/>
                  </a:lnTo>
                  <a:lnTo>
                    <a:pt x="636001" y="318300"/>
                  </a:lnTo>
                  <a:lnTo>
                    <a:pt x="632035" y="268100"/>
                  </a:lnTo>
                  <a:lnTo>
                    <a:pt x="620363" y="219616"/>
                  </a:lnTo>
                  <a:lnTo>
                    <a:pt x="601327" y="173723"/>
                  </a:lnTo>
                  <a:lnTo>
                    <a:pt x="575269" y="131298"/>
                  </a:lnTo>
                  <a:lnTo>
                    <a:pt x="542529" y="93217"/>
                  </a:lnTo>
                  <a:lnTo>
                    <a:pt x="503397" y="59870"/>
                  </a:lnTo>
                  <a:lnTo>
                    <a:pt x="460388" y="33796"/>
                  </a:lnTo>
                  <a:lnTo>
                    <a:pt x="414440" y="15073"/>
                  </a:lnTo>
                  <a:lnTo>
                    <a:pt x="366493" y="3781"/>
                  </a:lnTo>
                  <a:lnTo>
                    <a:pt x="317485" y="0"/>
                  </a:lnTo>
                  <a:close/>
                </a:path>
              </a:pathLst>
            </a:custGeom>
            <a:solidFill>
              <a:srgbClr val="E3EAED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945866" y="4386071"/>
              <a:ext cx="496570" cy="497205"/>
            </a:xfrm>
            <a:custGeom>
              <a:avLst/>
              <a:gdLst/>
              <a:ahLst/>
              <a:cxnLst/>
              <a:rect l="l" t="t" r="r" b="b"/>
              <a:pathLst>
                <a:path w="496570" h="497204">
                  <a:moveTo>
                    <a:pt x="247925" y="0"/>
                  </a:moveTo>
                  <a:lnTo>
                    <a:pt x="176885" y="10413"/>
                  </a:lnTo>
                  <a:lnTo>
                    <a:pt x="110130" y="41782"/>
                  </a:lnTo>
                  <a:lnTo>
                    <a:pt x="71749" y="73523"/>
                  </a:lnTo>
                  <a:lnTo>
                    <a:pt x="41134" y="111287"/>
                  </a:lnTo>
                  <a:lnTo>
                    <a:pt x="18697" y="153734"/>
                  </a:lnTo>
                  <a:lnTo>
                    <a:pt x="4848" y="199523"/>
                  </a:lnTo>
                  <a:lnTo>
                    <a:pt x="0" y="247314"/>
                  </a:lnTo>
                  <a:lnTo>
                    <a:pt x="4561" y="295764"/>
                  </a:lnTo>
                  <a:lnTo>
                    <a:pt x="18944" y="343534"/>
                  </a:lnTo>
                  <a:lnTo>
                    <a:pt x="42590" y="387627"/>
                  </a:lnTo>
                  <a:lnTo>
                    <a:pt x="73705" y="425180"/>
                  </a:lnTo>
                  <a:lnTo>
                    <a:pt x="111035" y="455536"/>
                  </a:lnTo>
                  <a:lnTo>
                    <a:pt x="153329" y="478034"/>
                  </a:lnTo>
                  <a:lnTo>
                    <a:pt x="199334" y="492016"/>
                  </a:lnTo>
                  <a:lnTo>
                    <a:pt x="247798" y="496823"/>
                  </a:lnTo>
                  <a:lnTo>
                    <a:pt x="259824" y="496523"/>
                  </a:lnTo>
                  <a:lnTo>
                    <a:pt x="343942" y="477521"/>
                  </a:lnTo>
                  <a:lnTo>
                    <a:pt x="386795" y="454439"/>
                  </a:lnTo>
                  <a:lnTo>
                    <a:pt x="423855" y="423870"/>
                  </a:lnTo>
                  <a:lnTo>
                    <a:pt x="454230" y="386909"/>
                  </a:lnTo>
                  <a:lnTo>
                    <a:pt x="477029" y="344652"/>
                  </a:lnTo>
                  <a:lnTo>
                    <a:pt x="491362" y="298193"/>
                  </a:lnTo>
                  <a:lnTo>
                    <a:pt x="496337" y="248627"/>
                  </a:lnTo>
                  <a:lnTo>
                    <a:pt x="491464" y="199788"/>
                  </a:lnTo>
                  <a:lnTo>
                    <a:pt x="477256" y="153273"/>
                  </a:lnTo>
                  <a:lnTo>
                    <a:pt x="454332" y="110524"/>
                  </a:lnTo>
                  <a:lnTo>
                    <a:pt x="423312" y="72986"/>
                  </a:lnTo>
                  <a:lnTo>
                    <a:pt x="384710" y="41185"/>
                  </a:lnTo>
                  <a:lnTo>
                    <a:pt x="341667" y="18362"/>
                  </a:lnTo>
                  <a:lnTo>
                    <a:pt x="295600" y="4605"/>
                  </a:lnTo>
                  <a:lnTo>
                    <a:pt x="247925" y="0"/>
                  </a:lnTo>
                  <a:close/>
                </a:path>
              </a:pathLst>
            </a:custGeom>
            <a:solidFill>
              <a:srgbClr val="DDE3E9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5080889" y="4398263"/>
              <a:ext cx="226695" cy="472440"/>
            </a:xfrm>
            <a:custGeom>
              <a:avLst/>
              <a:gdLst/>
              <a:ahLst/>
              <a:cxnLst/>
              <a:rect l="l" t="t" r="r" b="b"/>
              <a:pathLst>
                <a:path w="226695" h="472439">
                  <a:moveTo>
                    <a:pt x="112902" y="0"/>
                  </a:moveTo>
                  <a:lnTo>
                    <a:pt x="104249" y="1472"/>
                  </a:lnTo>
                  <a:lnTo>
                    <a:pt x="96726" y="5873"/>
                  </a:lnTo>
                  <a:lnTo>
                    <a:pt x="91418" y="13180"/>
                  </a:lnTo>
                  <a:lnTo>
                    <a:pt x="89408" y="23368"/>
                  </a:lnTo>
                  <a:lnTo>
                    <a:pt x="89408" y="56400"/>
                  </a:lnTo>
                  <a:lnTo>
                    <a:pt x="52470" y="68364"/>
                  </a:lnTo>
                  <a:lnTo>
                    <a:pt x="23558" y="92395"/>
                  </a:lnTo>
                  <a:lnTo>
                    <a:pt x="5218" y="125366"/>
                  </a:lnTo>
                  <a:lnTo>
                    <a:pt x="0" y="164147"/>
                  </a:lnTo>
                  <a:lnTo>
                    <a:pt x="9876" y="201643"/>
                  </a:lnTo>
                  <a:lnTo>
                    <a:pt x="32146" y="231965"/>
                  </a:lnTo>
                  <a:lnTo>
                    <a:pt x="63775" y="252362"/>
                  </a:lnTo>
                  <a:lnTo>
                    <a:pt x="101726" y="260083"/>
                  </a:lnTo>
                  <a:lnTo>
                    <a:pt x="126111" y="260019"/>
                  </a:lnTo>
                  <a:lnTo>
                    <a:pt x="147454" y="264292"/>
                  </a:lnTo>
                  <a:lnTo>
                    <a:pt x="164941" y="275980"/>
                  </a:lnTo>
                  <a:lnTo>
                    <a:pt x="176760" y="293388"/>
                  </a:lnTo>
                  <a:lnTo>
                    <a:pt x="181101" y="314820"/>
                  </a:lnTo>
                  <a:lnTo>
                    <a:pt x="176760" y="336213"/>
                  </a:lnTo>
                  <a:lnTo>
                    <a:pt x="164941" y="353598"/>
                  </a:lnTo>
                  <a:lnTo>
                    <a:pt x="147454" y="365274"/>
                  </a:lnTo>
                  <a:lnTo>
                    <a:pt x="125475" y="369544"/>
                  </a:lnTo>
                  <a:lnTo>
                    <a:pt x="90550" y="369544"/>
                  </a:lnTo>
                  <a:lnTo>
                    <a:pt x="73584" y="366131"/>
                  </a:lnTo>
                  <a:lnTo>
                    <a:pt x="59785" y="356816"/>
                  </a:lnTo>
                  <a:lnTo>
                    <a:pt x="50510" y="342980"/>
                  </a:lnTo>
                  <a:lnTo>
                    <a:pt x="45086" y="315757"/>
                  </a:lnTo>
                  <a:lnTo>
                    <a:pt x="39735" y="308435"/>
                  </a:lnTo>
                  <a:lnTo>
                    <a:pt x="32168" y="304041"/>
                  </a:lnTo>
                  <a:lnTo>
                    <a:pt x="23495" y="302577"/>
                  </a:lnTo>
                  <a:lnTo>
                    <a:pt x="14894" y="304041"/>
                  </a:lnTo>
                  <a:lnTo>
                    <a:pt x="7366" y="308435"/>
                  </a:lnTo>
                  <a:lnTo>
                    <a:pt x="2028" y="315757"/>
                  </a:lnTo>
                  <a:lnTo>
                    <a:pt x="0" y="326009"/>
                  </a:lnTo>
                  <a:lnTo>
                    <a:pt x="7022" y="361188"/>
                  </a:lnTo>
                  <a:lnTo>
                    <a:pt x="26177" y="389920"/>
                  </a:lnTo>
                  <a:lnTo>
                    <a:pt x="54596" y="409496"/>
                  </a:lnTo>
                  <a:lnTo>
                    <a:pt x="89408" y="417207"/>
                  </a:lnTo>
                  <a:lnTo>
                    <a:pt x="89408" y="449008"/>
                  </a:lnTo>
                  <a:lnTo>
                    <a:pt x="91418" y="459223"/>
                  </a:lnTo>
                  <a:lnTo>
                    <a:pt x="96726" y="466526"/>
                  </a:lnTo>
                  <a:lnTo>
                    <a:pt x="104249" y="470913"/>
                  </a:lnTo>
                  <a:lnTo>
                    <a:pt x="112902" y="472376"/>
                  </a:lnTo>
                  <a:lnTo>
                    <a:pt x="121503" y="470913"/>
                  </a:lnTo>
                  <a:lnTo>
                    <a:pt x="129031" y="466526"/>
                  </a:lnTo>
                  <a:lnTo>
                    <a:pt x="134369" y="459223"/>
                  </a:lnTo>
                  <a:lnTo>
                    <a:pt x="136398" y="449008"/>
                  </a:lnTo>
                  <a:lnTo>
                    <a:pt x="136398" y="416039"/>
                  </a:lnTo>
                  <a:lnTo>
                    <a:pt x="173333" y="404112"/>
                  </a:lnTo>
                  <a:lnTo>
                    <a:pt x="202231" y="380145"/>
                  </a:lnTo>
                  <a:lnTo>
                    <a:pt x="220533" y="347344"/>
                  </a:lnTo>
                  <a:lnTo>
                    <a:pt x="225678" y="308914"/>
                  </a:lnTo>
                  <a:lnTo>
                    <a:pt x="215965" y="271080"/>
                  </a:lnTo>
                  <a:lnTo>
                    <a:pt x="193881" y="240571"/>
                  </a:lnTo>
                  <a:lnTo>
                    <a:pt x="162296" y="220094"/>
                  </a:lnTo>
                  <a:lnTo>
                    <a:pt x="124078" y="212356"/>
                  </a:lnTo>
                  <a:lnTo>
                    <a:pt x="99568" y="212420"/>
                  </a:lnTo>
                  <a:lnTo>
                    <a:pt x="78297" y="208147"/>
                  </a:lnTo>
                  <a:lnTo>
                    <a:pt x="60848" y="196459"/>
                  </a:lnTo>
                  <a:lnTo>
                    <a:pt x="49043" y="179051"/>
                  </a:lnTo>
                  <a:lnTo>
                    <a:pt x="44703" y="157619"/>
                  </a:lnTo>
                  <a:lnTo>
                    <a:pt x="49043" y="136224"/>
                  </a:lnTo>
                  <a:lnTo>
                    <a:pt x="60848" y="118835"/>
                  </a:lnTo>
                  <a:lnTo>
                    <a:pt x="78297" y="107154"/>
                  </a:lnTo>
                  <a:lnTo>
                    <a:pt x="99568" y="102882"/>
                  </a:lnTo>
                  <a:lnTo>
                    <a:pt x="135255" y="102882"/>
                  </a:lnTo>
                  <a:lnTo>
                    <a:pt x="152221" y="106298"/>
                  </a:lnTo>
                  <a:lnTo>
                    <a:pt x="166020" y="115625"/>
                  </a:lnTo>
                  <a:lnTo>
                    <a:pt x="175295" y="129484"/>
                  </a:lnTo>
                  <a:lnTo>
                    <a:pt x="178688" y="146494"/>
                  </a:lnTo>
                  <a:lnTo>
                    <a:pt x="178688" y="168821"/>
                  </a:lnTo>
                  <a:lnTo>
                    <a:pt x="180461" y="178077"/>
                  </a:lnTo>
                  <a:lnTo>
                    <a:pt x="185340" y="185551"/>
                  </a:lnTo>
                  <a:lnTo>
                    <a:pt x="192672" y="190547"/>
                  </a:lnTo>
                  <a:lnTo>
                    <a:pt x="202819" y="192366"/>
                  </a:lnTo>
                  <a:lnTo>
                    <a:pt x="211955" y="190511"/>
                  </a:lnTo>
                  <a:lnTo>
                    <a:pt x="219424" y="185456"/>
                  </a:lnTo>
                  <a:lnTo>
                    <a:pt x="224464" y="177970"/>
                  </a:lnTo>
                  <a:lnTo>
                    <a:pt x="226313" y="168821"/>
                  </a:lnTo>
                  <a:lnTo>
                    <a:pt x="226313" y="146494"/>
                  </a:lnTo>
                  <a:lnTo>
                    <a:pt x="219283" y="111545"/>
                  </a:lnTo>
                  <a:lnTo>
                    <a:pt x="200072" y="82832"/>
                  </a:lnTo>
                  <a:lnTo>
                    <a:pt x="171503" y="63287"/>
                  </a:lnTo>
                  <a:lnTo>
                    <a:pt x="136398" y="55841"/>
                  </a:lnTo>
                  <a:lnTo>
                    <a:pt x="136398" y="23368"/>
                  </a:lnTo>
                  <a:lnTo>
                    <a:pt x="134369" y="13180"/>
                  </a:lnTo>
                  <a:lnTo>
                    <a:pt x="129031" y="5873"/>
                  </a:lnTo>
                  <a:lnTo>
                    <a:pt x="121503" y="1472"/>
                  </a:lnTo>
                  <a:lnTo>
                    <a:pt x="1129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5274564" y="4718303"/>
              <a:ext cx="358140" cy="352425"/>
            </a:xfrm>
            <a:custGeom>
              <a:avLst/>
              <a:gdLst/>
              <a:ahLst/>
              <a:cxnLst/>
              <a:rect l="l" t="t" r="r" b="b"/>
              <a:pathLst>
                <a:path w="358139" h="352425">
                  <a:moveTo>
                    <a:pt x="259334" y="276593"/>
                  </a:moveTo>
                  <a:lnTo>
                    <a:pt x="94741" y="276593"/>
                  </a:lnTo>
                  <a:lnTo>
                    <a:pt x="87630" y="322529"/>
                  </a:lnTo>
                  <a:lnTo>
                    <a:pt x="86487" y="327812"/>
                  </a:lnTo>
                  <a:lnTo>
                    <a:pt x="90043" y="333108"/>
                  </a:lnTo>
                  <a:lnTo>
                    <a:pt x="138811" y="351370"/>
                  </a:lnTo>
                  <a:lnTo>
                    <a:pt x="140208" y="351802"/>
                  </a:lnTo>
                  <a:lnTo>
                    <a:pt x="141605" y="352044"/>
                  </a:lnTo>
                  <a:lnTo>
                    <a:pt x="146938" y="352044"/>
                  </a:lnTo>
                  <a:lnTo>
                    <a:pt x="150749" y="350139"/>
                  </a:lnTo>
                  <a:lnTo>
                    <a:pt x="152908" y="346633"/>
                  </a:lnTo>
                  <a:lnTo>
                    <a:pt x="177037" y="306603"/>
                  </a:lnTo>
                  <a:lnTo>
                    <a:pt x="264312" y="306603"/>
                  </a:lnTo>
                  <a:lnTo>
                    <a:pt x="259334" y="276593"/>
                  </a:lnTo>
                  <a:close/>
                </a:path>
                <a:path w="358139" h="352425">
                  <a:moveTo>
                    <a:pt x="264312" y="306603"/>
                  </a:moveTo>
                  <a:lnTo>
                    <a:pt x="177037" y="306603"/>
                  </a:lnTo>
                  <a:lnTo>
                    <a:pt x="201168" y="346633"/>
                  </a:lnTo>
                  <a:lnTo>
                    <a:pt x="203326" y="350139"/>
                  </a:lnTo>
                  <a:lnTo>
                    <a:pt x="207137" y="352044"/>
                  </a:lnTo>
                  <a:lnTo>
                    <a:pt x="212471" y="352044"/>
                  </a:lnTo>
                  <a:lnTo>
                    <a:pt x="213868" y="351802"/>
                  </a:lnTo>
                  <a:lnTo>
                    <a:pt x="215264" y="351370"/>
                  </a:lnTo>
                  <a:lnTo>
                    <a:pt x="259334" y="334886"/>
                  </a:lnTo>
                  <a:lnTo>
                    <a:pt x="264668" y="333108"/>
                  </a:lnTo>
                  <a:lnTo>
                    <a:pt x="267588" y="327812"/>
                  </a:lnTo>
                  <a:lnTo>
                    <a:pt x="266953" y="322529"/>
                  </a:lnTo>
                  <a:lnTo>
                    <a:pt x="264312" y="306603"/>
                  </a:lnTo>
                  <a:close/>
                </a:path>
                <a:path w="358139" h="352425">
                  <a:moveTo>
                    <a:pt x="93725" y="23241"/>
                  </a:moveTo>
                  <a:lnTo>
                    <a:pt x="88519" y="23241"/>
                  </a:lnTo>
                  <a:lnTo>
                    <a:pt x="85851" y="24168"/>
                  </a:lnTo>
                  <a:lnTo>
                    <a:pt x="83438" y="25882"/>
                  </a:lnTo>
                  <a:lnTo>
                    <a:pt x="47625" y="55956"/>
                  </a:lnTo>
                  <a:lnTo>
                    <a:pt x="43561" y="60083"/>
                  </a:lnTo>
                  <a:lnTo>
                    <a:pt x="42418" y="65925"/>
                  </a:lnTo>
                  <a:lnTo>
                    <a:pt x="44703" y="70650"/>
                  </a:lnTo>
                  <a:lnTo>
                    <a:pt x="67056" y="111848"/>
                  </a:lnTo>
                  <a:lnTo>
                    <a:pt x="20574" y="112407"/>
                  </a:lnTo>
                  <a:lnTo>
                    <a:pt x="14732" y="113017"/>
                  </a:lnTo>
                  <a:lnTo>
                    <a:pt x="10033" y="117144"/>
                  </a:lnTo>
                  <a:lnTo>
                    <a:pt x="9525" y="122428"/>
                  </a:lnTo>
                  <a:lnTo>
                    <a:pt x="1270" y="168922"/>
                  </a:lnTo>
                  <a:lnTo>
                    <a:pt x="0" y="174205"/>
                  </a:lnTo>
                  <a:lnTo>
                    <a:pt x="2921" y="180111"/>
                  </a:lnTo>
                  <a:lnTo>
                    <a:pt x="8255" y="181889"/>
                  </a:lnTo>
                  <a:lnTo>
                    <a:pt x="51815" y="198932"/>
                  </a:lnTo>
                  <a:lnTo>
                    <a:pt x="16510" y="229552"/>
                  </a:lnTo>
                  <a:lnTo>
                    <a:pt x="12319" y="233057"/>
                  </a:lnTo>
                  <a:lnTo>
                    <a:pt x="11811" y="239509"/>
                  </a:lnTo>
                  <a:lnTo>
                    <a:pt x="14097" y="244246"/>
                  </a:lnTo>
                  <a:lnTo>
                    <a:pt x="37084" y="286067"/>
                  </a:lnTo>
                  <a:lnTo>
                    <a:pt x="38862" y="289687"/>
                  </a:lnTo>
                  <a:lnTo>
                    <a:pt x="42799" y="291909"/>
                  </a:lnTo>
                  <a:lnTo>
                    <a:pt x="48133" y="291909"/>
                  </a:lnTo>
                  <a:lnTo>
                    <a:pt x="49402" y="291719"/>
                  </a:lnTo>
                  <a:lnTo>
                    <a:pt x="50673" y="291350"/>
                  </a:lnTo>
                  <a:lnTo>
                    <a:pt x="94741" y="276593"/>
                  </a:lnTo>
                  <a:lnTo>
                    <a:pt x="322932" y="276593"/>
                  </a:lnTo>
                  <a:lnTo>
                    <a:pt x="341122" y="244868"/>
                  </a:lnTo>
                  <a:lnTo>
                    <a:pt x="344043" y="240131"/>
                  </a:lnTo>
                  <a:lnTo>
                    <a:pt x="342900" y="233667"/>
                  </a:lnTo>
                  <a:lnTo>
                    <a:pt x="338709" y="230098"/>
                  </a:lnTo>
                  <a:lnTo>
                    <a:pt x="331388" y="223647"/>
                  </a:lnTo>
                  <a:lnTo>
                    <a:pt x="178562" y="223647"/>
                  </a:lnTo>
                  <a:lnTo>
                    <a:pt x="131917" y="184506"/>
                  </a:lnTo>
                  <a:lnTo>
                    <a:pt x="134905" y="158175"/>
                  </a:lnTo>
                  <a:lnTo>
                    <a:pt x="151467" y="137354"/>
                  </a:lnTo>
                  <a:lnTo>
                    <a:pt x="178815" y="128892"/>
                  </a:lnTo>
                  <a:lnTo>
                    <a:pt x="349889" y="128892"/>
                  </a:lnTo>
                  <a:lnTo>
                    <a:pt x="348741" y="122428"/>
                  </a:lnTo>
                  <a:lnTo>
                    <a:pt x="347599" y="117144"/>
                  </a:lnTo>
                  <a:lnTo>
                    <a:pt x="342900" y="113017"/>
                  </a:lnTo>
                  <a:lnTo>
                    <a:pt x="337565" y="112407"/>
                  </a:lnTo>
                  <a:lnTo>
                    <a:pt x="291084" y="111848"/>
                  </a:lnTo>
                  <a:lnTo>
                    <a:pt x="313436" y="70650"/>
                  </a:lnTo>
                  <a:lnTo>
                    <a:pt x="315849" y="65925"/>
                  </a:lnTo>
                  <a:lnTo>
                    <a:pt x="314578" y="60083"/>
                  </a:lnTo>
                  <a:lnTo>
                    <a:pt x="310514" y="55956"/>
                  </a:lnTo>
                  <a:lnTo>
                    <a:pt x="309021" y="54724"/>
                  </a:lnTo>
                  <a:lnTo>
                    <a:pt x="134620" y="54724"/>
                  </a:lnTo>
                  <a:lnTo>
                    <a:pt x="96138" y="24168"/>
                  </a:lnTo>
                  <a:lnTo>
                    <a:pt x="93725" y="23241"/>
                  </a:lnTo>
                  <a:close/>
                </a:path>
                <a:path w="358139" h="352425">
                  <a:moveTo>
                    <a:pt x="322932" y="276593"/>
                  </a:moveTo>
                  <a:lnTo>
                    <a:pt x="259334" y="276593"/>
                  </a:lnTo>
                  <a:lnTo>
                    <a:pt x="303402" y="291350"/>
                  </a:lnTo>
                  <a:lnTo>
                    <a:pt x="304673" y="291719"/>
                  </a:lnTo>
                  <a:lnTo>
                    <a:pt x="305815" y="291909"/>
                  </a:lnTo>
                  <a:lnTo>
                    <a:pt x="311276" y="291909"/>
                  </a:lnTo>
                  <a:lnTo>
                    <a:pt x="315213" y="289687"/>
                  </a:lnTo>
                  <a:lnTo>
                    <a:pt x="317500" y="286067"/>
                  </a:lnTo>
                  <a:lnTo>
                    <a:pt x="322932" y="276593"/>
                  </a:lnTo>
                  <a:close/>
                </a:path>
                <a:path w="358139" h="352425">
                  <a:moveTo>
                    <a:pt x="349889" y="128892"/>
                  </a:moveTo>
                  <a:lnTo>
                    <a:pt x="178815" y="128892"/>
                  </a:lnTo>
                  <a:lnTo>
                    <a:pt x="197034" y="132619"/>
                  </a:lnTo>
                  <a:lnTo>
                    <a:pt x="211978" y="142801"/>
                  </a:lnTo>
                  <a:lnTo>
                    <a:pt x="222089" y="157942"/>
                  </a:lnTo>
                  <a:lnTo>
                    <a:pt x="225806" y="176542"/>
                  </a:lnTo>
                  <a:lnTo>
                    <a:pt x="221817" y="195813"/>
                  </a:lnTo>
                  <a:lnTo>
                    <a:pt x="211232" y="210681"/>
                  </a:lnTo>
                  <a:lnTo>
                    <a:pt x="196123" y="220257"/>
                  </a:lnTo>
                  <a:lnTo>
                    <a:pt x="178562" y="223647"/>
                  </a:lnTo>
                  <a:lnTo>
                    <a:pt x="331388" y="223647"/>
                  </a:lnTo>
                  <a:lnTo>
                    <a:pt x="304038" y="199542"/>
                  </a:lnTo>
                  <a:lnTo>
                    <a:pt x="347599" y="182448"/>
                  </a:lnTo>
                  <a:lnTo>
                    <a:pt x="353440" y="181279"/>
                  </a:lnTo>
                  <a:lnTo>
                    <a:pt x="358139" y="175374"/>
                  </a:lnTo>
                  <a:lnTo>
                    <a:pt x="349889" y="128892"/>
                  </a:lnTo>
                  <a:close/>
                </a:path>
                <a:path w="358139" h="352425">
                  <a:moveTo>
                    <a:pt x="208152" y="0"/>
                  </a:moveTo>
                  <a:lnTo>
                    <a:pt x="149987" y="0"/>
                  </a:lnTo>
                  <a:lnTo>
                    <a:pt x="145287" y="3568"/>
                  </a:lnTo>
                  <a:lnTo>
                    <a:pt x="144018" y="9474"/>
                  </a:lnTo>
                  <a:lnTo>
                    <a:pt x="134620" y="54724"/>
                  </a:lnTo>
                  <a:lnTo>
                    <a:pt x="223520" y="54724"/>
                  </a:lnTo>
                  <a:lnTo>
                    <a:pt x="214122" y="9474"/>
                  </a:lnTo>
                  <a:lnTo>
                    <a:pt x="212851" y="3568"/>
                  </a:lnTo>
                  <a:lnTo>
                    <a:pt x="208152" y="0"/>
                  </a:lnTo>
                  <a:close/>
                </a:path>
                <a:path w="358139" h="352425">
                  <a:moveTo>
                    <a:pt x="269494" y="23241"/>
                  </a:moveTo>
                  <a:lnTo>
                    <a:pt x="264287" y="23241"/>
                  </a:lnTo>
                  <a:lnTo>
                    <a:pt x="261620" y="24168"/>
                  </a:lnTo>
                  <a:lnTo>
                    <a:pt x="259334" y="25882"/>
                  </a:lnTo>
                  <a:lnTo>
                    <a:pt x="223520" y="54724"/>
                  </a:lnTo>
                  <a:lnTo>
                    <a:pt x="309021" y="54724"/>
                  </a:lnTo>
                  <a:lnTo>
                    <a:pt x="274065" y="25882"/>
                  </a:lnTo>
                  <a:lnTo>
                    <a:pt x="272034" y="24168"/>
                  </a:lnTo>
                  <a:lnTo>
                    <a:pt x="269494" y="23241"/>
                  </a:lnTo>
                  <a:close/>
                </a:path>
              </a:pathLst>
            </a:custGeom>
            <a:solidFill>
              <a:srgbClr val="A0AFBC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5413248" y="4718303"/>
              <a:ext cx="41275" cy="55244"/>
            </a:xfrm>
            <a:custGeom>
              <a:avLst/>
              <a:gdLst/>
              <a:ahLst/>
              <a:cxnLst/>
              <a:rect l="l" t="t" r="r" b="b"/>
              <a:pathLst>
                <a:path w="41275" h="55245">
                  <a:moveTo>
                    <a:pt x="41148" y="0"/>
                  </a:moveTo>
                  <a:lnTo>
                    <a:pt x="16637" y="0"/>
                  </a:lnTo>
                  <a:lnTo>
                    <a:pt x="11429" y="0"/>
                  </a:lnTo>
                  <a:lnTo>
                    <a:pt x="6350" y="3606"/>
                  </a:lnTo>
                  <a:lnTo>
                    <a:pt x="0" y="38176"/>
                  </a:lnTo>
                  <a:lnTo>
                    <a:pt x="21209" y="54864"/>
                  </a:lnTo>
                  <a:lnTo>
                    <a:pt x="30861" y="3606"/>
                  </a:lnTo>
                  <a:lnTo>
                    <a:pt x="35432" y="0"/>
                  </a:lnTo>
                  <a:lnTo>
                    <a:pt x="41148" y="0"/>
                  </a:lnTo>
                  <a:close/>
                </a:path>
              </a:pathLst>
            </a:custGeom>
            <a:solidFill>
              <a:srgbClr val="909FAC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62956" y="4994211"/>
              <a:ext cx="65532" cy="76136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5274564" y="4742751"/>
              <a:ext cx="104139" cy="268605"/>
            </a:xfrm>
            <a:custGeom>
              <a:avLst/>
              <a:gdLst/>
              <a:ahLst/>
              <a:cxnLst/>
              <a:rect l="l" t="t" r="r" b="b"/>
              <a:pathLst>
                <a:path w="104139" h="268604">
                  <a:moveTo>
                    <a:pt x="93725" y="0"/>
                  </a:moveTo>
                  <a:lnTo>
                    <a:pt x="91186" y="0"/>
                  </a:lnTo>
                  <a:lnTo>
                    <a:pt x="88519" y="0"/>
                  </a:lnTo>
                  <a:lnTo>
                    <a:pt x="85978" y="863"/>
                  </a:lnTo>
                  <a:lnTo>
                    <a:pt x="83565" y="2641"/>
                  </a:lnTo>
                  <a:lnTo>
                    <a:pt x="43561" y="36220"/>
                  </a:lnTo>
                  <a:lnTo>
                    <a:pt x="42418" y="42684"/>
                  </a:lnTo>
                  <a:lnTo>
                    <a:pt x="44703" y="47358"/>
                  </a:lnTo>
                  <a:lnTo>
                    <a:pt x="67183" y="88011"/>
                  </a:lnTo>
                  <a:lnTo>
                    <a:pt x="20700" y="89179"/>
                  </a:lnTo>
                  <a:lnTo>
                    <a:pt x="14732" y="89179"/>
                  </a:lnTo>
                  <a:lnTo>
                    <a:pt x="10033" y="93306"/>
                  </a:lnTo>
                  <a:lnTo>
                    <a:pt x="635" y="145707"/>
                  </a:lnTo>
                  <a:lnTo>
                    <a:pt x="0" y="150990"/>
                  </a:lnTo>
                  <a:lnTo>
                    <a:pt x="3048" y="156286"/>
                  </a:lnTo>
                  <a:lnTo>
                    <a:pt x="8255" y="158623"/>
                  </a:lnTo>
                  <a:lnTo>
                    <a:pt x="51308" y="175717"/>
                  </a:lnTo>
                  <a:lnTo>
                    <a:pt x="12446" y="209854"/>
                  </a:lnTo>
                  <a:lnTo>
                    <a:pt x="11302" y="215696"/>
                  </a:lnTo>
                  <a:lnTo>
                    <a:pt x="37719" y="262255"/>
                  </a:lnTo>
                  <a:lnTo>
                    <a:pt x="39497" y="265887"/>
                  </a:lnTo>
                  <a:lnTo>
                    <a:pt x="43434" y="268097"/>
                  </a:lnTo>
                  <a:lnTo>
                    <a:pt x="48768" y="268097"/>
                  </a:lnTo>
                  <a:lnTo>
                    <a:pt x="51308" y="267550"/>
                  </a:lnTo>
                  <a:lnTo>
                    <a:pt x="63500" y="263423"/>
                  </a:lnTo>
                  <a:lnTo>
                    <a:pt x="62991" y="262255"/>
                  </a:lnTo>
                  <a:lnTo>
                    <a:pt x="39497" y="221043"/>
                  </a:lnTo>
                  <a:lnTo>
                    <a:pt x="36449" y="216306"/>
                  </a:lnTo>
                  <a:lnTo>
                    <a:pt x="37719" y="209854"/>
                  </a:lnTo>
                  <a:lnTo>
                    <a:pt x="76581" y="175717"/>
                  </a:lnTo>
                  <a:lnTo>
                    <a:pt x="28321" y="156832"/>
                  </a:lnTo>
                  <a:lnTo>
                    <a:pt x="24764" y="150990"/>
                  </a:lnTo>
                  <a:lnTo>
                    <a:pt x="25908" y="145707"/>
                  </a:lnTo>
                  <a:lnTo>
                    <a:pt x="34162" y="99199"/>
                  </a:lnTo>
                  <a:lnTo>
                    <a:pt x="35306" y="93853"/>
                  </a:lnTo>
                  <a:lnTo>
                    <a:pt x="40132" y="89738"/>
                  </a:lnTo>
                  <a:lnTo>
                    <a:pt x="45338" y="89179"/>
                  </a:lnTo>
                  <a:lnTo>
                    <a:pt x="91821" y="88569"/>
                  </a:lnTo>
                  <a:lnTo>
                    <a:pt x="70103" y="47358"/>
                  </a:lnTo>
                  <a:lnTo>
                    <a:pt x="67183" y="42684"/>
                  </a:lnTo>
                  <a:lnTo>
                    <a:pt x="68325" y="36779"/>
                  </a:lnTo>
                  <a:lnTo>
                    <a:pt x="72389" y="32651"/>
                  </a:lnTo>
                  <a:lnTo>
                    <a:pt x="103632" y="6769"/>
                  </a:lnTo>
                  <a:lnTo>
                    <a:pt x="96265" y="863"/>
                  </a:lnTo>
                  <a:lnTo>
                    <a:pt x="93725" y="0"/>
                  </a:lnTo>
                  <a:close/>
                </a:path>
              </a:pathLst>
            </a:custGeom>
            <a:solidFill>
              <a:srgbClr val="909FAC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9" name="object 5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72001" y="4811267"/>
              <a:ext cx="164690" cy="166115"/>
            </a:xfrm>
            <a:prstGeom prst="rect">
              <a:avLst/>
            </a:prstGeom>
          </p:spPr>
        </p:pic>
      </p:grpSp>
      <p:sp>
        <p:nvSpPr>
          <p:cNvPr id="60" name="object 60"/>
          <p:cNvSpPr/>
          <p:nvPr/>
        </p:nvSpPr>
        <p:spPr>
          <a:xfrm>
            <a:off x="402334" y="2497531"/>
            <a:ext cx="2966466" cy="536448"/>
          </a:xfrm>
          <a:custGeom>
            <a:avLst/>
            <a:gdLst/>
            <a:ahLst/>
            <a:cxnLst/>
            <a:rect l="l" t="t" r="r" b="b"/>
            <a:pathLst>
              <a:path w="2472055" h="447039">
                <a:moveTo>
                  <a:pt x="2397506" y="0"/>
                </a:moveTo>
                <a:lnTo>
                  <a:pt x="74422" y="0"/>
                </a:lnTo>
                <a:lnTo>
                  <a:pt x="45455" y="5841"/>
                </a:lnTo>
                <a:lnTo>
                  <a:pt x="21799" y="21780"/>
                </a:lnTo>
                <a:lnTo>
                  <a:pt x="5849" y="45434"/>
                </a:lnTo>
                <a:lnTo>
                  <a:pt x="0" y="74421"/>
                </a:lnTo>
                <a:lnTo>
                  <a:pt x="0" y="372109"/>
                </a:lnTo>
                <a:lnTo>
                  <a:pt x="5849" y="401097"/>
                </a:lnTo>
                <a:lnTo>
                  <a:pt x="21799" y="424751"/>
                </a:lnTo>
                <a:lnTo>
                  <a:pt x="45455" y="440689"/>
                </a:lnTo>
                <a:lnTo>
                  <a:pt x="74422" y="446531"/>
                </a:lnTo>
                <a:lnTo>
                  <a:pt x="2397506" y="446531"/>
                </a:lnTo>
                <a:lnTo>
                  <a:pt x="2426493" y="440689"/>
                </a:lnTo>
                <a:lnTo>
                  <a:pt x="2450147" y="424751"/>
                </a:lnTo>
                <a:lnTo>
                  <a:pt x="2466085" y="401097"/>
                </a:lnTo>
                <a:lnTo>
                  <a:pt x="2471928" y="372109"/>
                </a:lnTo>
                <a:lnTo>
                  <a:pt x="2471928" y="74421"/>
                </a:lnTo>
                <a:lnTo>
                  <a:pt x="2466085" y="45434"/>
                </a:lnTo>
                <a:lnTo>
                  <a:pt x="2450147" y="21780"/>
                </a:lnTo>
                <a:lnTo>
                  <a:pt x="2426493" y="5841"/>
                </a:lnTo>
                <a:lnTo>
                  <a:pt x="2397506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pPr defTabSz="1097280"/>
            <a:endParaRPr sz="2160" kern="0">
              <a:solidFill>
                <a:sysClr val="windowText" lastClr="000000"/>
              </a:solidFill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344654" y="2579217"/>
            <a:ext cx="1082040" cy="3477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1097280">
              <a:spcBef>
                <a:spcPts val="120"/>
              </a:spcBef>
            </a:pPr>
            <a:r>
              <a:rPr sz="2160" b="1" kern="0" spc="-12" dirty="0">
                <a:solidFill>
                  <a:srgbClr val="FFFFFF"/>
                </a:solidFill>
                <a:latin typeface="Arial"/>
                <a:cs typeface="Arial"/>
              </a:rPr>
              <a:t>Website</a:t>
            </a:r>
            <a:endParaRPr sz="216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47805" y="4595714"/>
            <a:ext cx="1876806" cy="3477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1097280">
              <a:spcBef>
                <a:spcPts val="120"/>
              </a:spcBef>
            </a:pPr>
            <a:r>
              <a:rPr sz="2160" b="1" kern="0" dirty="0">
                <a:solidFill>
                  <a:srgbClr val="FFFFFF"/>
                </a:solidFill>
                <a:latin typeface="Arial"/>
                <a:cs typeface="Arial"/>
              </a:rPr>
              <a:t>Tapera</a:t>
            </a:r>
            <a:r>
              <a:rPr sz="2160" b="1" kern="0" spc="-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60" b="1" kern="0" spc="-12" dirty="0">
                <a:solidFill>
                  <a:srgbClr val="FFFFFF"/>
                </a:solidFill>
                <a:latin typeface="Arial"/>
                <a:cs typeface="Arial"/>
              </a:rPr>
              <a:t>Mobile</a:t>
            </a:r>
            <a:endParaRPr sz="216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0" y="2433522"/>
            <a:ext cx="3074670" cy="2907792"/>
            <a:chOff x="0" y="1324355"/>
            <a:chExt cx="2562225" cy="2423160"/>
          </a:xfrm>
        </p:grpSpPr>
        <p:pic>
          <p:nvPicPr>
            <p:cNvPr id="69" name="object 6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1324355"/>
              <a:ext cx="2561844" cy="242316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3672" y="2037587"/>
              <a:ext cx="1696212" cy="935736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2750209" y="3302355"/>
            <a:ext cx="2674620" cy="1050288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 marR="6096" algn="just" defTabSz="1097280">
              <a:spcBef>
                <a:spcPts val="126"/>
              </a:spcBef>
            </a:pPr>
            <a:r>
              <a:rPr sz="168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Peserta</a:t>
            </a:r>
            <a:r>
              <a:rPr sz="1680" kern="0" spc="192" dirty="0">
                <a:solidFill>
                  <a:sysClr val="windowText" lastClr="000000"/>
                </a:solidFill>
                <a:latin typeface="Arial MT"/>
                <a:cs typeface="Arial MT"/>
              </a:rPr>
              <a:t>  </a:t>
            </a:r>
            <a:r>
              <a:rPr sz="168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dapat</a:t>
            </a:r>
            <a:r>
              <a:rPr sz="1680" kern="0" spc="192" dirty="0">
                <a:solidFill>
                  <a:sysClr val="windowText" lastClr="000000"/>
                </a:solidFill>
                <a:latin typeface="Arial MT"/>
                <a:cs typeface="Arial MT"/>
              </a:rPr>
              <a:t>  </a:t>
            </a:r>
            <a:r>
              <a:rPr sz="1680" kern="0" spc="-12" dirty="0">
                <a:solidFill>
                  <a:sysClr val="windowText" lastClr="000000"/>
                </a:solidFill>
                <a:latin typeface="Arial MT"/>
                <a:cs typeface="Arial MT"/>
              </a:rPr>
              <a:t>melakukan </a:t>
            </a:r>
            <a:r>
              <a:rPr sz="168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pemutakhiran</a:t>
            </a:r>
            <a:r>
              <a:rPr sz="1680" kern="0" spc="491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8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data</a:t>
            </a:r>
            <a:r>
              <a:rPr sz="1680" kern="0" spc="49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80" kern="0" spc="-12" dirty="0">
                <a:solidFill>
                  <a:sysClr val="windowText" lastClr="000000"/>
                </a:solidFill>
                <a:latin typeface="Arial MT"/>
                <a:cs typeface="Arial MT"/>
              </a:rPr>
              <a:t>melalui </a:t>
            </a:r>
            <a:r>
              <a:rPr sz="168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Web</a:t>
            </a:r>
            <a:r>
              <a:rPr sz="1680" b="1" kern="0" spc="558" dirty="0">
                <a:solidFill>
                  <a:sysClr val="windowText" lastClr="000000"/>
                </a:solidFill>
                <a:latin typeface="Arial"/>
                <a:cs typeface="Arial"/>
              </a:rPr>
              <a:t>   </a:t>
            </a:r>
            <a:r>
              <a:rPr sz="168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Portal</a:t>
            </a:r>
            <a:r>
              <a:rPr sz="1680" b="1" kern="0" spc="558" dirty="0">
                <a:solidFill>
                  <a:sysClr val="windowText" lastClr="000000"/>
                </a:solidFill>
                <a:latin typeface="Arial"/>
                <a:cs typeface="Arial"/>
              </a:rPr>
              <a:t>   </a:t>
            </a:r>
            <a:r>
              <a:rPr sz="1680" b="1" kern="0" spc="-12" dirty="0">
                <a:solidFill>
                  <a:sysClr val="windowText" lastClr="000000"/>
                </a:solidFill>
                <a:latin typeface="Arial"/>
                <a:cs typeface="Arial"/>
              </a:rPr>
              <a:t>SITARA </a:t>
            </a:r>
            <a:r>
              <a:rPr sz="168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(Sistem</a:t>
            </a:r>
            <a:r>
              <a:rPr sz="1680" kern="0" spc="-4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80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Informasi</a:t>
            </a:r>
            <a:r>
              <a:rPr sz="1680" kern="0" spc="-6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680" kern="0" spc="-12" dirty="0">
                <a:solidFill>
                  <a:sysClr val="windowText" lastClr="000000"/>
                </a:solidFill>
                <a:latin typeface="Arial MT"/>
                <a:cs typeface="Arial MT"/>
              </a:rPr>
              <a:t>Tapera)</a:t>
            </a:r>
            <a:endParaRPr sz="1680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02334" y="4703063"/>
            <a:ext cx="5084064" cy="306238"/>
          </a:xfrm>
          <a:prstGeom prst="rect">
            <a:avLst/>
          </a:prstGeom>
          <a:solidFill>
            <a:srgbClr val="FFF1CC"/>
          </a:solidFill>
        </p:spPr>
        <p:txBody>
          <a:bodyPr vert="horz" wrap="square" lIns="0" tIns="47244" rIns="0" bIns="0" rtlCol="0">
            <a:spAutoFit/>
          </a:bodyPr>
          <a:lstStyle/>
          <a:p>
            <a:pPr marL="1309878" defTabSz="1097280">
              <a:spcBef>
                <a:spcPts val="372"/>
              </a:spcBef>
            </a:pPr>
            <a:r>
              <a:rPr sz="168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Link</a:t>
            </a:r>
            <a:r>
              <a:rPr sz="1680" b="1" kern="0" spc="-3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8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:</a:t>
            </a:r>
            <a:r>
              <a:rPr sz="1680" b="1" kern="0" spc="-2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80" b="1" kern="0" spc="-12" dirty="0">
                <a:solidFill>
                  <a:sysClr val="windowText" lastClr="000000"/>
                </a:solidFill>
                <a:latin typeface="Arial"/>
                <a:cs typeface="Arial"/>
              </a:rPr>
              <a:t>sitara.tapera.go.id</a:t>
            </a:r>
            <a:endParaRPr sz="168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1232611"/>
            <a:ext cx="10972800" cy="5625846"/>
            <a:chOff x="0" y="1027175"/>
            <a:chExt cx="9144000" cy="46882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611" y="1027175"/>
              <a:ext cx="8395716" cy="42123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03170" y="2541269"/>
              <a:ext cx="1993900" cy="1967864"/>
            </a:xfrm>
            <a:custGeom>
              <a:avLst/>
              <a:gdLst/>
              <a:ahLst/>
              <a:cxnLst/>
              <a:rect l="l" t="t" r="r" b="b"/>
              <a:pathLst>
                <a:path w="1993900" h="1967864">
                  <a:moveTo>
                    <a:pt x="0" y="1967483"/>
                  </a:moveTo>
                  <a:lnTo>
                    <a:pt x="1993392" y="1967483"/>
                  </a:lnTo>
                  <a:lnTo>
                    <a:pt x="1993392" y="0"/>
                  </a:lnTo>
                  <a:lnTo>
                    <a:pt x="0" y="0"/>
                  </a:lnTo>
                  <a:lnTo>
                    <a:pt x="0" y="1967483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69850" y="62206"/>
            <a:ext cx="4700016" cy="937693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5240">
              <a:spcBef>
                <a:spcPts val="720"/>
              </a:spcBef>
            </a:pPr>
            <a:r>
              <a:rPr spc="-126" dirty="0"/>
              <a:t>Pemutakhiran</a:t>
            </a:r>
            <a:r>
              <a:rPr spc="6" dirty="0"/>
              <a:t> </a:t>
            </a:r>
            <a:r>
              <a:rPr spc="-48" dirty="0"/>
              <a:t>Data</a:t>
            </a:r>
          </a:p>
          <a:p>
            <a:pPr marL="15240">
              <a:spcBef>
                <a:spcPts val="438"/>
              </a:spcBef>
            </a:pPr>
            <a:r>
              <a:rPr sz="2160" b="0" dirty="0">
                <a:solidFill>
                  <a:srgbClr val="000000"/>
                </a:solidFill>
              </a:rPr>
              <a:t>Melalui</a:t>
            </a:r>
            <a:r>
              <a:rPr sz="2160" b="0" spc="-54" dirty="0">
                <a:solidFill>
                  <a:srgbClr val="000000"/>
                </a:solidFill>
              </a:rPr>
              <a:t> </a:t>
            </a:r>
            <a:r>
              <a:rPr sz="2160" spc="-54" dirty="0">
                <a:solidFill>
                  <a:srgbClr val="000000"/>
                </a:solidFill>
              </a:rPr>
              <a:t>Portal</a:t>
            </a:r>
            <a:r>
              <a:rPr sz="2160" dirty="0">
                <a:solidFill>
                  <a:srgbClr val="000000"/>
                </a:solidFill>
              </a:rPr>
              <a:t> </a:t>
            </a:r>
            <a:r>
              <a:rPr sz="2160" spc="-12" dirty="0">
                <a:solidFill>
                  <a:srgbClr val="000000"/>
                </a:solidFill>
              </a:rPr>
              <a:t>SITARA</a:t>
            </a:r>
            <a:endParaRPr sz="2160"/>
          </a:p>
        </p:txBody>
      </p:sp>
      <p:grpSp>
        <p:nvGrpSpPr>
          <p:cNvPr id="6" name="object 6"/>
          <p:cNvGrpSpPr/>
          <p:nvPr/>
        </p:nvGrpSpPr>
        <p:grpSpPr>
          <a:xfrm>
            <a:off x="8855963" y="228905"/>
            <a:ext cx="2234184" cy="595884"/>
            <a:chOff x="6871969" y="190754"/>
            <a:chExt cx="1861820" cy="496570"/>
          </a:xfrm>
        </p:grpSpPr>
        <p:sp>
          <p:nvSpPr>
            <p:cNvPr id="7" name="object 7"/>
            <p:cNvSpPr/>
            <p:nvPr/>
          </p:nvSpPr>
          <p:spPr>
            <a:xfrm>
              <a:off x="6884669" y="203454"/>
              <a:ext cx="1836420" cy="471170"/>
            </a:xfrm>
            <a:custGeom>
              <a:avLst/>
              <a:gdLst/>
              <a:ahLst/>
              <a:cxnLst/>
              <a:rect l="l" t="t" r="r" b="b"/>
              <a:pathLst>
                <a:path w="1836420" h="471170">
                  <a:moveTo>
                    <a:pt x="1757933" y="0"/>
                  </a:moveTo>
                  <a:lnTo>
                    <a:pt x="78485" y="0"/>
                  </a:lnTo>
                  <a:lnTo>
                    <a:pt x="47952" y="6173"/>
                  </a:lnTo>
                  <a:lnTo>
                    <a:pt x="23002" y="23002"/>
                  </a:lnTo>
                  <a:lnTo>
                    <a:pt x="6173" y="47952"/>
                  </a:lnTo>
                  <a:lnTo>
                    <a:pt x="0" y="78486"/>
                  </a:lnTo>
                  <a:lnTo>
                    <a:pt x="0" y="392430"/>
                  </a:lnTo>
                  <a:lnTo>
                    <a:pt x="6173" y="422963"/>
                  </a:lnTo>
                  <a:lnTo>
                    <a:pt x="23002" y="447913"/>
                  </a:lnTo>
                  <a:lnTo>
                    <a:pt x="47952" y="464742"/>
                  </a:lnTo>
                  <a:lnTo>
                    <a:pt x="78485" y="470916"/>
                  </a:lnTo>
                  <a:lnTo>
                    <a:pt x="1757933" y="470916"/>
                  </a:lnTo>
                  <a:lnTo>
                    <a:pt x="1788467" y="464742"/>
                  </a:lnTo>
                  <a:lnTo>
                    <a:pt x="1813417" y="447913"/>
                  </a:lnTo>
                  <a:lnTo>
                    <a:pt x="1830246" y="422963"/>
                  </a:lnTo>
                  <a:lnTo>
                    <a:pt x="1836420" y="392430"/>
                  </a:lnTo>
                  <a:lnTo>
                    <a:pt x="1836420" y="78486"/>
                  </a:lnTo>
                  <a:lnTo>
                    <a:pt x="1830246" y="47952"/>
                  </a:lnTo>
                  <a:lnTo>
                    <a:pt x="1813417" y="23002"/>
                  </a:lnTo>
                  <a:lnTo>
                    <a:pt x="1788467" y="6173"/>
                  </a:lnTo>
                  <a:lnTo>
                    <a:pt x="1757933" y="0"/>
                  </a:lnTo>
                  <a:close/>
                </a:path>
              </a:pathLst>
            </a:custGeom>
            <a:solidFill>
              <a:srgbClr val="FF8E41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884669" y="203454"/>
              <a:ext cx="1836420" cy="471170"/>
            </a:xfrm>
            <a:custGeom>
              <a:avLst/>
              <a:gdLst/>
              <a:ahLst/>
              <a:cxnLst/>
              <a:rect l="l" t="t" r="r" b="b"/>
              <a:pathLst>
                <a:path w="1836420" h="471170">
                  <a:moveTo>
                    <a:pt x="0" y="78486"/>
                  </a:moveTo>
                  <a:lnTo>
                    <a:pt x="6173" y="47952"/>
                  </a:lnTo>
                  <a:lnTo>
                    <a:pt x="23002" y="23002"/>
                  </a:lnTo>
                  <a:lnTo>
                    <a:pt x="47952" y="6173"/>
                  </a:lnTo>
                  <a:lnTo>
                    <a:pt x="78485" y="0"/>
                  </a:lnTo>
                  <a:lnTo>
                    <a:pt x="1757933" y="0"/>
                  </a:lnTo>
                  <a:lnTo>
                    <a:pt x="1788467" y="6173"/>
                  </a:lnTo>
                  <a:lnTo>
                    <a:pt x="1813417" y="23002"/>
                  </a:lnTo>
                  <a:lnTo>
                    <a:pt x="1830246" y="47952"/>
                  </a:lnTo>
                  <a:lnTo>
                    <a:pt x="1836420" y="78486"/>
                  </a:lnTo>
                  <a:lnTo>
                    <a:pt x="1836420" y="392430"/>
                  </a:lnTo>
                  <a:lnTo>
                    <a:pt x="1830246" y="422963"/>
                  </a:lnTo>
                  <a:lnTo>
                    <a:pt x="1813417" y="447913"/>
                  </a:lnTo>
                  <a:lnTo>
                    <a:pt x="1788467" y="464742"/>
                  </a:lnTo>
                  <a:lnTo>
                    <a:pt x="1757933" y="470916"/>
                  </a:lnTo>
                  <a:lnTo>
                    <a:pt x="78485" y="470916"/>
                  </a:lnTo>
                  <a:lnTo>
                    <a:pt x="47952" y="464742"/>
                  </a:lnTo>
                  <a:lnTo>
                    <a:pt x="23002" y="447913"/>
                  </a:lnTo>
                  <a:lnTo>
                    <a:pt x="6173" y="422963"/>
                  </a:lnTo>
                  <a:lnTo>
                    <a:pt x="0" y="392430"/>
                  </a:lnTo>
                  <a:lnTo>
                    <a:pt x="0" y="78486"/>
                  </a:lnTo>
                  <a:close/>
                </a:path>
              </a:pathLst>
            </a:custGeom>
            <a:ln w="25399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630460" y="375361"/>
            <a:ext cx="683514" cy="274691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 defTabSz="1097280">
              <a:spcBef>
                <a:spcPts val="126"/>
              </a:spcBef>
            </a:pPr>
            <a:r>
              <a:rPr sz="1680" b="1" kern="0" dirty="0">
                <a:solidFill>
                  <a:srgbClr val="FFFFFF"/>
                </a:solidFill>
                <a:latin typeface="Arial"/>
                <a:cs typeface="Arial"/>
              </a:rPr>
              <a:t>Cara</a:t>
            </a:r>
            <a:r>
              <a:rPr sz="1680" b="1" kern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80" b="1" kern="0" spc="-6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8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1682495"/>
            <a:ext cx="10972800" cy="5175504"/>
            <a:chOff x="0" y="1402079"/>
            <a:chExt cx="9144000" cy="4312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02079"/>
              <a:ext cx="9144000" cy="40126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311908"/>
              <a:ext cx="1391920" cy="393700"/>
            </a:xfrm>
            <a:custGeom>
              <a:avLst/>
              <a:gdLst/>
              <a:ahLst/>
              <a:cxnLst/>
              <a:rect l="l" t="t" r="r" b="b"/>
              <a:pathLst>
                <a:path w="1391920" h="393700">
                  <a:moveTo>
                    <a:pt x="1391412" y="0"/>
                  </a:moveTo>
                  <a:lnTo>
                    <a:pt x="0" y="0"/>
                  </a:lnTo>
                  <a:lnTo>
                    <a:pt x="0" y="393191"/>
                  </a:lnTo>
                  <a:lnTo>
                    <a:pt x="1391412" y="393191"/>
                  </a:lnTo>
                  <a:lnTo>
                    <a:pt x="13914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6857" y="3124454"/>
              <a:ext cx="241808" cy="20370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69850" y="62206"/>
            <a:ext cx="4700016" cy="937693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5240">
              <a:spcBef>
                <a:spcPts val="720"/>
              </a:spcBef>
            </a:pPr>
            <a:r>
              <a:rPr spc="-126" dirty="0"/>
              <a:t>Pemutakhiran</a:t>
            </a:r>
            <a:r>
              <a:rPr spc="6" dirty="0"/>
              <a:t> </a:t>
            </a:r>
            <a:r>
              <a:rPr spc="-48" dirty="0"/>
              <a:t>Data</a:t>
            </a:r>
          </a:p>
          <a:p>
            <a:pPr marL="15240">
              <a:spcBef>
                <a:spcPts val="438"/>
              </a:spcBef>
            </a:pPr>
            <a:r>
              <a:rPr sz="2160" b="0" dirty="0">
                <a:solidFill>
                  <a:srgbClr val="000000"/>
                </a:solidFill>
              </a:rPr>
              <a:t>Melalui</a:t>
            </a:r>
            <a:r>
              <a:rPr sz="2160" b="0" spc="-54" dirty="0">
                <a:solidFill>
                  <a:srgbClr val="000000"/>
                </a:solidFill>
              </a:rPr>
              <a:t> </a:t>
            </a:r>
            <a:r>
              <a:rPr sz="2160" spc="-54" dirty="0">
                <a:solidFill>
                  <a:srgbClr val="000000"/>
                </a:solidFill>
              </a:rPr>
              <a:t>Portal</a:t>
            </a:r>
            <a:r>
              <a:rPr sz="2160" dirty="0">
                <a:solidFill>
                  <a:srgbClr val="000000"/>
                </a:solidFill>
              </a:rPr>
              <a:t> </a:t>
            </a:r>
            <a:r>
              <a:rPr sz="2160" spc="-12" dirty="0">
                <a:solidFill>
                  <a:srgbClr val="000000"/>
                </a:solidFill>
              </a:rPr>
              <a:t>SITARA</a:t>
            </a:r>
            <a:endParaRPr sz="2160"/>
          </a:p>
        </p:txBody>
      </p:sp>
      <p:grpSp>
        <p:nvGrpSpPr>
          <p:cNvPr id="7" name="object 7"/>
          <p:cNvGrpSpPr/>
          <p:nvPr/>
        </p:nvGrpSpPr>
        <p:grpSpPr>
          <a:xfrm>
            <a:off x="8855963" y="228905"/>
            <a:ext cx="2234184" cy="595884"/>
            <a:chOff x="6871969" y="190754"/>
            <a:chExt cx="1861820" cy="496570"/>
          </a:xfrm>
        </p:grpSpPr>
        <p:sp>
          <p:nvSpPr>
            <p:cNvPr id="8" name="object 8"/>
            <p:cNvSpPr/>
            <p:nvPr/>
          </p:nvSpPr>
          <p:spPr>
            <a:xfrm>
              <a:off x="6884669" y="203454"/>
              <a:ext cx="1836420" cy="471170"/>
            </a:xfrm>
            <a:custGeom>
              <a:avLst/>
              <a:gdLst/>
              <a:ahLst/>
              <a:cxnLst/>
              <a:rect l="l" t="t" r="r" b="b"/>
              <a:pathLst>
                <a:path w="1836420" h="471170">
                  <a:moveTo>
                    <a:pt x="1757933" y="0"/>
                  </a:moveTo>
                  <a:lnTo>
                    <a:pt x="78485" y="0"/>
                  </a:lnTo>
                  <a:lnTo>
                    <a:pt x="47952" y="6173"/>
                  </a:lnTo>
                  <a:lnTo>
                    <a:pt x="23002" y="23002"/>
                  </a:lnTo>
                  <a:lnTo>
                    <a:pt x="6173" y="47952"/>
                  </a:lnTo>
                  <a:lnTo>
                    <a:pt x="0" y="78486"/>
                  </a:lnTo>
                  <a:lnTo>
                    <a:pt x="0" y="392430"/>
                  </a:lnTo>
                  <a:lnTo>
                    <a:pt x="6173" y="422963"/>
                  </a:lnTo>
                  <a:lnTo>
                    <a:pt x="23002" y="447913"/>
                  </a:lnTo>
                  <a:lnTo>
                    <a:pt x="47952" y="464742"/>
                  </a:lnTo>
                  <a:lnTo>
                    <a:pt x="78485" y="470916"/>
                  </a:lnTo>
                  <a:lnTo>
                    <a:pt x="1757933" y="470916"/>
                  </a:lnTo>
                  <a:lnTo>
                    <a:pt x="1788467" y="464742"/>
                  </a:lnTo>
                  <a:lnTo>
                    <a:pt x="1813417" y="447913"/>
                  </a:lnTo>
                  <a:lnTo>
                    <a:pt x="1830246" y="422963"/>
                  </a:lnTo>
                  <a:lnTo>
                    <a:pt x="1836420" y="392430"/>
                  </a:lnTo>
                  <a:lnTo>
                    <a:pt x="1836420" y="78486"/>
                  </a:lnTo>
                  <a:lnTo>
                    <a:pt x="1830246" y="47952"/>
                  </a:lnTo>
                  <a:lnTo>
                    <a:pt x="1813417" y="23002"/>
                  </a:lnTo>
                  <a:lnTo>
                    <a:pt x="1788467" y="6173"/>
                  </a:lnTo>
                  <a:lnTo>
                    <a:pt x="1757933" y="0"/>
                  </a:lnTo>
                  <a:close/>
                </a:path>
              </a:pathLst>
            </a:custGeom>
            <a:solidFill>
              <a:srgbClr val="FF8E41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884669" y="203454"/>
              <a:ext cx="1836420" cy="471170"/>
            </a:xfrm>
            <a:custGeom>
              <a:avLst/>
              <a:gdLst/>
              <a:ahLst/>
              <a:cxnLst/>
              <a:rect l="l" t="t" r="r" b="b"/>
              <a:pathLst>
                <a:path w="1836420" h="471170">
                  <a:moveTo>
                    <a:pt x="0" y="78486"/>
                  </a:moveTo>
                  <a:lnTo>
                    <a:pt x="6173" y="47952"/>
                  </a:lnTo>
                  <a:lnTo>
                    <a:pt x="23002" y="23002"/>
                  </a:lnTo>
                  <a:lnTo>
                    <a:pt x="47952" y="6173"/>
                  </a:lnTo>
                  <a:lnTo>
                    <a:pt x="78485" y="0"/>
                  </a:lnTo>
                  <a:lnTo>
                    <a:pt x="1757933" y="0"/>
                  </a:lnTo>
                  <a:lnTo>
                    <a:pt x="1788467" y="6173"/>
                  </a:lnTo>
                  <a:lnTo>
                    <a:pt x="1813417" y="23002"/>
                  </a:lnTo>
                  <a:lnTo>
                    <a:pt x="1830246" y="47952"/>
                  </a:lnTo>
                  <a:lnTo>
                    <a:pt x="1836420" y="78486"/>
                  </a:lnTo>
                  <a:lnTo>
                    <a:pt x="1836420" y="392430"/>
                  </a:lnTo>
                  <a:lnTo>
                    <a:pt x="1830246" y="422963"/>
                  </a:lnTo>
                  <a:lnTo>
                    <a:pt x="1813417" y="447913"/>
                  </a:lnTo>
                  <a:lnTo>
                    <a:pt x="1788467" y="464742"/>
                  </a:lnTo>
                  <a:lnTo>
                    <a:pt x="1757933" y="470916"/>
                  </a:lnTo>
                  <a:lnTo>
                    <a:pt x="78485" y="470916"/>
                  </a:lnTo>
                  <a:lnTo>
                    <a:pt x="47952" y="464742"/>
                  </a:lnTo>
                  <a:lnTo>
                    <a:pt x="23002" y="447913"/>
                  </a:lnTo>
                  <a:lnTo>
                    <a:pt x="6173" y="422963"/>
                  </a:lnTo>
                  <a:lnTo>
                    <a:pt x="0" y="392430"/>
                  </a:lnTo>
                  <a:lnTo>
                    <a:pt x="0" y="78486"/>
                  </a:lnTo>
                  <a:close/>
                </a:path>
              </a:pathLst>
            </a:custGeom>
            <a:ln w="25399">
              <a:solidFill>
                <a:srgbClr val="0D0D0D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30460" y="375361"/>
            <a:ext cx="683514" cy="274691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 defTabSz="1097280">
              <a:spcBef>
                <a:spcPts val="126"/>
              </a:spcBef>
            </a:pPr>
            <a:r>
              <a:rPr sz="1680" b="1" kern="0" dirty="0">
                <a:solidFill>
                  <a:srgbClr val="FFFFFF"/>
                </a:solidFill>
                <a:latin typeface="Arial"/>
                <a:cs typeface="Arial"/>
              </a:rPr>
              <a:t>Cara</a:t>
            </a:r>
            <a:r>
              <a:rPr sz="1680" b="1" kern="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80" b="1" kern="0" spc="-6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8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41165" y="3728313"/>
            <a:ext cx="1131570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marR="6096" defTabSz="1097280">
              <a:spcBef>
                <a:spcPts val="120"/>
              </a:spcBef>
            </a:pPr>
            <a:r>
              <a:rPr sz="72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Saldo</a:t>
            </a:r>
            <a:r>
              <a:rPr sz="720" b="1" kern="0" spc="-36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2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yang</a:t>
            </a:r>
            <a:r>
              <a:rPr sz="720" b="1" kern="0" spc="-1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2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akan</a:t>
            </a:r>
            <a:r>
              <a:rPr sz="720" b="1" kern="0" spc="-24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20" b="1" kern="0" spc="-12" dirty="0">
                <a:solidFill>
                  <a:sysClr val="windowText" lastClr="000000"/>
                </a:solidFill>
                <a:latin typeface="Arial"/>
                <a:cs typeface="Arial"/>
              </a:rPr>
              <a:t>diterima</a:t>
            </a:r>
            <a:r>
              <a:rPr sz="720" b="1" kern="0" spc="60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2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ketika</a:t>
            </a:r>
            <a:r>
              <a:rPr sz="720" b="1" kern="0" spc="-4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720" b="1" kern="0" spc="-12" dirty="0">
                <a:solidFill>
                  <a:sysClr val="windowText" lastClr="000000"/>
                </a:solidFill>
                <a:latin typeface="Arial"/>
                <a:cs typeface="Arial"/>
              </a:rPr>
              <a:t>pensiun</a:t>
            </a:r>
            <a:endParaRPr sz="72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"/>
            <a:ext cx="10972800" cy="685799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990026" y="3008468"/>
            <a:ext cx="2093976" cy="736548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 marR="6096" defTabSz="1097280">
              <a:lnSpc>
                <a:spcPct val="122700"/>
              </a:lnSpc>
              <a:spcBef>
                <a:spcPts val="114"/>
              </a:spcBef>
            </a:pPr>
            <a:r>
              <a:rPr sz="1320" kern="0" spc="-12" dirty="0">
                <a:solidFill>
                  <a:srgbClr val="3E3E3E"/>
                </a:solidFill>
                <a:latin typeface="Tahoma"/>
                <a:cs typeface="Tahoma"/>
              </a:rPr>
              <a:t>#RumahTAPERA #TabunganRumahTAPERA #KamiAdaUntukAnda</a:t>
            </a:r>
            <a:endParaRPr sz="132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0535" y="133503"/>
            <a:ext cx="1214323" cy="132039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2123846" y="1618487"/>
            <a:ext cx="6812280" cy="4270248"/>
            <a:chOff x="1261872" y="1348739"/>
            <a:chExt cx="5676900" cy="355854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0216" y="1348739"/>
              <a:ext cx="4448556" cy="35585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61872" y="1607819"/>
              <a:ext cx="1790700" cy="585470"/>
            </a:xfrm>
            <a:custGeom>
              <a:avLst/>
              <a:gdLst/>
              <a:ahLst/>
              <a:cxnLst/>
              <a:rect l="l" t="t" r="r" b="b"/>
              <a:pathLst>
                <a:path w="1790700" h="585469">
                  <a:moveTo>
                    <a:pt x="1693164" y="0"/>
                  </a:moveTo>
                  <a:lnTo>
                    <a:pt x="97536" y="0"/>
                  </a:lnTo>
                  <a:lnTo>
                    <a:pt x="59578" y="7667"/>
                  </a:lnTo>
                  <a:lnTo>
                    <a:pt x="28575" y="28575"/>
                  </a:lnTo>
                  <a:lnTo>
                    <a:pt x="7667" y="59578"/>
                  </a:lnTo>
                  <a:lnTo>
                    <a:pt x="0" y="97535"/>
                  </a:lnTo>
                  <a:lnTo>
                    <a:pt x="0" y="487679"/>
                  </a:lnTo>
                  <a:lnTo>
                    <a:pt x="7667" y="525637"/>
                  </a:lnTo>
                  <a:lnTo>
                    <a:pt x="28575" y="556640"/>
                  </a:lnTo>
                  <a:lnTo>
                    <a:pt x="59578" y="577548"/>
                  </a:lnTo>
                  <a:lnTo>
                    <a:pt x="97536" y="585215"/>
                  </a:lnTo>
                  <a:lnTo>
                    <a:pt x="1693164" y="585215"/>
                  </a:lnTo>
                  <a:lnTo>
                    <a:pt x="1731121" y="577548"/>
                  </a:lnTo>
                  <a:lnTo>
                    <a:pt x="1762125" y="556640"/>
                  </a:lnTo>
                  <a:lnTo>
                    <a:pt x="1783032" y="525637"/>
                  </a:lnTo>
                  <a:lnTo>
                    <a:pt x="1790700" y="487679"/>
                  </a:lnTo>
                  <a:lnTo>
                    <a:pt x="1790700" y="97535"/>
                  </a:lnTo>
                  <a:lnTo>
                    <a:pt x="1783032" y="59578"/>
                  </a:lnTo>
                  <a:lnTo>
                    <a:pt x="1762125" y="28575"/>
                  </a:lnTo>
                  <a:lnTo>
                    <a:pt x="1731121" y="7667"/>
                  </a:lnTo>
                  <a:lnTo>
                    <a:pt x="169316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50007" y="1941272"/>
            <a:ext cx="1792986" cy="597856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>
              <a:spcBef>
                <a:spcPts val="126"/>
              </a:spcBef>
            </a:pPr>
            <a:r>
              <a:rPr sz="3780" spc="-78" dirty="0">
                <a:solidFill>
                  <a:srgbClr val="FFFFFF"/>
                </a:solidFill>
              </a:rPr>
              <a:t>Peserta</a:t>
            </a:r>
            <a:endParaRPr sz="3780"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86089" y="4213707"/>
            <a:ext cx="2496311" cy="264429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02547" y="2767430"/>
            <a:ext cx="3307080" cy="134498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801624" marR="6096" indent="-786384" algn="r" defTabSz="1097280">
              <a:spcBef>
                <a:spcPts val="120"/>
              </a:spcBef>
            </a:pPr>
            <a:r>
              <a:rPr sz="2880" b="1" kern="0" spc="-96" dirty="0">
                <a:solidFill>
                  <a:sysClr val="windowText" lastClr="000000"/>
                </a:solidFill>
                <a:latin typeface="Tahoma"/>
                <a:cs typeface="Tahoma"/>
              </a:rPr>
              <a:t>Bagaimana</a:t>
            </a:r>
            <a:r>
              <a:rPr sz="2880" b="1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288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Proses </a:t>
            </a:r>
            <a:r>
              <a:rPr sz="2880" b="1" kern="0" spc="-90" dirty="0">
                <a:solidFill>
                  <a:sysClr val="windowText" lastClr="000000"/>
                </a:solidFill>
                <a:latin typeface="Tahoma"/>
                <a:cs typeface="Tahoma"/>
              </a:rPr>
              <a:t>Pengembalian </a:t>
            </a:r>
            <a:r>
              <a:rPr sz="288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Tabungan?</a:t>
            </a:r>
            <a:endParaRPr sz="288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3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/>
          <p:nvPr/>
        </p:nvSpPr>
        <p:spPr>
          <a:xfrm>
            <a:off x="2493341" y="2511051"/>
            <a:ext cx="3128367" cy="342600"/>
          </a:xfrm>
          <a:custGeom>
            <a:avLst/>
            <a:gdLst/>
            <a:ahLst/>
            <a:cxnLst/>
            <a:rect l="l" t="t" r="r" b="b"/>
            <a:pathLst>
              <a:path w="93851" h="10278" extrusionOk="0">
                <a:moveTo>
                  <a:pt x="0" y="5637"/>
                </a:moveTo>
                <a:cubicBezTo>
                  <a:pt x="9256" y="-9808"/>
                  <a:pt x="35913" y="11938"/>
                  <a:pt x="53830" y="10146"/>
                </a:cubicBezTo>
                <a:cubicBezTo>
                  <a:pt x="58004" y="9728"/>
                  <a:pt x="65275" y="7170"/>
                  <a:pt x="64258" y="3100"/>
                </a:cubicBezTo>
                <a:cubicBezTo>
                  <a:pt x="63643" y="639"/>
                  <a:pt x="55650" y="769"/>
                  <a:pt x="56649" y="3100"/>
                </a:cubicBezTo>
                <a:cubicBezTo>
                  <a:pt x="61550" y="14538"/>
                  <a:pt x="81407" y="0"/>
                  <a:pt x="93851" y="0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" name="Google Shape;239;p35"/>
          <p:cNvSpPr/>
          <p:nvPr/>
        </p:nvSpPr>
        <p:spPr>
          <a:xfrm rot="771525" flipH="1" flipV="1">
            <a:off x="6304688" y="2609821"/>
            <a:ext cx="4011200" cy="600100"/>
          </a:xfrm>
          <a:custGeom>
            <a:avLst/>
            <a:gdLst/>
            <a:ahLst/>
            <a:cxnLst/>
            <a:rect l="l" t="t" r="r" b="b"/>
            <a:pathLst>
              <a:path w="114989" h="18003" extrusionOk="0">
                <a:moveTo>
                  <a:pt x="0" y="8173"/>
                </a:moveTo>
                <a:cubicBezTo>
                  <a:pt x="5947" y="9495"/>
                  <a:pt x="11319" y="12755"/>
                  <a:pt x="17192" y="14374"/>
                </a:cubicBezTo>
                <a:cubicBezTo>
                  <a:pt x="30008" y="17908"/>
                  <a:pt x="43652" y="18389"/>
                  <a:pt x="56931" y="17756"/>
                </a:cubicBezTo>
                <a:cubicBezTo>
                  <a:pt x="77146" y="16793"/>
                  <a:pt x="95790" y="6400"/>
                  <a:pt x="114989" y="0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8" name="Google Shape;238;p35"/>
          <p:cNvSpPr/>
          <p:nvPr/>
        </p:nvSpPr>
        <p:spPr>
          <a:xfrm flipH="1">
            <a:off x="-1865911" y="2621034"/>
            <a:ext cx="3492700" cy="888566"/>
          </a:xfrm>
          <a:custGeom>
            <a:avLst/>
            <a:gdLst>
              <a:gd name="connsiteX0" fmla="*/ 0 w 104781"/>
              <a:gd name="connsiteY0" fmla="*/ 0 h 26657"/>
              <a:gd name="connsiteX1" fmla="*/ 24520 w 104781"/>
              <a:gd name="connsiteY1" fmla="*/ 13529 h 26657"/>
              <a:gd name="connsiteX2" fmla="*/ 104781 w 104781"/>
              <a:gd name="connsiteY2" fmla="*/ 26657 h 2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81" h="26657" extrusionOk="0">
                <a:moveTo>
                  <a:pt x="0" y="0"/>
                </a:moveTo>
                <a:cubicBezTo>
                  <a:pt x="4535" y="8159"/>
                  <a:pt x="15565" y="10895"/>
                  <a:pt x="24520" y="13529"/>
                </a:cubicBezTo>
                <a:cubicBezTo>
                  <a:pt x="52522" y="21766"/>
                  <a:pt x="84142" y="6018"/>
                  <a:pt x="104781" y="26657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364" y="-9167"/>
            <a:ext cx="3157244" cy="2367933"/>
          </a:xfrm>
          <a:prstGeom prst="rect">
            <a:avLst/>
          </a:prstGeom>
        </p:spPr>
      </p:pic>
      <p:sp>
        <p:nvSpPr>
          <p:cNvPr id="23" name="Google Shape;220;p35"/>
          <p:cNvSpPr/>
          <p:nvPr/>
        </p:nvSpPr>
        <p:spPr>
          <a:xfrm>
            <a:off x="7156454" y="3583452"/>
            <a:ext cx="2643785" cy="1458132"/>
          </a:xfrm>
          <a:custGeom>
            <a:avLst/>
            <a:gdLst>
              <a:gd name="connsiteX0" fmla="*/ 0 w 93851"/>
              <a:gd name="connsiteY0" fmla="*/ 14740 h 24287"/>
              <a:gd name="connsiteX1" fmla="*/ 27056 w 93851"/>
              <a:gd name="connsiteY1" fmla="*/ 22349 h 24287"/>
              <a:gd name="connsiteX2" fmla="*/ 23956 w 93851"/>
              <a:gd name="connsiteY2" fmla="*/ 24040 h 24287"/>
              <a:gd name="connsiteX3" fmla="*/ 25365 w 93851"/>
              <a:gd name="connsiteY3" fmla="*/ 18404 h 24287"/>
              <a:gd name="connsiteX4" fmla="*/ 52985 w 93851"/>
              <a:gd name="connsiteY4" fmla="*/ 19249 h 24287"/>
              <a:gd name="connsiteX5" fmla="*/ 76659 w 93851"/>
              <a:gd name="connsiteY5" fmla="*/ 16149 h 24287"/>
              <a:gd name="connsiteX6" fmla="*/ 93851 w 93851"/>
              <a:gd name="connsiteY6" fmla="*/ 0 h 24287"/>
              <a:gd name="connsiteX0" fmla="*/ 0 w 93851"/>
              <a:gd name="connsiteY0" fmla="*/ 14740 h 24287"/>
              <a:gd name="connsiteX1" fmla="*/ 27056 w 93851"/>
              <a:gd name="connsiteY1" fmla="*/ 22349 h 24287"/>
              <a:gd name="connsiteX2" fmla="*/ 23956 w 93851"/>
              <a:gd name="connsiteY2" fmla="*/ 24040 h 24287"/>
              <a:gd name="connsiteX3" fmla="*/ 25365 w 93851"/>
              <a:gd name="connsiteY3" fmla="*/ 18404 h 24287"/>
              <a:gd name="connsiteX4" fmla="*/ 52985 w 93851"/>
              <a:gd name="connsiteY4" fmla="*/ 19249 h 24287"/>
              <a:gd name="connsiteX5" fmla="*/ 74559 w 93851"/>
              <a:gd name="connsiteY5" fmla="*/ 11096 h 24287"/>
              <a:gd name="connsiteX6" fmla="*/ 93851 w 93851"/>
              <a:gd name="connsiteY6" fmla="*/ 0 h 24287"/>
              <a:gd name="connsiteX0" fmla="*/ 0 w 93851"/>
              <a:gd name="connsiteY0" fmla="*/ 14740 h 24287"/>
              <a:gd name="connsiteX1" fmla="*/ 27056 w 93851"/>
              <a:gd name="connsiteY1" fmla="*/ 22349 h 24287"/>
              <a:gd name="connsiteX2" fmla="*/ 23956 w 93851"/>
              <a:gd name="connsiteY2" fmla="*/ 24040 h 24287"/>
              <a:gd name="connsiteX3" fmla="*/ 25365 w 93851"/>
              <a:gd name="connsiteY3" fmla="*/ 18404 h 24287"/>
              <a:gd name="connsiteX4" fmla="*/ 50884 w 93851"/>
              <a:gd name="connsiteY4" fmla="*/ 15640 h 24287"/>
              <a:gd name="connsiteX5" fmla="*/ 74559 w 93851"/>
              <a:gd name="connsiteY5" fmla="*/ 11096 h 24287"/>
              <a:gd name="connsiteX6" fmla="*/ 93851 w 93851"/>
              <a:gd name="connsiteY6" fmla="*/ 0 h 24287"/>
              <a:gd name="connsiteX0" fmla="*/ 0 w 94405"/>
              <a:gd name="connsiteY0" fmla="*/ 33600 h 43147"/>
              <a:gd name="connsiteX1" fmla="*/ 27056 w 94405"/>
              <a:gd name="connsiteY1" fmla="*/ 41209 h 43147"/>
              <a:gd name="connsiteX2" fmla="*/ 23956 w 94405"/>
              <a:gd name="connsiteY2" fmla="*/ 42900 h 43147"/>
              <a:gd name="connsiteX3" fmla="*/ 25365 w 94405"/>
              <a:gd name="connsiteY3" fmla="*/ 37264 h 43147"/>
              <a:gd name="connsiteX4" fmla="*/ 50884 w 94405"/>
              <a:gd name="connsiteY4" fmla="*/ 34500 h 43147"/>
              <a:gd name="connsiteX5" fmla="*/ 74559 w 94405"/>
              <a:gd name="connsiteY5" fmla="*/ 29956 h 43147"/>
              <a:gd name="connsiteX6" fmla="*/ 94405 w 94405"/>
              <a:gd name="connsiteY6" fmla="*/ 0 h 43147"/>
              <a:gd name="connsiteX0" fmla="*/ 0 w 94405"/>
              <a:gd name="connsiteY0" fmla="*/ 33600 h 43147"/>
              <a:gd name="connsiteX1" fmla="*/ 27056 w 94405"/>
              <a:gd name="connsiteY1" fmla="*/ 41209 h 43147"/>
              <a:gd name="connsiteX2" fmla="*/ 23956 w 94405"/>
              <a:gd name="connsiteY2" fmla="*/ 42900 h 43147"/>
              <a:gd name="connsiteX3" fmla="*/ 25365 w 94405"/>
              <a:gd name="connsiteY3" fmla="*/ 37264 h 43147"/>
              <a:gd name="connsiteX4" fmla="*/ 50884 w 94405"/>
              <a:gd name="connsiteY4" fmla="*/ 34500 h 43147"/>
              <a:gd name="connsiteX5" fmla="*/ 63473 w 94405"/>
              <a:gd name="connsiteY5" fmla="*/ 6524 h 43147"/>
              <a:gd name="connsiteX6" fmla="*/ 94405 w 94405"/>
              <a:gd name="connsiteY6" fmla="*/ 0 h 43147"/>
              <a:gd name="connsiteX0" fmla="*/ 0 w 94405"/>
              <a:gd name="connsiteY0" fmla="*/ 33600 h 43147"/>
              <a:gd name="connsiteX1" fmla="*/ 27056 w 94405"/>
              <a:gd name="connsiteY1" fmla="*/ 41209 h 43147"/>
              <a:gd name="connsiteX2" fmla="*/ 23956 w 94405"/>
              <a:gd name="connsiteY2" fmla="*/ 42900 h 43147"/>
              <a:gd name="connsiteX3" fmla="*/ 25365 w 94405"/>
              <a:gd name="connsiteY3" fmla="*/ 37264 h 43147"/>
              <a:gd name="connsiteX4" fmla="*/ 57536 w 94405"/>
              <a:gd name="connsiteY4" fmla="*/ 38501 h 43147"/>
              <a:gd name="connsiteX5" fmla="*/ 63473 w 94405"/>
              <a:gd name="connsiteY5" fmla="*/ 6524 h 43147"/>
              <a:gd name="connsiteX6" fmla="*/ 94405 w 94405"/>
              <a:gd name="connsiteY6" fmla="*/ 0 h 43147"/>
              <a:gd name="connsiteX0" fmla="*/ 0 w 94405"/>
              <a:gd name="connsiteY0" fmla="*/ 33600 h 43147"/>
              <a:gd name="connsiteX1" fmla="*/ 27056 w 94405"/>
              <a:gd name="connsiteY1" fmla="*/ 41209 h 43147"/>
              <a:gd name="connsiteX2" fmla="*/ 23956 w 94405"/>
              <a:gd name="connsiteY2" fmla="*/ 42900 h 43147"/>
              <a:gd name="connsiteX3" fmla="*/ 25365 w 94405"/>
              <a:gd name="connsiteY3" fmla="*/ 37264 h 43147"/>
              <a:gd name="connsiteX4" fmla="*/ 57536 w 94405"/>
              <a:gd name="connsiteY4" fmla="*/ 38501 h 43147"/>
              <a:gd name="connsiteX5" fmla="*/ 63473 w 94405"/>
              <a:gd name="connsiteY5" fmla="*/ 6524 h 43147"/>
              <a:gd name="connsiteX6" fmla="*/ 94405 w 94405"/>
              <a:gd name="connsiteY6" fmla="*/ 0 h 43147"/>
              <a:gd name="connsiteX0" fmla="*/ 0 w 94405"/>
              <a:gd name="connsiteY0" fmla="*/ 33600 h 43147"/>
              <a:gd name="connsiteX1" fmla="*/ 27056 w 94405"/>
              <a:gd name="connsiteY1" fmla="*/ 41209 h 43147"/>
              <a:gd name="connsiteX2" fmla="*/ 23956 w 94405"/>
              <a:gd name="connsiteY2" fmla="*/ 42900 h 43147"/>
              <a:gd name="connsiteX3" fmla="*/ 25365 w 94405"/>
              <a:gd name="connsiteY3" fmla="*/ 37264 h 43147"/>
              <a:gd name="connsiteX4" fmla="*/ 57536 w 94405"/>
              <a:gd name="connsiteY4" fmla="*/ 38501 h 43147"/>
              <a:gd name="connsiteX5" fmla="*/ 63473 w 94405"/>
              <a:gd name="connsiteY5" fmla="*/ 6524 h 43147"/>
              <a:gd name="connsiteX6" fmla="*/ 94405 w 94405"/>
              <a:gd name="connsiteY6" fmla="*/ 0 h 43147"/>
              <a:gd name="connsiteX0" fmla="*/ 0 w 94405"/>
              <a:gd name="connsiteY0" fmla="*/ 33600 h 43147"/>
              <a:gd name="connsiteX1" fmla="*/ 27056 w 94405"/>
              <a:gd name="connsiteY1" fmla="*/ 41209 h 43147"/>
              <a:gd name="connsiteX2" fmla="*/ 23956 w 94405"/>
              <a:gd name="connsiteY2" fmla="*/ 42900 h 43147"/>
              <a:gd name="connsiteX3" fmla="*/ 25365 w 94405"/>
              <a:gd name="connsiteY3" fmla="*/ 37264 h 43147"/>
              <a:gd name="connsiteX4" fmla="*/ 36055 w 94405"/>
              <a:gd name="connsiteY4" fmla="*/ 32004 h 43147"/>
              <a:gd name="connsiteX5" fmla="*/ 63473 w 94405"/>
              <a:gd name="connsiteY5" fmla="*/ 6524 h 43147"/>
              <a:gd name="connsiteX6" fmla="*/ 94405 w 94405"/>
              <a:gd name="connsiteY6" fmla="*/ 0 h 43147"/>
              <a:gd name="connsiteX0" fmla="*/ 0 w 94405"/>
              <a:gd name="connsiteY0" fmla="*/ 34197 h 43744"/>
              <a:gd name="connsiteX1" fmla="*/ 27056 w 94405"/>
              <a:gd name="connsiteY1" fmla="*/ 41806 h 43744"/>
              <a:gd name="connsiteX2" fmla="*/ 23956 w 94405"/>
              <a:gd name="connsiteY2" fmla="*/ 43497 h 43744"/>
              <a:gd name="connsiteX3" fmla="*/ 25365 w 94405"/>
              <a:gd name="connsiteY3" fmla="*/ 37861 h 43744"/>
              <a:gd name="connsiteX4" fmla="*/ 36055 w 94405"/>
              <a:gd name="connsiteY4" fmla="*/ 32601 h 43744"/>
              <a:gd name="connsiteX5" fmla="*/ 41132 w 94405"/>
              <a:gd name="connsiteY5" fmla="*/ 1346 h 43744"/>
              <a:gd name="connsiteX6" fmla="*/ 94405 w 94405"/>
              <a:gd name="connsiteY6" fmla="*/ 597 h 43744"/>
              <a:gd name="connsiteX0" fmla="*/ 0 w 94405"/>
              <a:gd name="connsiteY0" fmla="*/ 34197 h 43744"/>
              <a:gd name="connsiteX1" fmla="*/ 27056 w 94405"/>
              <a:gd name="connsiteY1" fmla="*/ 41806 h 43744"/>
              <a:gd name="connsiteX2" fmla="*/ 23956 w 94405"/>
              <a:gd name="connsiteY2" fmla="*/ 43497 h 43744"/>
              <a:gd name="connsiteX3" fmla="*/ 25365 w 94405"/>
              <a:gd name="connsiteY3" fmla="*/ 37861 h 43744"/>
              <a:gd name="connsiteX4" fmla="*/ 36055 w 94405"/>
              <a:gd name="connsiteY4" fmla="*/ 32601 h 43744"/>
              <a:gd name="connsiteX5" fmla="*/ 41132 w 94405"/>
              <a:gd name="connsiteY5" fmla="*/ 1346 h 43744"/>
              <a:gd name="connsiteX6" fmla="*/ 94405 w 94405"/>
              <a:gd name="connsiteY6" fmla="*/ 597 h 4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405" h="43744" extrusionOk="0">
                <a:moveTo>
                  <a:pt x="0" y="34197"/>
                </a:moveTo>
                <a:cubicBezTo>
                  <a:pt x="9296" y="33034"/>
                  <a:pt x="23364" y="33196"/>
                  <a:pt x="27056" y="41806"/>
                </a:cubicBezTo>
                <a:cubicBezTo>
                  <a:pt x="27520" y="42888"/>
                  <a:pt x="24788" y="44329"/>
                  <a:pt x="23956" y="43497"/>
                </a:cubicBezTo>
                <a:cubicBezTo>
                  <a:pt x="22587" y="42128"/>
                  <a:pt x="23349" y="39677"/>
                  <a:pt x="25365" y="37861"/>
                </a:cubicBezTo>
                <a:cubicBezTo>
                  <a:pt x="27382" y="36045"/>
                  <a:pt x="40910" y="37115"/>
                  <a:pt x="36055" y="32601"/>
                </a:cubicBezTo>
                <a:cubicBezTo>
                  <a:pt x="24076" y="21462"/>
                  <a:pt x="18966" y="6986"/>
                  <a:pt x="41132" y="1346"/>
                </a:cubicBezTo>
                <a:cubicBezTo>
                  <a:pt x="46759" y="-1157"/>
                  <a:pt x="88247" y="597"/>
                  <a:pt x="94405" y="597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35"/>
          <p:cNvSpPr txBox="1">
            <a:spLocks noGrp="1"/>
          </p:cNvSpPr>
          <p:nvPr>
            <p:ph type="title" idx="3"/>
          </p:nvPr>
        </p:nvSpPr>
        <p:spPr>
          <a:xfrm>
            <a:off x="7201776" y="607881"/>
            <a:ext cx="2850443" cy="208474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5400" b="1" dirty="0"/>
              <a:t>DASAR</a:t>
            </a:r>
            <a:br>
              <a:rPr lang="en" sz="5400" b="1" dirty="0"/>
            </a:br>
            <a:r>
              <a:rPr lang="en" sz="5400" b="1" dirty="0"/>
              <a:t>HUKUM</a:t>
            </a:r>
            <a:endParaRPr sz="5400" b="1" dirty="0"/>
          </a:p>
        </p:txBody>
      </p:sp>
      <p:sp>
        <p:nvSpPr>
          <p:cNvPr id="220" name="Google Shape;220;p35"/>
          <p:cNvSpPr/>
          <p:nvPr/>
        </p:nvSpPr>
        <p:spPr>
          <a:xfrm>
            <a:off x="3269584" y="4545802"/>
            <a:ext cx="3128367" cy="497633"/>
          </a:xfrm>
          <a:custGeom>
            <a:avLst/>
            <a:gdLst/>
            <a:ahLst/>
            <a:cxnLst/>
            <a:rect l="l" t="t" r="r" b="b"/>
            <a:pathLst>
              <a:path w="93851" h="14929" extrusionOk="0">
                <a:moveTo>
                  <a:pt x="0" y="5355"/>
                </a:moveTo>
                <a:cubicBezTo>
                  <a:pt x="9296" y="4192"/>
                  <a:pt x="23364" y="4354"/>
                  <a:pt x="27056" y="12964"/>
                </a:cubicBezTo>
                <a:cubicBezTo>
                  <a:pt x="27520" y="14046"/>
                  <a:pt x="24788" y="15487"/>
                  <a:pt x="23956" y="14655"/>
                </a:cubicBezTo>
                <a:cubicBezTo>
                  <a:pt x="22587" y="13286"/>
                  <a:pt x="23816" y="10181"/>
                  <a:pt x="25365" y="9019"/>
                </a:cubicBezTo>
                <a:cubicBezTo>
                  <a:pt x="32734" y="3493"/>
                  <a:pt x="43820" y="8947"/>
                  <a:pt x="52985" y="9864"/>
                </a:cubicBezTo>
                <a:cubicBezTo>
                  <a:pt x="60904" y="10656"/>
                  <a:pt x="69387" y="9998"/>
                  <a:pt x="76659" y="6764"/>
                </a:cubicBezTo>
                <a:cubicBezTo>
                  <a:pt x="82286" y="4261"/>
                  <a:pt x="87693" y="0"/>
                  <a:pt x="93851" y="0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" name="Google Shape;221;p35"/>
          <p:cNvSpPr/>
          <p:nvPr/>
        </p:nvSpPr>
        <p:spPr>
          <a:xfrm>
            <a:off x="1472162" y="2284017"/>
            <a:ext cx="1360000" cy="798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35"/>
          <p:cNvSpPr/>
          <p:nvPr/>
        </p:nvSpPr>
        <p:spPr>
          <a:xfrm>
            <a:off x="5202629" y="2092526"/>
            <a:ext cx="1360000" cy="798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35"/>
          <p:cNvSpPr/>
          <p:nvPr/>
        </p:nvSpPr>
        <p:spPr>
          <a:xfrm>
            <a:off x="2182638" y="4407701"/>
            <a:ext cx="1360000" cy="798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35"/>
          <p:cNvSpPr/>
          <p:nvPr/>
        </p:nvSpPr>
        <p:spPr>
          <a:xfrm>
            <a:off x="6124897" y="4407701"/>
            <a:ext cx="1360000" cy="798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35"/>
          <p:cNvSpPr txBox="1">
            <a:spLocks noGrp="1"/>
          </p:cNvSpPr>
          <p:nvPr>
            <p:ph type="title" idx="9"/>
          </p:nvPr>
        </p:nvSpPr>
        <p:spPr>
          <a:xfrm>
            <a:off x="1222930" y="2482181"/>
            <a:ext cx="1764800" cy="342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6" name="Google Shape;226;p35"/>
          <p:cNvSpPr txBox="1">
            <a:spLocks noGrp="1"/>
          </p:cNvSpPr>
          <p:nvPr>
            <p:ph type="subTitle" idx="1"/>
          </p:nvPr>
        </p:nvSpPr>
        <p:spPr>
          <a:xfrm flipH="1">
            <a:off x="498726" y="3571551"/>
            <a:ext cx="3213200" cy="63027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 err="1"/>
              <a:t>Nomor</a:t>
            </a:r>
            <a:r>
              <a:rPr lang="en-US" dirty="0"/>
              <a:t> 20 </a:t>
            </a:r>
            <a:r>
              <a:rPr lang="en-US" dirty="0" err="1"/>
              <a:t>Tahun</a:t>
            </a:r>
            <a:r>
              <a:rPr lang="en-US" dirty="0"/>
              <a:t> 2023</a:t>
            </a:r>
          </a:p>
        </p:txBody>
      </p:sp>
      <p:sp>
        <p:nvSpPr>
          <p:cNvPr id="227" name="Google Shape;227;p35"/>
          <p:cNvSpPr txBox="1">
            <a:spLocks noGrp="1"/>
          </p:cNvSpPr>
          <p:nvPr>
            <p:ph type="subTitle" idx="2"/>
          </p:nvPr>
        </p:nvSpPr>
        <p:spPr>
          <a:xfrm>
            <a:off x="1209202" y="5695234"/>
            <a:ext cx="3213200" cy="99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/>
              <a:t>BKN </a:t>
            </a:r>
            <a:r>
              <a:rPr lang="en-US" dirty="0" err="1"/>
              <a:t>Nomor</a:t>
            </a:r>
            <a:r>
              <a:rPr lang="en-US" dirty="0"/>
              <a:t> 7 </a:t>
            </a:r>
            <a:r>
              <a:rPr lang="en-US" dirty="0" err="1"/>
              <a:t>Tahun</a:t>
            </a:r>
            <a:r>
              <a:rPr lang="en-US" dirty="0"/>
              <a:t> 2022</a:t>
            </a:r>
          </a:p>
        </p:txBody>
      </p:sp>
      <p:sp>
        <p:nvSpPr>
          <p:cNvPr id="228" name="Google Shape;228;p35"/>
          <p:cNvSpPr txBox="1">
            <a:spLocks noGrp="1"/>
          </p:cNvSpPr>
          <p:nvPr>
            <p:ph type="subTitle" idx="4"/>
          </p:nvPr>
        </p:nvSpPr>
        <p:spPr>
          <a:xfrm flipH="1">
            <a:off x="3800011" y="3380060"/>
            <a:ext cx="4101604" cy="77675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pt-BR" dirty="0"/>
              <a:t>Nomor 11 Tahun 2017 jo Peraturan Pemerintah Nomor 17 Tahun 2020</a:t>
            </a:r>
            <a:endParaRPr dirty="0"/>
          </a:p>
        </p:txBody>
      </p:sp>
      <p:sp>
        <p:nvSpPr>
          <p:cNvPr id="229" name="Google Shape;229;p35"/>
          <p:cNvSpPr txBox="1">
            <a:spLocks noGrp="1"/>
          </p:cNvSpPr>
          <p:nvPr>
            <p:ph type="subTitle" idx="5"/>
          </p:nvPr>
        </p:nvSpPr>
        <p:spPr>
          <a:xfrm flipH="1">
            <a:off x="318125" y="2807551"/>
            <a:ext cx="3525809" cy="9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dirty="0" err="1"/>
              <a:t>Undang</a:t>
            </a:r>
            <a:r>
              <a:rPr lang="en-US" dirty="0"/>
              <a:t> - </a:t>
            </a:r>
            <a:r>
              <a:rPr lang="en-US" dirty="0" err="1"/>
              <a:t>Undang</a:t>
            </a:r>
            <a:endParaRPr lang="en-US" dirty="0"/>
          </a:p>
        </p:txBody>
      </p:sp>
      <p:sp>
        <p:nvSpPr>
          <p:cNvPr id="230" name="Google Shape;230;p35"/>
          <p:cNvSpPr txBox="1">
            <a:spLocks noGrp="1"/>
          </p:cNvSpPr>
          <p:nvPr>
            <p:ph type="subTitle" idx="6"/>
          </p:nvPr>
        </p:nvSpPr>
        <p:spPr>
          <a:xfrm>
            <a:off x="514350" y="4931234"/>
            <a:ext cx="4313046" cy="9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dirty="0"/>
              <a:t>Peraturan Kepala</a:t>
            </a:r>
            <a:endParaRPr dirty="0"/>
          </a:p>
        </p:txBody>
      </p:sp>
      <p:sp>
        <p:nvSpPr>
          <p:cNvPr id="231" name="Google Shape;231;p35"/>
          <p:cNvSpPr txBox="1">
            <a:spLocks noGrp="1"/>
          </p:cNvSpPr>
          <p:nvPr>
            <p:ph type="subTitle" idx="7"/>
          </p:nvPr>
        </p:nvSpPr>
        <p:spPr>
          <a:xfrm flipH="1">
            <a:off x="3740329" y="2743660"/>
            <a:ext cx="4220968" cy="86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dirty="0"/>
              <a:t>Peraturan Pemerintah</a:t>
            </a:r>
            <a:endParaRPr dirty="0"/>
          </a:p>
        </p:txBody>
      </p:sp>
      <p:sp>
        <p:nvSpPr>
          <p:cNvPr id="232" name="Google Shape;232;p35"/>
          <p:cNvSpPr txBox="1">
            <a:spLocks noGrp="1"/>
          </p:cNvSpPr>
          <p:nvPr>
            <p:ph type="title" idx="8"/>
          </p:nvPr>
        </p:nvSpPr>
        <p:spPr>
          <a:xfrm>
            <a:off x="4952997" y="2290828"/>
            <a:ext cx="1764800" cy="342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33" name="Google Shape;233;p35"/>
          <p:cNvSpPr txBox="1">
            <a:spLocks noGrp="1"/>
          </p:cNvSpPr>
          <p:nvPr>
            <p:ph type="title"/>
          </p:nvPr>
        </p:nvSpPr>
        <p:spPr>
          <a:xfrm flipH="1">
            <a:off x="2009406" y="4605998"/>
            <a:ext cx="1612800" cy="34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34" name="Google Shape;234;p35"/>
          <p:cNvSpPr txBox="1">
            <a:spLocks noGrp="1"/>
          </p:cNvSpPr>
          <p:nvPr>
            <p:ph type="title" idx="13"/>
          </p:nvPr>
        </p:nvSpPr>
        <p:spPr>
          <a:xfrm flipH="1">
            <a:off x="5951265" y="4606002"/>
            <a:ext cx="1612800" cy="34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35" name="Google Shape;235;p35"/>
          <p:cNvSpPr txBox="1">
            <a:spLocks noGrp="1"/>
          </p:cNvSpPr>
          <p:nvPr>
            <p:ph type="subTitle" idx="14"/>
          </p:nvPr>
        </p:nvSpPr>
        <p:spPr>
          <a:xfrm>
            <a:off x="5088900" y="5695234"/>
            <a:ext cx="3213200" cy="99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fi-FI" dirty="0"/>
              <a:t>BKN Nomor 24 Tahun 2017 jo Peraturan Kepala BKN Nomor 7 Tahun 2021</a:t>
            </a:r>
          </a:p>
        </p:txBody>
      </p:sp>
      <p:sp>
        <p:nvSpPr>
          <p:cNvPr id="236" name="Google Shape;236;p35"/>
          <p:cNvSpPr txBox="1">
            <a:spLocks noGrp="1"/>
          </p:cNvSpPr>
          <p:nvPr>
            <p:ph type="subTitle" idx="15"/>
          </p:nvPr>
        </p:nvSpPr>
        <p:spPr>
          <a:xfrm>
            <a:off x="4855870" y="4931234"/>
            <a:ext cx="3836400" cy="9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dirty="0"/>
              <a:t>Peraturan Kepala</a:t>
            </a:r>
            <a:endParaRPr dirty="0"/>
          </a:p>
        </p:txBody>
      </p:sp>
      <p:sp>
        <p:nvSpPr>
          <p:cNvPr id="239" name="Google Shape;239;p35"/>
          <p:cNvSpPr/>
          <p:nvPr/>
        </p:nvSpPr>
        <p:spPr>
          <a:xfrm>
            <a:off x="-1784683" y="4752468"/>
            <a:ext cx="4011200" cy="600100"/>
          </a:xfrm>
          <a:custGeom>
            <a:avLst/>
            <a:gdLst/>
            <a:ahLst/>
            <a:cxnLst/>
            <a:rect l="l" t="t" r="r" b="b"/>
            <a:pathLst>
              <a:path w="114989" h="18003" extrusionOk="0">
                <a:moveTo>
                  <a:pt x="0" y="8173"/>
                </a:moveTo>
                <a:cubicBezTo>
                  <a:pt x="5947" y="9495"/>
                  <a:pt x="11319" y="12755"/>
                  <a:pt x="17192" y="14374"/>
                </a:cubicBezTo>
                <a:cubicBezTo>
                  <a:pt x="30008" y="17908"/>
                  <a:pt x="43652" y="18389"/>
                  <a:pt x="56931" y="17756"/>
                </a:cubicBezTo>
                <a:cubicBezTo>
                  <a:pt x="77146" y="16793"/>
                  <a:pt x="95790" y="6400"/>
                  <a:pt x="114989" y="0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" name="Google Shape;224;p35"/>
          <p:cNvSpPr/>
          <p:nvPr/>
        </p:nvSpPr>
        <p:spPr>
          <a:xfrm>
            <a:off x="9450746" y="3018843"/>
            <a:ext cx="1360000" cy="798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35;p35"/>
          <p:cNvSpPr txBox="1">
            <a:spLocks/>
          </p:cNvSpPr>
          <p:nvPr/>
        </p:nvSpPr>
        <p:spPr>
          <a:xfrm>
            <a:off x="8792194" y="4306376"/>
            <a:ext cx="3213200" cy="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"/>
              <a:buNone/>
              <a:defRPr sz="1867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867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s-ES" dirty="0" err="1"/>
              <a:t>Nomor</a:t>
            </a:r>
            <a:r>
              <a:rPr lang="es-ES" dirty="0"/>
              <a:t> 49 </a:t>
            </a:r>
            <a:r>
              <a:rPr lang="es-ES" dirty="0" err="1"/>
              <a:t>Tahun</a:t>
            </a:r>
            <a:r>
              <a:rPr lang="es-ES" dirty="0"/>
              <a:t> 2018</a:t>
            </a:r>
          </a:p>
          <a:p>
            <a:pPr marL="0" indent="0"/>
            <a:endParaRPr lang="en-US" kern="0" dirty="0"/>
          </a:p>
        </p:txBody>
      </p:sp>
      <p:sp>
        <p:nvSpPr>
          <p:cNvPr id="26" name="Google Shape;236;p35"/>
          <p:cNvSpPr txBox="1">
            <a:spLocks/>
          </p:cNvSpPr>
          <p:nvPr/>
        </p:nvSpPr>
        <p:spPr>
          <a:xfrm>
            <a:off x="7809872" y="3542376"/>
            <a:ext cx="4355431" cy="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ytone One"/>
              <a:buNone/>
              <a:defRPr sz="32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ytone One"/>
              <a:buNone/>
              <a:defRPr sz="1867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ytone One"/>
              <a:buNone/>
              <a:defRPr sz="12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ytone One"/>
              <a:buNone/>
              <a:defRPr sz="12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ytone One"/>
              <a:buNone/>
              <a:defRPr sz="12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ytone One"/>
              <a:buNone/>
              <a:defRPr sz="12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ytone One"/>
              <a:buNone/>
              <a:defRPr sz="12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ytone One"/>
              <a:buNone/>
              <a:defRPr sz="12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aytone One"/>
              <a:buNone/>
              <a:defRPr sz="12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marL="0" indent="0"/>
            <a:r>
              <a:rPr lang="en-US" kern="0" dirty="0" err="1"/>
              <a:t>Peraturan</a:t>
            </a:r>
            <a:r>
              <a:rPr lang="en-US" kern="0" dirty="0"/>
              <a:t> </a:t>
            </a:r>
            <a:r>
              <a:rPr lang="en-US" kern="0" dirty="0" err="1"/>
              <a:t>Pemerintah</a:t>
            </a:r>
            <a:endParaRPr lang="en-US" kern="0" dirty="0"/>
          </a:p>
        </p:txBody>
      </p:sp>
      <p:sp>
        <p:nvSpPr>
          <p:cNvPr id="27" name="Google Shape;234;p35"/>
          <p:cNvSpPr txBox="1">
            <a:spLocks/>
          </p:cNvSpPr>
          <p:nvPr/>
        </p:nvSpPr>
        <p:spPr>
          <a:xfrm flipH="1">
            <a:off x="9277256" y="3220926"/>
            <a:ext cx="1612800" cy="3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Reem Kufi"/>
              <a:buNone/>
              <a:defRPr sz="6400" b="0" i="0" u="none" strike="noStrike" cap="none">
                <a:solidFill>
                  <a:schemeClr val="dk2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Fira Sans Extra Condensed Medium"/>
              <a:buNone/>
              <a:defRPr sz="7333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Fira Sans Extra Condensed Medium"/>
              <a:buNone/>
              <a:defRPr sz="7333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Fira Sans Extra Condensed Medium"/>
              <a:buNone/>
              <a:defRPr sz="7333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Fira Sans Extra Condensed Medium"/>
              <a:buNone/>
              <a:defRPr sz="7333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Fira Sans Extra Condensed Medium"/>
              <a:buNone/>
              <a:defRPr sz="7333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Fira Sans Extra Condensed Medium"/>
              <a:buNone/>
              <a:defRPr sz="7333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Fira Sans Extra Condensed Medium"/>
              <a:buNone/>
              <a:defRPr sz="7333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Fira Sans Extra Condensed Medium"/>
              <a:buNone/>
              <a:defRPr sz="7333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kern="0" dirty="0">
                <a:solidFill>
                  <a:schemeClr val="lt1"/>
                </a:solidFill>
              </a:rPr>
              <a:t>03</a:t>
            </a:r>
          </a:p>
        </p:txBody>
      </p:sp>
      <p:pic>
        <p:nvPicPr>
          <p:cNvPr id="29" name="Picture 2" descr="https://bkpp.semarangkota.go.id/themes/bkpp/assets/img/core-img/logo_bkp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1" y="445156"/>
            <a:ext cx="1483977" cy="5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29481" b="-8231"/>
          <a:stretch/>
        </p:blipFill>
        <p:spPr>
          <a:xfrm>
            <a:off x="1599253" y="292755"/>
            <a:ext cx="3256617" cy="7140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8C6373-C7CA-3C9D-638D-2FE29A2CC454}"/>
              </a:ext>
            </a:extLst>
          </p:cNvPr>
          <p:cNvSpPr/>
          <p:nvPr/>
        </p:nvSpPr>
        <p:spPr>
          <a:xfrm>
            <a:off x="0" y="1306446"/>
            <a:ext cx="2616200" cy="719868"/>
          </a:xfrm>
          <a:prstGeom prst="rect">
            <a:avLst/>
          </a:prstGeom>
          <a:solidFill>
            <a:srgbClr val="FFD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Google Shape;198;p32">
            <a:extLst>
              <a:ext uri="{FF2B5EF4-FFF2-40B4-BE49-F238E27FC236}">
                <a16:creationId xmlns:a16="http://schemas.microsoft.com/office/drawing/2014/main" id="{A7906D73-B8DF-AE29-5B23-A833B3B53251}"/>
              </a:ext>
            </a:extLst>
          </p:cNvPr>
          <p:cNvSpPr txBox="1">
            <a:spLocks/>
          </p:cNvSpPr>
          <p:nvPr/>
        </p:nvSpPr>
        <p:spPr>
          <a:xfrm rot="869">
            <a:off x="77193" y="1363534"/>
            <a:ext cx="2291474" cy="74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72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Font typeface="Reem Kufi"/>
              <a:buNone/>
              <a:defRPr sz="96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6F"/>
              </a:buClr>
              <a:buSzPts val="9600"/>
              <a:buFont typeface="Reem Kufi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5C6F"/>
                </a:solidFill>
                <a:effectLst/>
                <a:uLnTx/>
                <a:uFillTx/>
                <a:latin typeface="Reem Kufi"/>
                <a:cs typeface="Reem Kufi"/>
                <a:sym typeface="Reem Kufi"/>
              </a:rPr>
              <a:t>CUTI </a:t>
            </a:r>
            <a:r>
              <a:rPr lang="en-US" sz="3600" b="1" kern="0" dirty="0">
                <a:solidFill>
                  <a:srgbClr val="FF5C6F"/>
                </a:solidFill>
              </a:rPr>
              <a:t>ASN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5C6F"/>
              </a:solidFill>
              <a:effectLst/>
              <a:uLnTx/>
              <a:uFillTx/>
              <a:sym typeface="Reem Kufi"/>
            </a:endParaRPr>
          </a:p>
        </p:txBody>
      </p:sp>
    </p:spTree>
    <p:extLst>
      <p:ext uri="{BB962C8B-B14F-4D97-AF65-F5344CB8AC3E}">
        <p14:creationId xmlns:p14="http://schemas.microsoft.com/office/powerpoint/2010/main" val="1461095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7755025" y="1443227"/>
            <a:ext cx="3678936" cy="5209032"/>
            <a:chOff x="5954521" y="1202689"/>
            <a:chExt cx="3065780" cy="4340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54109" y="5364784"/>
              <a:ext cx="265633" cy="1783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67221" y="1215389"/>
              <a:ext cx="2644140" cy="4069079"/>
            </a:xfrm>
            <a:custGeom>
              <a:avLst/>
              <a:gdLst/>
              <a:ahLst/>
              <a:cxnLst/>
              <a:rect l="l" t="t" r="r" b="b"/>
              <a:pathLst>
                <a:path w="2644140" h="4069079">
                  <a:moveTo>
                    <a:pt x="2644139" y="0"/>
                  </a:moveTo>
                  <a:lnTo>
                    <a:pt x="0" y="0"/>
                  </a:lnTo>
                  <a:lnTo>
                    <a:pt x="0" y="4069079"/>
                  </a:lnTo>
                  <a:lnTo>
                    <a:pt x="2644139" y="4069079"/>
                  </a:lnTo>
                  <a:lnTo>
                    <a:pt x="2644139" y="0"/>
                  </a:lnTo>
                  <a:close/>
                </a:path>
              </a:pathLst>
            </a:custGeom>
            <a:solidFill>
              <a:srgbClr val="E0EED7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967221" y="1215389"/>
              <a:ext cx="2644140" cy="4069079"/>
            </a:xfrm>
            <a:custGeom>
              <a:avLst/>
              <a:gdLst/>
              <a:ahLst/>
              <a:cxnLst/>
              <a:rect l="l" t="t" r="r" b="b"/>
              <a:pathLst>
                <a:path w="2644140" h="4069079">
                  <a:moveTo>
                    <a:pt x="0" y="4069079"/>
                  </a:moveTo>
                  <a:lnTo>
                    <a:pt x="2644139" y="4069079"/>
                  </a:lnTo>
                  <a:lnTo>
                    <a:pt x="2644139" y="0"/>
                  </a:lnTo>
                  <a:lnTo>
                    <a:pt x="0" y="0"/>
                  </a:lnTo>
                  <a:lnTo>
                    <a:pt x="0" y="4069079"/>
                  </a:lnTo>
                  <a:close/>
                </a:path>
              </a:pathLst>
            </a:custGeom>
            <a:ln w="25400">
              <a:solidFill>
                <a:srgbClr val="538135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69477" y="5749503"/>
            <a:ext cx="1840230" cy="4216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defTabSz="1097280">
              <a:spcBef>
                <a:spcPts val="120"/>
              </a:spcBef>
            </a:pPr>
            <a:r>
              <a:rPr sz="1320" b="1" kern="0" spc="-42" dirty="0">
                <a:solidFill>
                  <a:sysClr val="windowText" lastClr="000000"/>
                </a:solidFill>
                <a:latin typeface="Tahoma"/>
                <a:cs typeface="Tahoma"/>
              </a:rPr>
              <a:t>Konfirmasi</a:t>
            </a:r>
            <a:r>
              <a:rPr sz="132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&amp;</a:t>
            </a:r>
            <a:r>
              <a:rPr sz="1320" kern="0" spc="-48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b="1" kern="0" spc="-36" dirty="0">
                <a:solidFill>
                  <a:sysClr val="windowText" lastClr="000000"/>
                </a:solidFill>
                <a:latin typeface="Tahoma"/>
                <a:cs typeface="Tahoma"/>
              </a:rPr>
              <a:t>Notifikasi</a:t>
            </a:r>
            <a:endParaRPr sz="132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defTabSz="1097280">
              <a:spcBef>
                <a:spcPts val="6"/>
              </a:spcBef>
            </a:pP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status</a:t>
            </a:r>
            <a:r>
              <a:rPr sz="1320" kern="0" spc="42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transfer</a:t>
            </a:r>
            <a:endParaRPr sz="132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63205" y="1567280"/>
            <a:ext cx="442722" cy="4574285"/>
          </a:xfrm>
          <a:custGeom>
            <a:avLst/>
            <a:gdLst/>
            <a:ahLst/>
            <a:cxnLst/>
            <a:rect l="l" t="t" r="r" b="b"/>
            <a:pathLst>
              <a:path w="368935" h="3811904">
                <a:moveTo>
                  <a:pt x="320040" y="151638"/>
                </a:moveTo>
                <a:lnTo>
                  <a:pt x="311873" y="103733"/>
                </a:lnTo>
                <a:lnTo>
                  <a:pt x="289166" y="62115"/>
                </a:lnTo>
                <a:lnTo>
                  <a:pt x="254520" y="29273"/>
                </a:lnTo>
                <a:lnTo>
                  <a:pt x="210604" y="7747"/>
                </a:lnTo>
                <a:lnTo>
                  <a:pt x="160020" y="0"/>
                </a:lnTo>
                <a:lnTo>
                  <a:pt x="109423" y="7747"/>
                </a:lnTo>
                <a:lnTo>
                  <a:pt x="65506" y="29273"/>
                </a:lnTo>
                <a:lnTo>
                  <a:pt x="30861" y="62115"/>
                </a:lnTo>
                <a:lnTo>
                  <a:pt x="8153" y="103733"/>
                </a:lnTo>
                <a:lnTo>
                  <a:pt x="0" y="151638"/>
                </a:lnTo>
                <a:lnTo>
                  <a:pt x="8153" y="199555"/>
                </a:lnTo>
                <a:lnTo>
                  <a:pt x="30861" y="241173"/>
                </a:lnTo>
                <a:lnTo>
                  <a:pt x="65506" y="274015"/>
                </a:lnTo>
                <a:lnTo>
                  <a:pt x="109423" y="295541"/>
                </a:lnTo>
                <a:lnTo>
                  <a:pt x="160020" y="303276"/>
                </a:lnTo>
                <a:lnTo>
                  <a:pt x="210604" y="295541"/>
                </a:lnTo>
                <a:lnTo>
                  <a:pt x="254520" y="274015"/>
                </a:lnTo>
                <a:lnTo>
                  <a:pt x="289166" y="241173"/>
                </a:lnTo>
                <a:lnTo>
                  <a:pt x="311873" y="199555"/>
                </a:lnTo>
                <a:lnTo>
                  <a:pt x="320040" y="151638"/>
                </a:lnTo>
                <a:close/>
              </a:path>
              <a:path w="368935" h="3811904">
                <a:moveTo>
                  <a:pt x="353568" y="2626614"/>
                </a:moveTo>
                <a:lnTo>
                  <a:pt x="345401" y="2578709"/>
                </a:lnTo>
                <a:lnTo>
                  <a:pt x="322694" y="2537091"/>
                </a:lnTo>
                <a:lnTo>
                  <a:pt x="288048" y="2504249"/>
                </a:lnTo>
                <a:lnTo>
                  <a:pt x="244132" y="2482723"/>
                </a:lnTo>
                <a:lnTo>
                  <a:pt x="193548" y="2474976"/>
                </a:lnTo>
                <a:lnTo>
                  <a:pt x="142951" y="2482723"/>
                </a:lnTo>
                <a:lnTo>
                  <a:pt x="99034" y="2504249"/>
                </a:lnTo>
                <a:lnTo>
                  <a:pt x="64389" y="2537091"/>
                </a:lnTo>
                <a:lnTo>
                  <a:pt x="41681" y="2578709"/>
                </a:lnTo>
                <a:lnTo>
                  <a:pt x="33528" y="2626614"/>
                </a:lnTo>
                <a:lnTo>
                  <a:pt x="41681" y="2674531"/>
                </a:lnTo>
                <a:lnTo>
                  <a:pt x="64389" y="2716149"/>
                </a:lnTo>
                <a:lnTo>
                  <a:pt x="99034" y="2748991"/>
                </a:lnTo>
                <a:lnTo>
                  <a:pt x="142951" y="2770517"/>
                </a:lnTo>
                <a:lnTo>
                  <a:pt x="193548" y="2778252"/>
                </a:lnTo>
                <a:lnTo>
                  <a:pt x="244132" y="2770517"/>
                </a:lnTo>
                <a:lnTo>
                  <a:pt x="288048" y="2748991"/>
                </a:lnTo>
                <a:lnTo>
                  <a:pt x="322694" y="2716149"/>
                </a:lnTo>
                <a:lnTo>
                  <a:pt x="345401" y="2674531"/>
                </a:lnTo>
                <a:lnTo>
                  <a:pt x="353568" y="2626614"/>
                </a:lnTo>
                <a:close/>
              </a:path>
              <a:path w="368935" h="3811904">
                <a:moveTo>
                  <a:pt x="364236" y="3234690"/>
                </a:moveTo>
                <a:lnTo>
                  <a:pt x="356031" y="3186773"/>
                </a:lnTo>
                <a:lnTo>
                  <a:pt x="333197" y="3145142"/>
                </a:lnTo>
                <a:lnTo>
                  <a:pt x="298386" y="3112312"/>
                </a:lnTo>
                <a:lnTo>
                  <a:pt x="254254" y="3090786"/>
                </a:lnTo>
                <a:lnTo>
                  <a:pt x="203454" y="3083052"/>
                </a:lnTo>
                <a:lnTo>
                  <a:pt x="152641" y="3090786"/>
                </a:lnTo>
                <a:lnTo>
                  <a:pt x="108496" y="3112312"/>
                </a:lnTo>
                <a:lnTo>
                  <a:pt x="73698" y="3145142"/>
                </a:lnTo>
                <a:lnTo>
                  <a:pt x="50863" y="3186773"/>
                </a:lnTo>
                <a:lnTo>
                  <a:pt x="42672" y="3234690"/>
                </a:lnTo>
                <a:lnTo>
                  <a:pt x="50863" y="3282619"/>
                </a:lnTo>
                <a:lnTo>
                  <a:pt x="73698" y="3324250"/>
                </a:lnTo>
                <a:lnTo>
                  <a:pt x="108496" y="3357080"/>
                </a:lnTo>
                <a:lnTo>
                  <a:pt x="152641" y="3378606"/>
                </a:lnTo>
                <a:lnTo>
                  <a:pt x="203454" y="3386328"/>
                </a:lnTo>
                <a:lnTo>
                  <a:pt x="254254" y="3378606"/>
                </a:lnTo>
                <a:lnTo>
                  <a:pt x="298399" y="3357080"/>
                </a:lnTo>
                <a:lnTo>
                  <a:pt x="333197" y="3324250"/>
                </a:lnTo>
                <a:lnTo>
                  <a:pt x="356031" y="3282619"/>
                </a:lnTo>
                <a:lnTo>
                  <a:pt x="364236" y="3234690"/>
                </a:lnTo>
                <a:close/>
              </a:path>
              <a:path w="368935" h="3811904">
                <a:moveTo>
                  <a:pt x="368808" y="3659886"/>
                </a:moveTo>
                <a:lnTo>
                  <a:pt x="360641" y="3611969"/>
                </a:lnTo>
                <a:lnTo>
                  <a:pt x="337934" y="3570338"/>
                </a:lnTo>
                <a:lnTo>
                  <a:pt x="303288" y="3537508"/>
                </a:lnTo>
                <a:lnTo>
                  <a:pt x="259372" y="3515982"/>
                </a:lnTo>
                <a:lnTo>
                  <a:pt x="208788" y="3508248"/>
                </a:lnTo>
                <a:lnTo>
                  <a:pt x="158191" y="3515982"/>
                </a:lnTo>
                <a:lnTo>
                  <a:pt x="114274" y="3537508"/>
                </a:lnTo>
                <a:lnTo>
                  <a:pt x="79629" y="3570338"/>
                </a:lnTo>
                <a:lnTo>
                  <a:pt x="56921" y="3611969"/>
                </a:lnTo>
                <a:lnTo>
                  <a:pt x="48768" y="3659886"/>
                </a:lnTo>
                <a:lnTo>
                  <a:pt x="56921" y="3707815"/>
                </a:lnTo>
                <a:lnTo>
                  <a:pt x="79629" y="3749446"/>
                </a:lnTo>
                <a:lnTo>
                  <a:pt x="114274" y="3782276"/>
                </a:lnTo>
                <a:lnTo>
                  <a:pt x="158191" y="3803802"/>
                </a:lnTo>
                <a:lnTo>
                  <a:pt x="208788" y="3811524"/>
                </a:lnTo>
                <a:lnTo>
                  <a:pt x="259372" y="3803802"/>
                </a:lnTo>
                <a:lnTo>
                  <a:pt x="303288" y="3782276"/>
                </a:lnTo>
                <a:lnTo>
                  <a:pt x="337934" y="3749446"/>
                </a:lnTo>
                <a:lnTo>
                  <a:pt x="360641" y="3707815"/>
                </a:lnTo>
                <a:lnTo>
                  <a:pt x="368808" y="3659886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1097280"/>
            <a:endParaRPr sz="2160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54925" y="5800709"/>
            <a:ext cx="134874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defTabSz="1097280">
              <a:spcBef>
                <a:spcPts val="120"/>
              </a:spcBef>
            </a:pPr>
            <a:r>
              <a:rPr sz="1680" kern="0" spc="-6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68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61375" y="2938880"/>
            <a:ext cx="386334" cy="364236"/>
          </a:xfrm>
          <a:custGeom>
            <a:avLst/>
            <a:gdLst/>
            <a:ahLst/>
            <a:cxnLst/>
            <a:rect l="l" t="t" r="r" b="b"/>
            <a:pathLst>
              <a:path w="321945" h="303530">
                <a:moveTo>
                  <a:pt x="160782" y="0"/>
                </a:moveTo>
                <a:lnTo>
                  <a:pt x="109971" y="7735"/>
                </a:lnTo>
                <a:lnTo>
                  <a:pt x="65836" y="29272"/>
                </a:lnTo>
                <a:lnTo>
                  <a:pt x="31028" y="62106"/>
                </a:lnTo>
                <a:lnTo>
                  <a:pt x="8199" y="103729"/>
                </a:lnTo>
                <a:lnTo>
                  <a:pt x="0" y="151638"/>
                </a:lnTo>
                <a:lnTo>
                  <a:pt x="8199" y="199546"/>
                </a:lnTo>
                <a:lnTo>
                  <a:pt x="31028" y="241169"/>
                </a:lnTo>
                <a:lnTo>
                  <a:pt x="65836" y="274003"/>
                </a:lnTo>
                <a:lnTo>
                  <a:pt x="109971" y="295540"/>
                </a:lnTo>
                <a:lnTo>
                  <a:pt x="160782" y="303276"/>
                </a:lnTo>
                <a:lnTo>
                  <a:pt x="211592" y="295540"/>
                </a:lnTo>
                <a:lnTo>
                  <a:pt x="255727" y="274003"/>
                </a:lnTo>
                <a:lnTo>
                  <a:pt x="290535" y="241169"/>
                </a:lnTo>
                <a:lnTo>
                  <a:pt x="313364" y="199546"/>
                </a:lnTo>
                <a:lnTo>
                  <a:pt x="321564" y="151638"/>
                </a:lnTo>
                <a:lnTo>
                  <a:pt x="313364" y="103729"/>
                </a:lnTo>
                <a:lnTo>
                  <a:pt x="290535" y="62106"/>
                </a:lnTo>
                <a:lnTo>
                  <a:pt x="255727" y="29272"/>
                </a:lnTo>
                <a:lnTo>
                  <a:pt x="211592" y="7735"/>
                </a:lnTo>
                <a:lnTo>
                  <a:pt x="16078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1097280"/>
            <a:endParaRPr sz="2160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90169" y="1596043"/>
            <a:ext cx="2786634" cy="3972306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35814" defTabSz="1097280">
              <a:lnSpc>
                <a:spcPts val="1980"/>
              </a:lnSpc>
              <a:spcBef>
                <a:spcPts val="126"/>
              </a:spcBef>
              <a:tabLst>
                <a:tab pos="461010" algn="l"/>
              </a:tabLst>
            </a:pPr>
            <a:r>
              <a:rPr sz="1680" kern="0" spc="-30" dirty="0">
                <a:solidFill>
                  <a:srgbClr val="FFFFFF"/>
                </a:solidFill>
                <a:latin typeface="Tahoma"/>
                <a:cs typeface="Tahoma"/>
              </a:rPr>
              <a:t>1a</a:t>
            </a:r>
            <a:r>
              <a:rPr sz="1680" kern="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32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UPDATE</a:t>
            </a:r>
            <a:r>
              <a:rPr sz="1320" b="1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b="1" kern="0" spc="-24" dirty="0">
                <a:solidFill>
                  <a:sysClr val="windowText" lastClr="000000"/>
                </a:solidFill>
                <a:latin typeface="Tahoma"/>
                <a:cs typeface="Tahoma"/>
              </a:rPr>
              <a:t>DATA</a:t>
            </a:r>
            <a:endParaRPr sz="132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597408" indent="-167640" defTabSz="1097280">
              <a:lnSpc>
                <a:spcPts val="1548"/>
              </a:lnSpc>
              <a:buSzPct val="90909"/>
              <a:buFont typeface="Arial MT"/>
              <a:buChar char="●"/>
              <a:tabLst>
                <a:tab pos="597408" algn="l"/>
              </a:tabLst>
            </a:pPr>
            <a:r>
              <a:rPr sz="1320" kern="0" spc="108" dirty="0">
                <a:solidFill>
                  <a:sysClr val="windowText" lastClr="000000"/>
                </a:solidFill>
                <a:latin typeface="Tahoma"/>
                <a:cs typeface="Tahoma"/>
              </a:rPr>
              <a:t>PPK</a:t>
            </a:r>
            <a:r>
              <a:rPr sz="1320" kern="0" spc="3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Update</a:t>
            </a:r>
            <a:r>
              <a:rPr sz="1320" kern="0" spc="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Status</a:t>
            </a:r>
            <a:r>
              <a:rPr sz="1320" kern="0" spc="54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Pensiun</a:t>
            </a:r>
            <a:endParaRPr sz="132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597408" indent="-167640" defTabSz="1097280">
              <a:buSzPct val="90909"/>
              <a:buFont typeface="Arial MT"/>
              <a:buChar char="●"/>
              <a:tabLst>
                <a:tab pos="597408" algn="l"/>
              </a:tabLst>
            </a:pPr>
            <a:r>
              <a:rPr sz="1320" kern="0" spc="108" dirty="0">
                <a:solidFill>
                  <a:sysClr val="windowText" lastClr="000000"/>
                </a:solidFill>
                <a:latin typeface="Tahoma"/>
                <a:cs typeface="Tahoma"/>
              </a:rPr>
              <a:t>PPK</a:t>
            </a:r>
            <a:r>
              <a:rPr sz="1320" kern="0" spc="12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Update</a:t>
            </a:r>
            <a:r>
              <a:rPr sz="1320" kern="0" spc="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TMT</a:t>
            </a:r>
            <a:r>
              <a:rPr sz="1320" kern="0" spc="54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Pensiun</a:t>
            </a:r>
            <a:endParaRPr sz="132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455676" defTabSz="1097280">
              <a:lnSpc>
                <a:spcPts val="1506"/>
              </a:lnSpc>
              <a:spcBef>
                <a:spcPts val="504"/>
              </a:spcBef>
            </a:pPr>
            <a:r>
              <a:rPr sz="1260" b="1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Peserta</a:t>
            </a:r>
            <a:r>
              <a:rPr sz="1260" b="1" kern="0" spc="-3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UPDATE</a:t>
            </a:r>
            <a:endParaRPr sz="126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633222" indent="-167640" defTabSz="1097280">
              <a:lnSpc>
                <a:spcPts val="1506"/>
              </a:lnSpc>
              <a:buSzPct val="95238"/>
              <a:buFont typeface="Arial MT"/>
              <a:buChar char="●"/>
              <a:tabLst>
                <a:tab pos="633222" algn="l"/>
              </a:tabLst>
            </a:pPr>
            <a:r>
              <a:rPr sz="1260" kern="0" dirty="0">
                <a:solidFill>
                  <a:sysClr val="windowText" lastClr="000000"/>
                </a:solidFill>
                <a:latin typeface="Tahoma"/>
                <a:cs typeface="Tahoma"/>
              </a:rPr>
              <a:t>Nomor</a:t>
            </a:r>
            <a:r>
              <a:rPr sz="1260" kern="0" spc="42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Rekening</a:t>
            </a:r>
            <a:endParaRPr sz="126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633222" indent="-167640" defTabSz="1097280">
              <a:buSzPct val="95238"/>
              <a:buFont typeface="Arial MT"/>
              <a:buChar char="●"/>
              <a:tabLst>
                <a:tab pos="633222" algn="l"/>
              </a:tabLst>
            </a:pPr>
            <a:r>
              <a:rPr sz="1260" kern="0" dirty="0">
                <a:solidFill>
                  <a:sysClr val="windowText" lastClr="000000"/>
                </a:solidFill>
                <a:latin typeface="Tahoma"/>
                <a:cs typeface="Tahoma"/>
              </a:rPr>
              <a:t>Bank</a:t>
            </a:r>
            <a:r>
              <a:rPr sz="1260" kern="0" spc="114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Tujuan</a:t>
            </a:r>
            <a:endParaRPr sz="126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30480" defTabSz="1097280">
              <a:lnSpc>
                <a:spcPts val="1980"/>
              </a:lnSpc>
              <a:spcBef>
                <a:spcPts val="498"/>
              </a:spcBef>
              <a:tabLst>
                <a:tab pos="455676" algn="l"/>
              </a:tabLst>
            </a:pPr>
            <a:r>
              <a:rPr sz="2520" kern="0" spc="-44" baseline="-5952" dirty="0">
                <a:solidFill>
                  <a:srgbClr val="FFFFFF"/>
                </a:solidFill>
                <a:latin typeface="Tahoma"/>
                <a:cs typeface="Tahoma"/>
              </a:rPr>
              <a:t>1b</a:t>
            </a:r>
            <a:r>
              <a:rPr sz="2520" kern="0" baseline="-5952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1320" b="1" kern="0" spc="-42" dirty="0">
                <a:solidFill>
                  <a:srgbClr val="C00000"/>
                </a:solidFill>
                <a:latin typeface="Tahoma"/>
                <a:cs typeface="Tahoma"/>
              </a:rPr>
              <a:t>Ahli</a:t>
            </a:r>
            <a:r>
              <a:rPr sz="1320" b="1" kern="0" spc="-54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320" b="1" kern="0" spc="-12" dirty="0">
                <a:solidFill>
                  <a:srgbClr val="C00000"/>
                </a:solidFill>
                <a:latin typeface="Tahoma"/>
                <a:cs typeface="Tahoma"/>
              </a:rPr>
              <a:t>Waris</a:t>
            </a:r>
            <a:endParaRPr sz="132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455676" defTabSz="1097280">
              <a:lnSpc>
                <a:spcPts val="1548"/>
              </a:lnSpc>
            </a:pP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Mengirimkan</a:t>
            </a:r>
            <a:r>
              <a:rPr sz="1320" kern="0" spc="6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kelengkapan</a:t>
            </a:r>
            <a:endParaRPr sz="132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455676" defTabSz="1097280">
              <a:spcBef>
                <a:spcPts val="6"/>
              </a:spcBef>
            </a:pPr>
            <a:r>
              <a:rPr sz="1320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dokumen:</a:t>
            </a:r>
            <a:endParaRPr sz="132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677418" indent="-167640" defTabSz="1097280">
              <a:buSzPct val="90909"/>
              <a:buFont typeface="Arial MT"/>
              <a:buChar char="●"/>
              <a:tabLst>
                <a:tab pos="677418" algn="l"/>
              </a:tabLst>
            </a:pP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Surat</a:t>
            </a:r>
            <a:r>
              <a:rPr sz="1320" kern="0" spc="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Keterangan</a:t>
            </a:r>
            <a:r>
              <a:rPr sz="1320" kern="0" spc="24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Kematian</a:t>
            </a:r>
            <a:endParaRPr sz="132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677418" indent="-167640" defTabSz="1097280">
              <a:buSzPct val="90909"/>
              <a:buFont typeface="Arial MT"/>
              <a:buChar char="●"/>
              <a:tabLst>
                <a:tab pos="677418" algn="l"/>
              </a:tabLst>
            </a:pP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Surat</a:t>
            </a:r>
            <a:r>
              <a:rPr sz="1320" kern="0" spc="12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Kuasa</a:t>
            </a:r>
            <a:r>
              <a:rPr sz="1320" kern="0" spc="3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Ahli</a:t>
            </a:r>
            <a:r>
              <a:rPr sz="1320" kern="0" spc="42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spc="-24" dirty="0">
                <a:solidFill>
                  <a:sysClr val="windowText" lastClr="000000"/>
                </a:solidFill>
                <a:latin typeface="Tahoma"/>
                <a:cs typeface="Tahoma"/>
              </a:rPr>
              <a:t>Waris</a:t>
            </a:r>
            <a:endParaRPr sz="132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677418" indent="-167640" defTabSz="1097280">
              <a:buSzPct val="90909"/>
              <a:buFont typeface="Arial MT"/>
              <a:buChar char="●"/>
              <a:tabLst>
                <a:tab pos="677418" algn="l"/>
              </a:tabLst>
            </a:pPr>
            <a:r>
              <a:rPr sz="1320" kern="0" spc="108" dirty="0">
                <a:solidFill>
                  <a:sysClr val="windowText" lastClr="000000"/>
                </a:solidFill>
                <a:latin typeface="Tahoma"/>
                <a:cs typeface="Tahoma"/>
              </a:rPr>
              <a:t>SK</a:t>
            </a:r>
            <a:r>
              <a:rPr sz="1320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Pensiun</a:t>
            </a:r>
            <a:endParaRPr sz="132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677418" indent="-167640" defTabSz="1097280">
              <a:lnSpc>
                <a:spcPct val="150000"/>
              </a:lnSpc>
              <a:buSzPct val="90909"/>
              <a:buFont typeface="Arial MT"/>
              <a:buChar char="●"/>
              <a:tabLst>
                <a:tab pos="677418" algn="l"/>
              </a:tabLst>
            </a:pP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Fotokopi</a:t>
            </a:r>
            <a:r>
              <a:rPr sz="1320" kern="0" spc="132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Buku</a:t>
            </a:r>
            <a:r>
              <a:rPr sz="1320" kern="0" spc="9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Rekening</a:t>
            </a:r>
            <a:endParaRPr sz="132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466344" marR="240030" indent="-333756" defTabSz="1097280">
              <a:lnSpc>
                <a:spcPct val="97800"/>
              </a:lnSpc>
              <a:spcBef>
                <a:spcPts val="744"/>
              </a:spcBef>
              <a:buClr>
                <a:srgbClr val="FFFFFF"/>
              </a:buClr>
              <a:buSzPct val="127272"/>
              <a:buFontTx/>
              <a:buAutoNum type="arabicPlain" startAt="2"/>
              <a:tabLst>
                <a:tab pos="466344" algn="l"/>
              </a:tabLst>
            </a:pP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Mengirimkan</a:t>
            </a:r>
            <a:r>
              <a:rPr sz="1320" kern="0" spc="54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instruksi </a:t>
            </a:r>
            <a:r>
              <a:rPr sz="1320" b="1" kern="0" spc="-48" dirty="0">
                <a:solidFill>
                  <a:sysClr val="windowText" lastClr="000000"/>
                </a:solidFill>
                <a:latin typeface="Tahoma"/>
                <a:cs typeface="Tahoma"/>
              </a:rPr>
              <a:t>redemption</a:t>
            </a:r>
            <a:r>
              <a:rPr sz="1320" b="1" kern="0" spc="-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(pengembalian tabungan)</a:t>
            </a:r>
            <a:endParaRPr sz="132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462534" indent="-317754" defTabSz="1097280">
              <a:spcBef>
                <a:spcPts val="1073"/>
              </a:spcBef>
              <a:buClr>
                <a:srgbClr val="FFFFFF"/>
              </a:buClr>
              <a:buSzPct val="127272"/>
              <a:buFont typeface="Tahoma"/>
              <a:buAutoNum type="arabicPlain" startAt="2"/>
              <a:tabLst>
                <a:tab pos="462534" algn="l"/>
              </a:tabLst>
            </a:pPr>
            <a:r>
              <a:rPr sz="1320" b="1" kern="0" spc="-36" dirty="0">
                <a:solidFill>
                  <a:sysClr val="windowText" lastClr="000000"/>
                </a:solidFill>
                <a:latin typeface="Tahoma"/>
                <a:cs typeface="Tahoma"/>
              </a:rPr>
              <a:t>Transfer</a:t>
            </a:r>
            <a:r>
              <a:rPr sz="1320" b="1" kern="0" spc="-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ke</a:t>
            </a:r>
            <a:r>
              <a:rPr sz="1320" kern="0" spc="-18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dirty="0">
                <a:solidFill>
                  <a:sysClr val="windowText" lastClr="000000"/>
                </a:solidFill>
                <a:latin typeface="Tahoma"/>
                <a:cs typeface="Tahoma"/>
              </a:rPr>
              <a:t>Rekening</a:t>
            </a:r>
            <a:r>
              <a:rPr sz="1320" kern="0" spc="-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320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Tujuan</a:t>
            </a:r>
            <a:endParaRPr sz="1320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365705" y="2348637"/>
            <a:ext cx="2569464" cy="2553462"/>
            <a:chOff x="1463421" y="1957197"/>
            <a:chExt cx="2141220" cy="2127885"/>
          </a:xfrm>
        </p:grpSpPr>
        <p:sp>
          <p:nvSpPr>
            <p:cNvPr id="13" name="object 13"/>
            <p:cNvSpPr/>
            <p:nvPr/>
          </p:nvSpPr>
          <p:spPr>
            <a:xfrm>
              <a:off x="1543050" y="3057905"/>
              <a:ext cx="1054100" cy="1017905"/>
            </a:xfrm>
            <a:custGeom>
              <a:avLst/>
              <a:gdLst/>
              <a:ahLst/>
              <a:cxnLst/>
              <a:rect l="l" t="t" r="r" b="b"/>
              <a:pathLst>
                <a:path w="1054100" h="1017904">
                  <a:moveTo>
                    <a:pt x="1053592" y="0"/>
                  </a:moveTo>
                  <a:lnTo>
                    <a:pt x="214883" y="0"/>
                  </a:lnTo>
                  <a:lnTo>
                    <a:pt x="214883" y="1017651"/>
                  </a:lnTo>
                  <a:lnTo>
                    <a:pt x="0" y="1017651"/>
                  </a:lnTo>
                </a:path>
              </a:pathLst>
            </a:custGeom>
            <a:ln w="19050">
              <a:solidFill>
                <a:srgbClr val="77923B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595372" y="2578608"/>
              <a:ext cx="1009015" cy="955675"/>
            </a:xfrm>
            <a:custGeom>
              <a:avLst/>
              <a:gdLst/>
              <a:ahLst/>
              <a:cxnLst/>
              <a:rect l="l" t="t" r="r" b="b"/>
              <a:pathLst>
                <a:path w="1009014" h="955675">
                  <a:moveTo>
                    <a:pt x="1008888" y="0"/>
                  </a:moveTo>
                  <a:lnTo>
                    <a:pt x="0" y="0"/>
                  </a:lnTo>
                  <a:lnTo>
                    <a:pt x="0" y="955547"/>
                  </a:lnTo>
                  <a:lnTo>
                    <a:pt x="1008888" y="955547"/>
                  </a:lnTo>
                  <a:lnTo>
                    <a:pt x="1008888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9484" y="2604516"/>
              <a:ext cx="742188" cy="88391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72946" y="1966722"/>
              <a:ext cx="1150620" cy="894715"/>
            </a:xfrm>
            <a:custGeom>
              <a:avLst/>
              <a:gdLst/>
              <a:ahLst/>
              <a:cxnLst/>
              <a:rect l="l" t="t" r="r" b="b"/>
              <a:pathLst>
                <a:path w="1150620" h="894714">
                  <a:moveTo>
                    <a:pt x="1150492" y="894588"/>
                  </a:moveTo>
                  <a:lnTo>
                    <a:pt x="575310" y="894588"/>
                  </a:lnTo>
                  <a:lnTo>
                    <a:pt x="57531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77923B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597152" y="3401568"/>
              <a:ext cx="321945" cy="304800"/>
            </a:xfrm>
            <a:custGeom>
              <a:avLst/>
              <a:gdLst/>
              <a:ahLst/>
              <a:cxnLst/>
              <a:rect l="l" t="t" r="r" b="b"/>
              <a:pathLst>
                <a:path w="321944" h="304800">
                  <a:moveTo>
                    <a:pt x="160781" y="0"/>
                  </a:moveTo>
                  <a:lnTo>
                    <a:pt x="109971" y="7766"/>
                  </a:lnTo>
                  <a:lnTo>
                    <a:pt x="65836" y="29394"/>
                  </a:lnTo>
                  <a:lnTo>
                    <a:pt x="31028" y="62380"/>
                  </a:lnTo>
                  <a:lnTo>
                    <a:pt x="8199" y="104217"/>
                  </a:lnTo>
                  <a:lnTo>
                    <a:pt x="0" y="152399"/>
                  </a:lnTo>
                  <a:lnTo>
                    <a:pt x="8199" y="200582"/>
                  </a:lnTo>
                  <a:lnTo>
                    <a:pt x="31028" y="242419"/>
                  </a:lnTo>
                  <a:lnTo>
                    <a:pt x="65836" y="275405"/>
                  </a:lnTo>
                  <a:lnTo>
                    <a:pt x="109971" y="297033"/>
                  </a:lnTo>
                  <a:lnTo>
                    <a:pt x="160781" y="304799"/>
                  </a:lnTo>
                  <a:lnTo>
                    <a:pt x="211592" y="297033"/>
                  </a:lnTo>
                  <a:lnTo>
                    <a:pt x="255727" y="275405"/>
                  </a:lnTo>
                  <a:lnTo>
                    <a:pt x="290535" y="242419"/>
                  </a:lnTo>
                  <a:lnTo>
                    <a:pt x="313364" y="200582"/>
                  </a:lnTo>
                  <a:lnTo>
                    <a:pt x="321564" y="152399"/>
                  </a:lnTo>
                  <a:lnTo>
                    <a:pt x="313364" y="104217"/>
                  </a:lnTo>
                  <a:lnTo>
                    <a:pt x="290535" y="62380"/>
                  </a:lnTo>
                  <a:lnTo>
                    <a:pt x="255727" y="29394"/>
                  </a:lnTo>
                  <a:lnTo>
                    <a:pt x="211592" y="7766"/>
                  </a:lnTo>
                  <a:lnTo>
                    <a:pt x="16078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581960" y="4106113"/>
            <a:ext cx="276605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1097280">
              <a:spcBef>
                <a:spcPts val="120"/>
              </a:spcBef>
            </a:pPr>
            <a:r>
              <a:rPr sz="1680" kern="0" spc="-30" dirty="0">
                <a:solidFill>
                  <a:srgbClr val="FFFFFF"/>
                </a:solidFill>
                <a:latin typeface="Tahoma"/>
                <a:cs typeface="Tahoma"/>
              </a:rPr>
              <a:t>1b</a:t>
            </a:r>
            <a:endParaRPr sz="168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101547" y="2849270"/>
            <a:ext cx="2134362" cy="2950464"/>
            <a:chOff x="409955" y="2374392"/>
            <a:chExt cx="1778635" cy="2458720"/>
          </a:xfrm>
        </p:grpSpPr>
        <p:sp>
          <p:nvSpPr>
            <p:cNvPr id="20" name="object 20"/>
            <p:cNvSpPr/>
            <p:nvPr/>
          </p:nvSpPr>
          <p:spPr>
            <a:xfrm>
              <a:off x="1886711" y="2374392"/>
              <a:ext cx="302260" cy="178435"/>
            </a:xfrm>
            <a:custGeom>
              <a:avLst/>
              <a:gdLst/>
              <a:ahLst/>
              <a:cxnLst/>
              <a:rect l="l" t="t" r="r" b="b"/>
              <a:pathLst>
                <a:path w="302260" h="178435">
                  <a:moveTo>
                    <a:pt x="301751" y="0"/>
                  </a:moveTo>
                  <a:lnTo>
                    <a:pt x="150875" y="96139"/>
                  </a:lnTo>
                  <a:lnTo>
                    <a:pt x="0" y="0"/>
                  </a:lnTo>
                  <a:lnTo>
                    <a:pt x="0" y="82169"/>
                  </a:lnTo>
                  <a:lnTo>
                    <a:pt x="150875" y="178308"/>
                  </a:lnTo>
                  <a:lnTo>
                    <a:pt x="301751" y="82169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09955" y="3825240"/>
              <a:ext cx="1150620" cy="1007744"/>
            </a:xfrm>
            <a:custGeom>
              <a:avLst/>
              <a:gdLst/>
              <a:ahLst/>
              <a:cxnLst/>
              <a:rect l="l" t="t" r="r" b="b"/>
              <a:pathLst>
                <a:path w="1150620" h="1007745">
                  <a:moveTo>
                    <a:pt x="1150620" y="0"/>
                  </a:moveTo>
                  <a:lnTo>
                    <a:pt x="0" y="0"/>
                  </a:lnTo>
                  <a:lnTo>
                    <a:pt x="0" y="1007364"/>
                  </a:lnTo>
                  <a:lnTo>
                    <a:pt x="1150620" y="1007364"/>
                  </a:lnTo>
                  <a:lnTo>
                    <a:pt x="1150620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01546" y="4598516"/>
            <a:ext cx="1380744" cy="9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097280"/>
            <a:endParaRPr sz="12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defTabSz="1097280"/>
            <a:endParaRPr sz="12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defTabSz="1097280"/>
            <a:endParaRPr sz="12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defTabSz="1097280">
              <a:spcBef>
                <a:spcPts val="498"/>
              </a:spcBef>
            </a:pPr>
            <a:endParaRPr sz="120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34518" defTabSz="1097280"/>
            <a:r>
              <a:rPr sz="1200" b="1" kern="0" spc="-36" dirty="0">
                <a:solidFill>
                  <a:sysClr val="windowText" lastClr="000000"/>
                </a:solidFill>
                <a:latin typeface="Tahoma"/>
                <a:cs typeface="Tahoma"/>
              </a:rPr>
              <a:t>Ahli</a:t>
            </a:r>
            <a:r>
              <a:rPr sz="1200" b="1" kern="0" spc="-42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0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Waris</a:t>
            </a:r>
            <a:endParaRPr sz="12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297228" y="2532887"/>
            <a:ext cx="2441447" cy="2843784"/>
            <a:chOff x="573023" y="2110739"/>
            <a:chExt cx="2034539" cy="2369820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023" y="3870960"/>
              <a:ext cx="923544" cy="60959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561337" y="3396233"/>
              <a:ext cx="1036319" cy="933450"/>
            </a:xfrm>
            <a:custGeom>
              <a:avLst/>
              <a:gdLst/>
              <a:ahLst/>
              <a:cxnLst/>
              <a:rect l="l" t="t" r="r" b="b"/>
              <a:pathLst>
                <a:path w="1036319" h="933450">
                  <a:moveTo>
                    <a:pt x="1036193" y="0"/>
                  </a:moveTo>
                  <a:lnTo>
                    <a:pt x="518160" y="0"/>
                  </a:lnTo>
                  <a:lnTo>
                    <a:pt x="518160" y="933323"/>
                  </a:lnTo>
                  <a:lnTo>
                    <a:pt x="0" y="933323"/>
                  </a:lnTo>
                </a:path>
              </a:pathLst>
            </a:custGeom>
            <a:ln w="19050">
              <a:solidFill>
                <a:srgbClr val="77923B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872995" y="2110739"/>
              <a:ext cx="320040" cy="303530"/>
            </a:xfrm>
            <a:custGeom>
              <a:avLst/>
              <a:gdLst/>
              <a:ahLst/>
              <a:cxnLst/>
              <a:rect l="l" t="t" r="r" b="b"/>
              <a:pathLst>
                <a:path w="320039" h="303530">
                  <a:moveTo>
                    <a:pt x="160020" y="0"/>
                  </a:moveTo>
                  <a:lnTo>
                    <a:pt x="109435" y="7735"/>
                  </a:lnTo>
                  <a:lnTo>
                    <a:pt x="65507" y="29272"/>
                  </a:lnTo>
                  <a:lnTo>
                    <a:pt x="30870" y="62106"/>
                  </a:lnTo>
                  <a:lnTo>
                    <a:pt x="8156" y="103729"/>
                  </a:lnTo>
                  <a:lnTo>
                    <a:pt x="0" y="151637"/>
                  </a:lnTo>
                  <a:lnTo>
                    <a:pt x="8156" y="199546"/>
                  </a:lnTo>
                  <a:lnTo>
                    <a:pt x="30870" y="241169"/>
                  </a:lnTo>
                  <a:lnTo>
                    <a:pt x="65507" y="274003"/>
                  </a:lnTo>
                  <a:lnTo>
                    <a:pt x="109435" y="295540"/>
                  </a:lnTo>
                  <a:lnTo>
                    <a:pt x="160020" y="303275"/>
                  </a:lnTo>
                  <a:lnTo>
                    <a:pt x="210604" y="295540"/>
                  </a:lnTo>
                  <a:lnTo>
                    <a:pt x="254532" y="274003"/>
                  </a:lnTo>
                  <a:lnTo>
                    <a:pt x="289169" y="241169"/>
                  </a:lnTo>
                  <a:lnTo>
                    <a:pt x="311883" y="199546"/>
                  </a:lnTo>
                  <a:lnTo>
                    <a:pt x="320040" y="151637"/>
                  </a:lnTo>
                  <a:lnTo>
                    <a:pt x="311883" y="103729"/>
                  </a:lnTo>
                  <a:lnTo>
                    <a:pt x="289169" y="62106"/>
                  </a:lnTo>
                  <a:lnTo>
                    <a:pt x="254532" y="29272"/>
                  </a:lnTo>
                  <a:lnTo>
                    <a:pt x="210604" y="7735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916935" y="2555747"/>
            <a:ext cx="264414" cy="274691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 defTabSz="1097280">
              <a:spcBef>
                <a:spcPts val="126"/>
              </a:spcBef>
            </a:pPr>
            <a:r>
              <a:rPr sz="1680" kern="0" spc="-30" dirty="0">
                <a:solidFill>
                  <a:srgbClr val="FFFFFF"/>
                </a:solidFill>
                <a:latin typeface="Tahoma"/>
                <a:cs typeface="Tahoma"/>
              </a:rPr>
              <a:t>1a</a:t>
            </a:r>
            <a:endParaRPr sz="168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533496" y="1755647"/>
            <a:ext cx="4742688" cy="2353817"/>
            <a:chOff x="1603247" y="1463039"/>
            <a:chExt cx="3952240" cy="1961514"/>
          </a:xfrm>
        </p:grpSpPr>
        <p:sp>
          <p:nvSpPr>
            <p:cNvPr id="29" name="object 29"/>
            <p:cNvSpPr/>
            <p:nvPr/>
          </p:nvSpPr>
          <p:spPr>
            <a:xfrm>
              <a:off x="1603247" y="3247644"/>
              <a:ext cx="302260" cy="177165"/>
            </a:xfrm>
            <a:custGeom>
              <a:avLst/>
              <a:gdLst/>
              <a:ahLst/>
              <a:cxnLst/>
              <a:rect l="l" t="t" r="r" b="b"/>
              <a:pathLst>
                <a:path w="302260" h="177164">
                  <a:moveTo>
                    <a:pt x="150876" y="0"/>
                  </a:moveTo>
                  <a:lnTo>
                    <a:pt x="0" y="95250"/>
                  </a:lnTo>
                  <a:lnTo>
                    <a:pt x="0" y="176783"/>
                  </a:lnTo>
                  <a:lnTo>
                    <a:pt x="150876" y="81533"/>
                  </a:lnTo>
                  <a:lnTo>
                    <a:pt x="301752" y="176783"/>
                  </a:lnTo>
                  <a:lnTo>
                    <a:pt x="301752" y="95250"/>
                  </a:lnTo>
                  <a:lnTo>
                    <a:pt x="1508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4267199" y="1463039"/>
              <a:ext cx="1287780" cy="1007744"/>
            </a:xfrm>
            <a:custGeom>
              <a:avLst/>
              <a:gdLst/>
              <a:ahLst/>
              <a:cxnLst/>
              <a:rect l="l" t="t" r="r" b="b"/>
              <a:pathLst>
                <a:path w="1287779" h="1007744">
                  <a:moveTo>
                    <a:pt x="1287779" y="0"/>
                  </a:moveTo>
                  <a:lnTo>
                    <a:pt x="0" y="0"/>
                  </a:lnTo>
                  <a:lnTo>
                    <a:pt x="0" y="1007363"/>
                  </a:lnTo>
                  <a:lnTo>
                    <a:pt x="1287779" y="1007363"/>
                  </a:lnTo>
                  <a:lnTo>
                    <a:pt x="1287779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730241" y="1755647"/>
            <a:ext cx="1520190" cy="1116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097280"/>
            <a:endParaRPr sz="114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defTabSz="1097280"/>
            <a:endParaRPr sz="114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defTabSz="1097280"/>
            <a:endParaRPr sz="114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defTabSz="1097280">
              <a:spcBef>
                <a:spcPts val="450"/>
              </a:spcBef>
            </a:pPr>
            <a:endParaRPr sz="114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54102" algn="ctr" defTabSz="1097280"/>
            <a:r>
              <a:rPr sz="1140" b="1" kern="0" spc="-36" dirty="0">
                <a:solidFill>
                  <a:sysClr val="windowText" lastClr="000000"/>
                </a:solidFill>
                <a:latin typeface="Tahoma"/>
                <a:cs typeface="Tahoma"/>
              </a:rPr>
              <a:t>Rekening</a:t>
            </a:r>
            <a:r>
              <a:rPr sz="1140" b="1" kern="0" spc="-24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140" b="1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ASN</a:t>
            </a:r>
            <a:endParaRPr sz="114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57912" algn="ctr" defTabSz="1097280"/>
            <a:r>
              <a:rPr sz="1140" b="1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Pensiun/Ahli</a:t>
            </a:r>
            <a:r>
              <a:rPr sz="1140" b="1" kern="0" spc="48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140" b="1" kern="0" spc="-24" dirty="0">
                <a:solidFill>
                  <a:sysClr val="windowText" lastClr="000000"/>
                </a:solidFill>
                <a:latin typeface="Tahoma"/>
                <a:cs typeface="Tahoma"/>
              </a:rPr>
              <a:t>Waris</a:t>
            </a:r>
            <a:endParaRPr sz="114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832653" y="1870863"/>
            <a:ext cx="1392174" cy="3835146"/>
            <a:chOff x="4352544" y="1559052"/>
            <a:chExt cx="1160145" cy="3195955"/>
          </a:xfrm>
        </p:grpSpPr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14672" y="1559052"/>
              <a:ext cx="579120" cy="54863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352544" y="3838956"/>
              <a:ext cx="1160145" cy="916305"/>
            </a:xfrm>
            <a:custGeom>
              <a:avLst/>
              <a:gdLst/>
              <a:ahLst/>
              <a:cxnLst/>
              <a:rect l="l" t="t" r="r" b="b"/>
              <a:pathLst>
                <a:path w="1160145" h="916304">
                  <a:moveTo>
                    <a:pt x="1159764" y="0"/>
                  </a:moveTo>
                  <a:lnTo>
                    <a:pt x="0" y="0"/>
                  </a:lnTo>
                  <a:lnTo>
                    <a:pt x="0" y="915924"/>
                  </a:lnTo>
                  <a:lnTo>
                    <a:pt x="1159764" y="915924"/>
                  </a:lnTo>
                  <a:lnTo>
                    <a:pt x="1159764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44568" y="3829812"/>
              <a:ext cx="797051" cy="75590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696968" y="4123944"/>
              <a:ext cx="523240" cy="300355"/>
            </a:xfrm>
            <a:custGeom>
              <a:avLst/>
              <a:gdLst/>
              <a:ahLst/>
              <a:cxnLst/>
              <a:rect l="l" t="t" r="r" b="b"/>
              <a:pathLst>
                <a:path w="523239" h="300354">
                  <a:moveTo>
                    <a:pt x="261366" y="0"/>
                  </a:moveTo>
                  <a:lnTo>
                    <a:pt x="201421" y="3963"/>
                  </a:lnTo>
                  <a:lnTo>
                    <a:pt x="146401" y="15253"/>
                  </a:lnTo>
                  <a:lnTo>
                    <a:pt x="97873" y="32970"/>
                  </a:lnTo>
                  <a:lnTo>
                    <a:pt x="57403" y="56214"/>
                  </a:lnTo>
                  <a:lnTo>
                    <a:pt x="26556" y="84086"/>
                  </a:lnTo>
                  <a:lnTo>
                    <a:pt x="0" y="150113"/>
                  </a:lnTo>
                  <a:lnTo>
                    <a:pt x="6900" y="184541"/>
                  </a:lnTo>
                  <a:lnTo>
                    <a:pt x="57403" y="244013"/>
                  </a:lnTo>
                  <a:lnTo>
                    <a:pt x="97873" y="267257"/>
                  </a:lnTo>
                  <a:lnTo>
                    <a:pt x="146401" y="284974"/>
                  </a:lnTo>
                  <a:lnTo>
                    <a:pt x="201421" y="296264"/>
                  </a:lnTo>
                  <a:lnTo>
                    <a:pt x="261366" y="300227"/>
                  </a:lnTo>
                  <a:lnTo>
                    <a:pt x="321310" y="296264"/>
                  </a:lnTo>
                  <a:lnTo>
                    <a:pt x="376330" y="284974"/>
                  </a:lnTo>
                  <a:lnTo>
                    <a:pt x="424858" y="267257"/>
                  </a:lnTo>
                  <a:lnTo>
                    <a:pt x="465328" y="244013"/>
                  </a:lnTo>
                  <a:lnTo>
                    <a:pt x="496175" y="216141"/>
                  </a:lnTo>
                  <a:lnTo>
                    <a:pt x="522732" y="150113"/>
                  </a:lnTo>
                  <a:lnTo>
                    <a:pt x="515831" y="115686"/>
                  </a:lnTo>
                  <a:lnTo>
                    <a:pt x="465328" y="56214"/>
                  </a:lnTo>
                  <a:lnTo>
                    <a:pt x="424858" y="32970"/>
                  </a:lnTo>
                  <a:lnTo>
                    <a:pt x="376330" y="15253"/>
                  </a:lnTo>
                  <a:lnTo>
                    <a:pt x="321310" y="3963"/>
                  </a:lnTo>
                  <a:lnTo>
                    <a:pt x="26136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5832653" y="4598516"/>
            <a:ext cx="1417320" cy="10895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097280"/>
            <a:endParaRPr sz="108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defTabSz="1097280">
              <a:spcBef>
                <a:spcPts val="1020"/>
              </a:spcBef>
            </a:pPr>
            <a:endParaRPr sz="1080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7338" algn="ctr" defTabSz="1097280">
              <a:spcBef>
                <a:spcPts val="6"/>
              </a:spcBef>
            </a:pPr>
            <a:r>
              <a:rPr sz="108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Rp</a:t>
            </a:r>
            <a:endParaRPr sz="108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097280">
              <a:spcBef>
                <a:spcPts val="834"/>
              </a:spcBef>
            </a:pPr>
            <a:endParaRPr sz="108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8194" algn="ctr" defTabSz="1097280"/>
            <a:r>
              <a:rPr sz="1260" b="1" kern="0" spc="-36" dirty="0">
                <a:solidFill>
                  <a:sysClr val="windowText" lastClr="000000"/>
                </a:solidFill>
                <a:latin typeface="Tahoma"/>
                <a:cs typeface="Tahoma"/>
              </a:rPr>
              <a:t>Bank</a:t>
            </a:r>
            <a:r>
              <a:rPr sz="1260" b="1" kern="0" spc="-6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60" b="1" kern="0" spc="-12" dirty="0">
                <a:solidFill>
                  <a:sysClr val="windowText" lastClr="000000"/>
                </a:solidFill>
                <a:latin typeface="Tahoma"/>
                <a:cs typeface="Tahoma"/>
              </a:rPr>
              <a:t>Kustodian</a:t>
            </a:r>
            <a:endParaRPr sz="126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924196" y="3416656"/>
            <a:ext cx="921258" cy="1752600"/>
            <a:chOff x="3595496" y="2847213"/>
            <a:chExt cx="767715" cy="1460500"/>
          </a:xfrm>
        </p:grpSpPr>
        <p:sp>
          <p:nvSpPr>
            <p:cNvPr id="39" name="object 39"/>
            <p:cNvSpPr/>
            <p:nvPr/>
          </p:nvSpPr>
          <p:spPr>
            <a:xfrm>
              <a:off x="3605021" y="2856738"/>
              <a:ext cx="748665" cy="1441450"/>
            </a:xfrm>
            <a:custGeom>
              <a:avLst/>
              <a:gdLst/>
              <a:ahLst/>
              <a:cxnLst/>
              <a:rect l="l" t="t" r="r" b="b"/>
              <a:pathLst>
                <a:path w="748664" h="1441450">
                  <a:moveTo>
                    <a:pt x="748538" y="1441323"/>
                  </a:moveTo>
                  <a:lnTo>
                    <a:pt x="165607" y="1441323"/>
                  </a:lnTo>
                  <a:lnTo>
                    <a:pt x="165607" y="201168"/>
                  </a:lnTo>
                  <a:lnTo>
                    <a:pt x="0" y="201168"/>
                  </a:lnTo>
                </a:path>
                <a:path w="748664" h="1441450">
                  <a:moveTo>
                    <a:pt x="748538" y="1240155"/>
                  </a:moveTo>
                  <a:lnTo>
                    <a:pt x="541908" y="1240155"/>
                  </a:lnTo>
                  <a:lnTo>
                    <a:pt x="541908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77923B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4000499" y="3003804"/>
              <a:ext cx="320040" cy="303530"/>
            </a:xfrm>
            <a:custGeom>
              <a:avLst/>
              <a:gdLst/>
              <a:ahLst/>
              <a:cxnLst/>
              <a:rect l="l" t="t" r="r" b="b"/>
              <a:pathLst>
                <a:path w="320039" h="303529">
                  <a:moveTo>
                    <a:pt x="160020" y="0"/>
                  </a:moveTo>
                  <a:lnTo>
                    <a:pt x="109435" y="7735"/>
                  </a:lnTo>
                  <a:lnTo>
                    <a:pt x="65507" y="29272"/>
                  </a:lnTo>
                  <a:lnTo>
                    <a:pt x="30870" y="62106"/>
                  </a:lnTo>
                  <a:lnTo>
                    <a:pt x="8156" y="103729"/>
                  </a:lnTo>
                  <a:lnTo>
                    <a:pt x="0" y="151637"/>
                  </a:lnTo>
                  <a:lnTo>
                    <a:pt x="8156" y="199546"/>
                  </a:lnTo>
                  <a:lnTo>
                    <a:pt x="30870" y="241169"/>
                  </a:lnTo>
                  <a:lnTo>
                    <a:pt x="65507" y="274003"/>
                  </a:lnTo>
                  <a:lnTo>
                    <a:pt x="109435" y="295540"/>
                  </a:lnTo>
                  <a:lnTo>
                    <a:pt x="160020" y="303275"/>
                  </a:lnTo>
                  <a:lnTo>
                    <a:pt x="210604" y="295540"/>
                  </a:lnTo>
                  <a:lnTo>
                    <a:pt x="254532" y="274003"/>
                  </a:lnTo>
                  <a:lnTo>
                    <a:pt x="289169" y="241169"/>
                  </a:lnTo>
                  <a:lnTo>
                    <a:pt x="311883" y="199546"/>
                  </a:lnTo>
                  <a:lnTo>
                    <a:pt x="320039" y="151637"/>
                  </a:lnTo>
                  <a:lnTo>
                    <a:pt x="311883" y="103729"/>
                  </a:lnTo>
                  <a:lnTo>
                    <a:pt x="289169" y="62106"/>
                  </a:lnTo>
                  <a:lnTo>
                    <a:pt x="254532" y="29272"/>
                  </a:lnTo>
                  <a:lnTo>
                    <a:pt x="210604" y="7735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526939" y="3628887"/>
            <a:ext cx="150114" cy="274691"/>
          </a:xfrm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15240" defTabSz="1097280">
              <a:spcBef>
                <a:spcPts val="126"/>
              </a:spcBef>
            </a:pPr>
            <a:r>
              <a:rPr sz="1680" kern="0" spc="-6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168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905452" y="3926434"/>
            <a:ext cx="870966" cy="1128522"/>
            <a:chOff x="3579876" y="3272028"/>
            <a:chExt cx="725805" cy="940435"/>
          </a:xfrm>
        </p:grpSpPr>
        <p:sp>
          <p:nvSpPr>
            <p:cNvPr id="43" name="object 43"/>
            <p:cNvSpPr/>
            <p:nvPr/>
          </p:nvSpPr>
          <p:spPr>
            <a:xfrm>
              <a:off x="4003548" y="3272028"/>
              <a:ext cx="302260" cy="178435"/>
            </a:xfrm>
            <a:custGeom>
              <a:avLst/>
              <a:gdLst/>
              <a:ahLst/>
              <a:cxnLst/>
              <a:rect l="l" t="t" r="r" b="b"/>
              <a:pathLst>
                <a:path w="302260" h="178435">
                  <a:moveTo>
                    <a:pt x="301751" y="0"/>
                  </a:moveTo>
                  <a:lnTo>
                    <a:pt x="150875" y="96139"/>
                  </a:lnTo>
                  <a:lnTo>
                    <a:pt x="0" y="0"/>
                  </a:lnTo>
                  <a:lnTo>
                    <a:pt x="0" y="82169"/>
                  </a:lnTo>
                  <a:lnTo>
                    <a:pt x="150875" y="178308"/>
                  </a:lnTo>
                  <a:lnTo>
                    <a:pt x="301751" y="82169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3579876" y="3909060"/>
              <a:ext cx="321945" cy="303530"/>
            </a:xfrm>
            <a:custGeom>
              <a:avLst/>
              <a:gdLst/>
              <a:ahLst/>
              <a:cxnLst/>
              <a:rect l="l" t="t" r="r" b="b"/>
              <a:pathLst>
                <a:path w="321945" h="303529">
                  <a:moveTo>
                    <a:pt x="160782" y="0"/>
                  </a:moveTo>
                  <a:lnTo>
                    <a:pt x="109971" y="7735"/>
                  </a:lnTo>
                  <a:lnTo>
                    <a:pt x="65836" y="29272"/>
                  </a:lnTo>
                  <a:lnTo>
                    <a:pt x="31028" y="62106"/>
                  </a:lnTo>
                  <a:lnTo>
                    <a:pt x="8199" y="103729"/>
                  </a:lnTo>
                  <a:lnTo>
                    <a:pt x="0" y="151637"/>
                  </a:lnTo>
                  <a:lnTo>
                    <a:pt x="8199" y="199546"/>
                  </a:lnTo>
                  <a:lnTo>
                    <a:pt x="31028" y="241169"/>
                  </a:lnTo>
                  <a:lnTo>
                    <a:pt x="65836" y="274003"/>
                  </a:lnTo>
                  <a:lnTo>
                    <a:pt x="109971" y="295540"/>
                  </a:lnTo>
                  <a:lnTo>
                    <a:pt x="160782" y="303275"/>
                  </a:lnTo>
                  <a:lnTo>
                    <a:pt x="211592" y="295540"/>
                  </a:lnTo>
                  <a:lnTo>
                    <a:pt x="255727" y="274003"/>
                  </a:lnTo>
                  <a:lnTo>
                    <a:pt x="290535" y="241169"/>
                  </a:lnTo>
                  <a:lnTo>
                    <a:pt x="313364" y="199546"/>
                  </a:lnTo>
                  <a:lnTo>
                    <a:pt x="321563" y="151637"/>
                  </a:lnTo>
                  <a:lnTo>
                    <a:pt x="313364" y="103729"/>
                  </a:lnTo>
                  <a:lnTo>
                    <a:pt x="290535" y="62106"/>
                  </a:lnTo>
                  <a:lnTo>
                    <a:pt x="255727" y="29272"/>
                  </a:lnTo>
                  <a:lnTo>
                    <a:pt x="211592" y="7735"/>
                  </a:lnTo>
                  <a:lnTo>
                    <a:pt x="16078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5023408" y="4714341"/>
            <a:ext cx="150114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1097280">
              <a:spcBef>
                <a:spcPts val="120"/>
              </a:spcBef>
            </a:pPr>
            <a:r>
              <a:rPr sz="1680" kern="0" spc="-6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68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4927397" y="2926309"/>
            <a:ext cx="2118360" cy="1803654"/>
            <a:chOff x="3598164" y="2438590"/>
            <a:chExt cx="1765300" cy="1503045"/>
          </a:xfrm>
        </p:grpSpPr>
        <p:sp>
          <p:nvSpPr>
            <p:cNvPr id="47" name="object 47"/>
            <p:cNvSpPr/>
            <p:nvPr/>
          </p:nvSpPr>
          <p:spPr>
            <a:xfrm>
              <a:off x="3598164" y="3762755"/>
              <a:ext cx="302260" cy="178435"/>
            </a:xfrm>
            <a:custGeom>
              <a:avLst/>
              <a:gdLst/>
              <a:ahLst/>
              <a:cxnLst/>
              <a:rect l="l" t="t" r="r" b="b"/>
              <a:pathLst>
                <a:path w="302260" h="178435">
                  <a:moveTo>
                    <a:pt x="150875" y="0"/>
                  </a:moveTo>
                  <a:lnTo>
                    <a:pt x="0" y="96139"/>
                  </a:lnTo>
                  <a:lnTo>
                    <a:pt x="0" y="178308"/>
                  </a:lnTo>
                  <a:lnTo>
                    <a:pt x="150875" y="82169"/>
                  </a:lnTo>
                  <a:lnTo>
                    <a:pt x="301751" y="178308"/>
                  </a:lnTo>
                  <a:lnTo>
                    <a:pt x="301751" y="96139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4691634" y="2452877"/>
              <a:ext cx="502920" cy="1395730"/>
            </a:xfrm>
            <a:custGeom>
              <a:avLst/>
              <a:gdLst/>
              <a:ahLst/>
              <a:cxnLst/>
              <a:rect l="l" t="t" r="r" b="b"/>
              <a:pathLst>
                <a:path w="502920" h="1395729">
                  <a:moveTo>
                    <a:pt x="0" y="0"/>
                  </a:moveTo>
                  <a:lnTo>
                    <a:pt x="0" y="1372743"/>
                  </a:lnTo>
                </a:path>
                <a:path w="502920" h="1395729">
                  <a:moveTo>
                    <a:pt x="502919" y="22860"/>
                  </a:moveTo>
                  <a:lnTo>
                    <a:pt x="502919" y="1395603"/>
                  </a:lnTo>
                </a:path>
              </a:pathLst>
            </a:custGeom>
            <a:ln w="28575">
              <a:solidFill>
                <a:srgbClr val="77923B"/>
              </a:solidFill>
            </a:ln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042916" y="2965704"/>
              <a:ext cx="320040" cy="303530"/>
            </a:xfrm>
            <a:custGeom>
              <a:avLst/>
              <a:gdLst/>
              <a:ahLst/>
              <a:cxnLst/>
              <a:rect l="l" t="t" r="r" b="b"/>
              <a:pathLst>
                <a:path w="320039" h="303529">
                  <a:moveTo>
                    <a:pt x="160020" y="0"/>
                  </a:moveTo>
                  <a:lnTo>
                    <a:pt x="109435" y="7735"/>
                  </a:lnTo>
                  <a:lnTo>
                    <a:pt x="65507" y="29272"/>
                  </a:lnTo>
                  <a:lnTo>
                    <a:pt x="30870" y="62106"/>
                  </a:lnTo>
                  <a:lnTo>
                    <a:pt x="8156" y="103729"/>
                  </a:lnTo>
                  <a:lnTo>
                    <a:pt x="0" y="151637"/>
                  </a:lnTo>
                  <a:lnTo>
                    <a:pt x="8156" y="199546"/>
                  </a:lnTo>
                  <a:lnTo>
                    <a:pt x="30870" y="241169"/>
                  </a:lnTo>
                  <a:lnTo>
                    <a:pt x="65507" y="274003"/>
                  </a:lnTo>
                  <a:lnTo>
                    <a:pt x="109435" y="295540"/>
                  </a:lnTo>
                  <a:lnTo>
                    <a:pt x="160020" y="303275"/>
                  </a:lnTo>
                  <a:lnTo>
                    <a:pt x="210604" y="295540"/>
                  </a:lnTo>
                  <a:lnTo>
                    <a:pt x="254532" y="274003"/>
                  </a:lnTo>
                  <a:lnTo>
                    <a:pt x="289169" y="241169"/>
                  </a:lnTo>
                  <a:lnTo>
                    <a:pt x="311883" y="199546"/>
                  </a:lnTo>
                  <a:lnTo>
                    <a:pt x="320039" y="151637"/>
                  </a:lnTo>
                  <a:lnTo>
                    <a:pt x="311883" y="103729"/>
                  </a:lnTo>
                  <a:lnTo>
                    <a:pt x="289169" y="62106"/>
                  </a:lnTo>
                  <a:lnTo>
                    <a:pt x="254532" y="29272"/>
                  </a:lnTo>
                  <a:lnTo>
                    <a:pt x="210604" y="7735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6779361" y="3583839"/>
            <a:ext cx="150114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1097280">
              <a:spcBef>
                <a:spcPts val="120"/>
              </a:spcBef>
            </a:pPr>
            <a:r>
              <a:rPr sz="1680" kern="0" spc="-6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68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6046622" y="3531413"/>
            <a:ext cx="980693" cy="563880"/>
            <a:chOff x="4530852" y="2942844"/>
            <a:chExt cx="817244" cy="469900"/>
          </a:xfrm>
        </p:grpSpPr>
        <p:sp>
          <p:nvSpPr>
            <p:cNvPr id="52" name="object 52"/>
            <p:cNvSpPr/>
            <p:nvPr/>
          </p:nvSpPr>
          <p:spPr>
            <a:xfrm>
              <a:off x="5045964" y="3233928"/>
              <a:ext cx="302260" cy="178435"/>
            </a:xfrm>
            <a:custGeom>
              <a:avLst/>
              <a:gdLst/>
              <a:ahLst/>
              <a:cxnLst/>
              <a:rect l="l" t="t" r="r" b="b"/>
              <a:pathLst>
                <a:path w="302260" h="178435">
                  <a:moveTo>
                    <a:pt x="301751" y="0"/>
                  </a:moveTo>
                  <a:lnTo>
                    <a:pt x="150875" y="96139"/>
                  </a:lnTo>
                  <a:lnTo>
                    <a:pt x="0" y="0"/>
                  </a:lnTo>
                  <a:lnTo>
                    <a:pt x="0" y="82169"/>
                  </a:lnTo>
                  <a:lnTo>
                    <a:pt x="150875" y="178308"/>
                  </a:lnTo>
                  <a:lnTo>
                    <a:pt x="301751" y="82169"/>
                  </a:lnTo>
                  <a:lnTo>
                    <a:pt x="3017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4530852" y="2942844"/>
              <a:ext cx="320040" cy="304800"/>
            </a:xfrm>
            <a:custGeom>
              <a:avLst/>
              <a:gdLst/>
              <a:ahLst/>
              <a:cxnLst/>
              <a:rect l="l" t="t" r="r" b="b"/>
              <a:pathLst>
                <a:path w="320039" h="304800">
                  <a:moveTo>
                    <a:pt x="160020" y="0"/>
                  </a:moveTo>
                  <a:lnTo>
                    <a:pt x="109435" y="7766"/>
                  </a:lnTo>
                  <a:lnTo>
                    <a:pt x="65507" y="29394"/>
                  </a:lnTo>
                  <a:lnTo>
                    <a:pt x="30870" y="62380"/>
                  </a:lnTo>
                  <a:lnTo>
                    <a:pt x="8156" y="104217"/>
                  </a:lnTo>
                  <a:lnTo>
                    <a:pt x="0" y="152400"/>
                  </a:lnTo>
                  <a:lnTo>
                    <a:pt x="8156" y="200582"/>
                  </a:lnTo>
                  <a:lnTo>
                    <a:pt x="30870" y="242419"/>
                  </a:lnTo>
                  <a:lnTo>
                    <a:pt x="65507" y="275405"/>
                  </a:lnTo>
                  <a:lnTo>
                    <a:pt x="109435" y="297033"/>
                  </a:lnTo>
                  <a:lnTo>
                    <a:pt x="160020" y="304800"/>
                  </a:lnTo>
                  <a:lnTo>
                    <a:pt x="210604" y="297033"/>
                  </a:lnTo>
                  <a:lnTo>
                    <a:pt x="254532" y="275405"/>
                  </a:lnTo>
                  <a:lnTo>
                    <a:pt x="289169" y="242419"/>
                  </a:lnTo>
                  <a:lnTo>
                    <a:pt x="311883" y="200582"/>
                  </a:lnTo>
                  <a:lnTo>
                    <a:pt x="320039" y="152400"/>
                  </a:lnTo>
                  <a:lnTo>
                    <a:pt x="311883" y="104217"/>
                  </a:lnTo>
                  <a:lnTo>
                    <a:pt x="289169" y="62380"/>
                  </a:lnTo>
                  <a:lnTo>
                    <a:pt x="254532" y="29394"/>
                  </a:lnTo>
                  <a:lnTo>
                    <a:pt x="210604" y="7766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6163361" y="3555645"/>
            <a:ext cx="150114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1097280">
              <a:spcBef>
                <a:spcPts val="120"/>
              </a:spcBef>
            </a:pPr>
            <a:r>
              <a:rPr sz="1680" kern="0" spc="-6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168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2912059" y="3357677"/>
            <a:ext cx="3518916" cy="1524000"/>
            <a:chOff x="1918716" y="2798064"/>
            <a:chExt cx="2932430" cy="1270000"/>
          </a:xfrm>
        </p:grpSpPr>
        <p:sp>
          <p:nvSpPr>
            <p:cNvPr id="56" name="object 56"/>
            <p:cNvSpPr/>
            <p:nvPr/>
          </p:nvSpPr>
          <p:spPr>
            <a:xfrm>
              <a:off x="4549139" y="2798064"/>
              <a:ext cx="302260" cy="178435"/>
            </a:xfrm>
            <a:custGeom>
              <a:avLst/>
              <a:gdLst/>
              <a:ahLst/>
              <a:cxnLst/>
              <a:rect l="l" t="t" r="r" b="b"/>
              <a:pathLst>
                <a:path w="302260" h="178435">
                  <a:moveTo>
                    <a:pt x="150875" y="0"/>
                  </a:moveTo>
                  <a:lnTo>
                    <a:pt x="0" y="96138"/>
                  </a:lnTo>
                  <a:lnTo>
                    <a:pt x="0" y="178308"/>
                  </a:lnTo>
                  <a:lnTo>
                    <a:pt x="150875" y="82168"/>
                  </a:lnTo>
                  <a:lnTo>
                    <a:pt x="301751" y="178308"/>
                  </a:lnTo>
                  <a:lnTo>
                    <a:pt x="301751" y="96138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1918716" y="3764280"/>
              <a:ext cx="320040" cy="303530"/>
            </a:xfrm>
            <a:custGeom>
              <a:avLst/>
              <a:gdLst/>
              <a:ahLst/>
              <a:cxnLst/>
              <a:rect l="l" t="t" r="r" b="b"/>
              <a:pathLst>
                <a:path w="320039" h="303529">
                  <a:moveTo>
                    <a:pt x="160019" y="0"/>
                  </a:moveTo>
                  <a:lnTo>
                    <a:pt x="109435" y="7735"/>
                  </a:lnTo>
                  <a:lnTo>
                    <a:pt x="65507" y="29272"/>
                  </a:lnTo>
                  <a:lnTo>
                    <a:pt x="30870" y="62106"/>
                  </a:lnTo>
                  <a:lnTo>
                    <a:pt x="8156" y="103729"/>
                  </a:lnTo>
                  <a:lnTo>
                    <a:pt x="0" y="151638"/>
                  </a:lnTo>
                  <a:lnTo>
                    <a:pt x="8156" y="199546"/>
                  </a:lnTo>
                  <a:lnTo>
                    <a:pt x="30870" y="241169"/>
                  </a:lnTo>
                  <a:lnTo>
                    <a:pt x="65507" y="274003"/>
                  </a:lnTo>
                  <a:lnTo>
                    <a:pt x="109435" y="295540"/>
                  </a:lnTo>
                  <a:lnTo>
                    <a:pt x="160019" y="303276"/>
                  </a:lnTo>
                  <a:lnTo>
                    <a:pt x="210604" y="295540"/>
                  </a:lnTo>
                  <a:lnTo>
                    <a:pt x="254532" y="274003"/>
                  </a:lnTo>
                  <a:lnTo>
                    <a:pt x="289169" y="241169"/>
                  </a:lnTo>
                  <a:lnTo>
                    <a:pt x="311883" y="199546"/>
                  </a:lnTo>
                  <a:lnTo>
                    <a:pt x="320039" y="151638"/>
                  </a:lnTo>
                  <a:lnTo>
                    <a:pt x="311883" y="103729"/>
                  </a:lnTo>
                  <a:lnTo>
                    <a:pt x="289169" y="62106"/>
                  </a:lnTo>
                  <a:lnTo>
                    <a:pt x="254532" y="29272"/>
                  </a:lnTo>
                  <a:lnTo>
                    <a:pt x="210604" y="7735"/>
                  </a:lnTo>
                  <a:lnTo>
                    <a:pt x="16001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3028493" y="4542891"/>
            <a:ext cx="150114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 defTabSz="1097280">
              <a:spcBef>
                <a:spcPts val="120"/>
              </a:spcBef>
            </a:pPr>
            <a:r>
              <a:rPr sz="1680" kern="0" spc="-60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168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1231391" y="1755647"/>
            <a:ext cx="2046732" cy="3297936"/>
            <a:chOff x="518159" y="1463039"/>
            <a:chExt cx="1705610" cy="2748280"/>
          </a:xfrm>
        </p:grpSpPr>
        <p:sp>
          <p:nvSpPr>
            <p:cNvPr id="60" name="object 60"/>
            <p:cNvSpPr/>
            <p:nvPr/>
          </p:nvSpPr>
          <p:spPr>
            <a:xfrm>
              <a:off x="1921763" y="4034027"/>
              <a:ext cx="302260" cy="177165"/>
            </a:xfrm>
            <a:custGeom>
              <a:avLst/>
              <a:gdLst/>
              <a:ahLst/>
              <a:cxnLst/>
              <a:rect l="l" t="t" r="r" b="b"/>
              <a:pathLst>
                <a:path w="302260" h="177164">
                  <a:moveTo>
                    <a:pt x="301752" y="0"/>
                  </a:moveTo>
                  <a:lnTo>
                    <a:pt x="150875" y="95250"/>
                  </a:lnTo>
                  <a:lnTo>
                    <a:pt x="0" y="0"/>
                  </a:lnTo>
                  <a:lnTo>
                    <a:pt x="0" y="81534"/>
                  </a:lnTo>
                  <a:lnTo>
                    <a:pt x="150875" y="176784"/>
                  </a:lnTo>
                  <a:lnTo>
                    <a:pt x="301752" y="81534"/>
                  </a:lnTo>
                  <a:lnTo>
                    <a:pt x="30175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518159" y="1463039"/>
              <a:ext cx="954405" cy="1594485"/>
            </a:xfrm>
            <a:custGeom>
              <a:avLst/>
              <a:gdLst/>
              <a:ahLst/>
              <a:cxnLst/>
              <a:rect l="l" t="t" r="r" b="b"/>
              <a:pathLst>
                <a:path w="954405" h="1594485">
                  <a:moveTo>
                    <a:pt x="954024" y="0"/>
                  </a:moveTo>
                  <a:lnTo>
                    <a:pt x="0" y="0"/>
                  </a:lnTo>
                  <a:lnTo>
                    <a:pt x="0" y="1594104"/>
                  </a:lnTo>
                  <a:lnTo>
                    <a:pt x="954024" y="1594104"/>
                  </a:lnTo>
                  <a:lnTo>
                    <a:pt x="954024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pPr defTabSz="1097280"/>
              <a:endParaRPr sz="216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2" name="object 6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6091" y="1629155"/>
              <a:ext cx="518159" cy="484632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1297594" y="2556053"/>
            <a:ext cx="1001268" cy="190052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defTabSz="1097280">
              <a:spcBef>
                <a:spcPts val="114"/>
              </a:spcBef>
            </a:pPr>
            <a:r>
              <a:rPr sz="1140" b="1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Pemberi </a:t>
            </a:r>
            <a:r>
              <a:rPr sz="1140" b="1" kern="0" spc="-24" dirty="0">
                <a:solidFill>
                  <a:sysClr val="windowText" lastClr="000000"/>
                </a:solidFill>
                <a:latin typeface="Tahoma"/>
                <a:cs typeface="Tahoma"/>
              </a:rPr>
              <a:t>Kerja</a:t>
            </a:r>
            <a:endParaRPr sz="114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64" name="object 6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46607" y="2836468"/>
            <a:ext cx="875995" cy="544981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1348800" y="3380841"/>
            <a:ext cx="931164" cy="199285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defTabSz="1097280">
              <a:spcBef>
                <a:spcPts val="114"/>
              </a:spcBef>
            </a:pPr>
            <a:r>
              <a:rPr sz="1200" b="1" kern="0" spc="-36" dirty="0">
                <a:solidFill>
                  <a:sysClr val="windowText" lastClr="000000"/>
                </a:solidFill>
                <a:latin typeface="Tahoma"/>
                <a:cs typeface="Tahoma"/>
              </a:rPr>
              <a:t>Peserta</a:t>
            </a:r>
            <a:r>
              <a:rPr sz="1200" b="1" kern="0" spc="-6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1200" b="1" kern="0" spc="-30" dirty="0">
                <a:solidFill>
                  <a:sysClr val="windowText" lastClr="000000"/>
                </a:solidFill>
                <a:latin typeface="Tahoma"/>
                <a:cs typeface="Tahoma"/>
              </a:rPr>
              <a:t>ASN</a:t>
            </a:r>
            <a:endParaRPr sz="12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1725290" y="160325"/>
            <a:ext cx="6738366" cy="78406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lnSpc>
                <a:spcPts val="3504"/>
              </a:lnSpc>
              <a:spcBef>
                <a:spcPts val="114"/>
              </a:spcBef>
            </a:pPr>
            <a:r>
              <a:rPr spc="-66" dirty="0"/>
              <a:t>Mekanisme</a:t>
            </a:r>
            <a:r>
              <a:rPr spc="-144" dirty="0"/>
              <a:t> </a:t>
            </a:r>
            <a:r>
              <a:rPr spc="-96" dirty="0"/>
              <a:t>Pengembalian</a:t>
            </a:r>
            <a:r>
              <a:rPr spc="-108" dirty="0"/>
              <a:t> </a:t>
            </a:r>
            <a:r>
              <a:rPr spc="-60" dirty="0"/>
              <a:t>Tabungan</a:t>
            </a:r>
          </a:p>
          <a:p>
            <a:pPr marL="15240">
              <a:lnSpc>
                <a:spcPts val="2496"/>
              </a:lnSpc>
            </a:pPr>
            <a:r>
              <a:rPr sz="2160" b="0" spc="126" dirty="0">
                <a:solidFill>
                  <a:srgbClr val="000000"/>
                </a:solidFill>
              </a:rPr>
              <a:t>ASN</a:t>
            </a:r>
            <a:r>
              <a:rPr sz="2160" b="0" spc="12" dirty="0">
                <a:solidFill>
                  <a:srgbClr val="000000"/>
                </a:solidFill>
              </a:rPr>
              <a:t> </a:t>
            </a:r>
            <a:r>
              <a:rPr sz="2160" b="0" dirty="0">
                <a:solidFill>
                  <a:srgbClr val="000000"/>
                </a:solidFill>
              </a:rPr>
              <a:t>Pensiun</a:t>
            </a:r>
            <a:r>
              <a:rPr sz="2160" b="0" spc="18" dirty="0">
                <a:solidFill>
                  <a:srgbClr val="000000"/>
                </a:solidFill>
              </a:rPr>
              <a:t> </a:t>
            </a:r>
            <a:r>
              <a:rPr sz="2160" b="0" dirty="0">
                <a:solidFill>
                  <a:srgbClr val="000000"/>
                </a:solidFill>
              </a:rPr>
              <a:t>dan</a:t>
            </a:r>
            <a:r>
              <a:rPr sz="2160" b="0" spc="6" dirty="0">
                <a:solidFill>
                  <a:srgbClr val="000000"/>
                </a:solidFill>
              </a:rPr>
              <a:t> </a:t>
            </a:r>
            <a:r>
              <a:rPr sz="2160" b="0" dirty="0">
                <a:solidFill>
                  <a:srgbClr val="000000"/>
                </a:solidFill>
              </a:rPr>
              <a:t>Ahli</a:t>
            </a:r>
            <a:r>
              <a:rPr sz="2160" b="0" spc="18" dirty="0">
                <a:solidFill>
                  <a:srgbClr val="000000"/>
                </a:solidFill>
              </a:rPr>
              <a:t> </a:t>
            </a:r>
            <a:r>
              <a:rPr sz="2160" b="0" spc="-24" dirty="0">
                <a:solidFill>
                  <a:srgbClr val="000000"/>
                </a:solidFill>
              </a:rPr>
              <a:t>Waris</a:t>
            </a:r>
            <a:endParaRPr sz="216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1395090" y="185725"/>
            <a:ext cx="6738366" cy="78406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lnSpc>
                <a:spcPts val="3504"/>
              </a:lnSpc>
              <a:spcBef>
                <a:spcPts val="114"/>
              </a:spcBef>
            </a:pPr>
            <a:r>
              <a:rPr lang="en-US" spc="-66" dirty="0" err="1"/>
              <a:t>Pemutakhiran</a:t>
            </a:r>
            <a:r>
              <a:rPr lang="en-US" spc="-66" dirty="0"/>
              <a:t> Data </a:t>
            </a:r>
            <a:r>
              <a:rPr lang="en-US" spc="-66" dirty="0" err="1"/>
              <a:t>Tapera</a:t>
            </a:r>
            <a:endParaRPr spc="-60" dirty="0"/>
          </a:p>
          <a:p>
            <a:pPr marL="15240">
              <a:lnSpc>
                <a:spcPts val="2496"/>
              </a:lnSpc>
            </a:pPr>
            <a:r>
              <a:rPr sz="2160" b="0" spc="126" dirty="0">
                <a:solidFill>
                  <a:srgbClr val="000000"/>
                </a:solidFill>
              </a:rPr>
              <a:t>ASN</a:t>
            </a:r>
            <a:r>
              <a:rPr sz="2160" b="0" spc="12" dirty="0">
                <a:solidFill>
                  <a:srgbClr val="000000"/>
                </a:solidFill>
              </a:rPr>
              <a:t> </a:t>
            </a:r>
            <a:r>
              <a:rPr lang="en-US" sz="2160" b="0" dirty="0" err="1">
                <a:solidFill>
                  <a:srgbClr val="000000"/>
                </a:solidFill>
              </a:rPr>
              <a:t>Pemerintah</a:t>
            </a:r>
            <a:r>
              <a:rPr lang="en-US" sz="2160" b="0" dirty="0">
                <a:solidFill>
                  <a:srgbClr val="000000"/>
                </a:solidFill>
              </a:rPr>
              <a:t> Kota Semarang</a:t>
            </a:r>
            <a:endParaRPr sz="216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53FB90-DE99-219A-2223-F4B9B5F2E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814891"/>
              </p:ext>
            </p:extLst>
          </p:nvPr>
        </p:nvGraphicFramePr>
        <p:xfrm>
          <a:off x="342899" y="1132041"/>
          <a:ext cx="11506201" cy="229695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743009638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14164362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665246998"/>
                    </a:ext>
                  </a:extLst>
                </a:gridCol>
                <a:gridCol w="1275928">
                  <a:extLst>
                    <a:ext uri="{9D8B030D-6E8A-4147-A177-3AD203B41FA5}">
                      <a16:colId xmlns:a16="http://schemas.microsoft.com/office/drawing/2014/main" val="823717716"/>
                    </a:ext>
                  </a:extLst>
                </a:gridCol>
                <a:gridCol w="1118210">
                  <a:extLst>
                    <a:ext uri="{9D8B030D-6E8A-4147-A177-3AD203B41FA5}">
                      <a16:colId xmlns:a16="http://schemas.microsoft.com/office/drawing/2014/main" val="1136010017"/>
                    </a:ext>
                  </a:extLst>
                </a:gridCol>
                <a:gridCol w="1212662">
                  <a:extLst>
                    <a:ext uri="{9D8B030D-6E8A-4147-A177-3AD203B41FA5}">
                      <a16:colId xmlns:a16="http://schemas.microsoft.com/office/drawing/2014/main" val="2826039372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788891608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1996326966"/>
                    </a:ext>
                  </a:extLst>
                </a:gridCol>
                <a:gridCol w="1409701">
                  <a:extLst>
                    <a:ext uri="{9D8B030D-6E8A-4147-A177-3AD203B41FA5}">
                      <a16:colId xmlns:a16="http://schemas.microsoft.com/office/drawing/2014/main" val="4042988752"/>
                    </a:ext>
                  </a:extLst>
                </a:gridCol>
              </a:tblGrid>
              <a:tr h="812799"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u="none" strike="noStrike" dirty="0">
                          <a:effectLst/>
                        </a:rPr>
                        <a:t>NIP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u="none" strike="noStrike" dirty="0">
                          <a:effectLst/>
                        </a:rPr>
                        <a:t>NAMA PEGAWAI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u="none" strike="noStrike">
                          <a:effectLst/>
                        </a:rPr>
                        <a:t>KET PEGAWAI</a:t>
                      </a:r>
                      <a:endParaRPr lang="en-ID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u="none" strike="noStrike" dirty="0">
                          <a:effectLst/>
                        </a:rPr>
                        <a:t>STATUS REGISTRASI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u="none" strike="noStrike">
                          <a:effectLst/>
                        </a:rPr>
                        <a:t>STATUS UPDATING TAPERA</a:t>
                      </a:r>
                      <a:endParaRPr lang="en-ID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u="none" strike="noStrike" dirty="0">
                          <a:effectLst/>
                        </a:rPr>
                        <a:t>NAMA OPD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u="none" strike="noStrike" dirty="0">
                          <a:effectLst/>
                        </a:rPr>
                        <a:t>UNIT KERJA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u="none" strike="noStrike" dirty="0">
                          <a:effectLst/>
                        </a:rPr>
                        <a:t>LOKASI KERJA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D" sz="1400" b="1" u="none" strike="noStrike" dirty="0">
                          <a:effectLst/>
                        </a:rPr>
                        <a:t>STATUS PEGAWAI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extLst>
                  <a:ext uri="{0D108BD9-81ED-4DB2-BD59-A6C34878D82A}">
                    <a16:rowId xmlns:a16="http://schemas.microsoft.com/office/drawing/2014/main" val="4280443595"/>
                  </a:ext>
                </a:extLst>
              </a:tr>
              <a:tr h="494720"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u="none" strike="noStrike" dirty="0">
                          <a:effectLst/>
                        </a:rPr>
                        <a:t>200001012022031001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u="none" strike="noStrike" dirty="0">
                          <a:effectLst/>
                        </a:rPr>
                        <a:t>ANDI FAISAL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 err="1">
                          <a:effectLst/>
                        </a:rPr>
                        <a:t>Aktif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u="none" strike="noStrike" dirty="0">
                          <a:effectLst/>
                        </a:rPr>
                        <a:t>Belum </a:t>
                      </a:r>
                      <a:r>
                        <a:rPr lang="en-ID" sz="1400" b="1" u="none" strike="noStrike" dirty="0" err="1">
                          <a:effectLst/>
                        </a:rPr>
                        <a:t>Terdaftar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u="none" strike="noStrike" dirty="0">
                          <a:effectLst/>
                        </a:rPr>
                        <a:t>Belum </a:t>
                      </a:r>
                      <a:r>
                        <a:rPr lang="en-ID" sz="1400" b="1" u="none" strike="noStrike" dirty="0" err="1">
                          <a:effectLst/>
                        </a:rPr>
                        <a:t>Terupdate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>
                          <a:effectLst/>
                        </a:rPr>
                        <a:t>DINAS AXY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>
                          <a:effectLst/>
                        </a:rPr>
                        <a:t>DINAS AXY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>
                          <a:effectLst/>
                        </a:rPr>
                        <a:t>DINAS AXY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>
                          <a:effectLst/>
                        </a:rPr>
                        <a:t>PNS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extLst>
                  <a:ext uri="{0D108BD9-81ED-4DB2-BD59-A6C34878D82A}">
                    <a16:rowId xmlns:a16="http://schemas.microsoft.com/office/drawing/2014/main" val="1875637284"/>
                  </a:ext>
                </a:extLst>
              </a:tr>
              <a:tr h="494720"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u="none" strike="noStrike" dirty="0">
                          <a:effectLst/>
                        </a:rPr>
                        <a:t>200011102022031003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u="none" strike="noStrike" dirty="0">
                          <a:effectLst/>
                        </a:rPr>
                        <a:t>BENYAMIN FENDI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 err="1">
                          <a:effectLst/>
                        </a:rPr>
                        <a:t>Aktif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  <a:r>
                        <a:rPr lang="en-ID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erdaftar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u="none" strike="noStrike" dirty="0">
                          <a:effectLst/>
                        </a:rPr>
                        <a:t>Belum </a:t>
                      </a:r>
                      <a:r>
                        <a:rPr lang="en-ID" sz="1400" b="1" u="none" strike="noStrike" dirty="0" err="1">
                          <a:effectLst/>
                        </a:rPr>
                        <a:t>Terupdate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>
                          <a:effectLst/>
                        </a:rPr>
                        <a:t>DINAS BWX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>
                          <a:effectLst/>
                        </a:rPr>
                        <a:t>DINAS BWX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>
                          <a:effectLst/>
                        </a:rPr>
                        <a:t>DINAS BWX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>
                          <a:effectLst/>
                        </a:rPr>
                        <a:t>PPPK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extLst>
                  <a:ext uri="{0D108BD9-81ED-4DB2-BD59-A6C34878D82A}">
                    <a16:rowId xmlns:a16="http://schemas.microsoft.com/office/drawing/2014/main" val="3025777692"/>
                  </a:ext>
                </a:extLst>
              </a:tr>
              <a:tr h="494720"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u="none" strike="noStrike" dirty="0">
                          <a:effectLst/>
                        </a:rPr>
                        <a:t>200111112022031003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1400" u="none" strike="noStrike" dirty="0">
                          <a:effectLst/>
                        </a:rPr>
                        <a:t>CERLY MELISSA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 err="1">
                          <a:effectLst/>
                        </a:rPr>
                        <a:t>Aktif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u="none" strike="noStrike" dirty="0">
                          <a:effectLst/>
                        </a:rPr>
                        <a:t>#N/A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b="1" u="none" strike="noStrike" dirty="0">
                          <a:effectLst/>
                        </a:rPr>
                        <a:t>#N/A</a:t>
                      </a:r>
                      <a:endParaRPr lang="en-I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>
                          <a:effectLst/>
                        </a:rPr>
                        <a:t>DINAS CDE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>
                          <a:effectLst/>
                        </a:rPr>
                        <a:t>DINAS CDE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>
                          <a:effectLst/>
                        </a:rPr>
                        <a:t>DINAS CDE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400" u="none" strike="noStrike" dirty="0">
                          <a:effectLst/>
                        </a:rPr>
                        <a:t>PPPK</a:t>
                      </a:r>
                      <a:endParaRPr lang="en-I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436" marR="3436" marT="3436" marB="0" anchor="ctr"/>
                </a:tc>
                <a:extLst>
                  <a:ext uri="{0D108BD9-81ED-4DB2-BD59-A6C34878D82A}">
                    <a16:rowId xmlns:a16="http://schemas.microsoft.com/office/drawing/2014/main" val="6003787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D87A86-9FD3-7453-F1A4-BA0FABDED806}"/>
              </a:ext>
            </a:extLst>
          </p:cNvPr>
          <p:cNvSpPr txBox="1"/>
          <p:nvPr/>
        </p:nvSpPr>
        <p:spPr>
          <a:xfrm>
            <a:off x="203198" y="3403580"/>
            <a:ext cx="1129030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en-ID" sz="2400" dirty="0" err="1"/>
              <a:t>Bagi</a:t>
            </a:r>
            <a:r>
              <a:rPr lang="en-ID" sz="2400" dirty="0"/>
              <a:t> </a:t>
            </a:r>
            <a:r>
              <a:rPr lang="en-ID" sz="2400" dirty="0" err="1"/>
              <a:t>peserta</a:t>
            </a:r>
            <a:r>
              <a:rPr lang="en-ID" sz="2400" dirty="0"/>
              <a:t> yang </a:t>
            </a:r>
            <a:r>
              <a:rPr lang="en-ID" sz="2400" dirty="0" err="1"/>
              <a:t>belum</a:t>
            </a:r>
            <a:r>
              <a:rPr lang="en-ID" sz="2400" dirty="0"/>
              <a:t> </a:t>
            </a:r>
            <a:r>
              <a:rPr lang="en-ID" sz="2400" b="1" dirty="0" err="1"/>
              <a:t>registrasi</a:t>
            </a:r>
            <a:r>
              <a:rPr lang="en-ID" sz="2400" b="1" dirty="0"/>
              <a:t> </a:t>
            </a:r>
            <a:r>
              <a:rPr lang="en-ID" sz="2400" b="1" dirty="0" err="1"/>
              <a:t>ulang</a:t>
            </a:r>
            <a:r>
              <a:rPr lang="en-ID" sz="2400" b="1" dirty="0"/>
              <a:t> (BELUM TERDAFTAR</a:t>
            </a:r>
            <a:r>
              <a:rPr lang="en-ID" sz="2400" dirty="0"/>
              <a:t> </a:t>
            </a:r>
            <a:r>
              <a:rPr lang="en-ID" sz="2400" dirty="0" err="1"/>
              <a:t>diaplikasi</a:t>
            </a:r>
            <a:r>
              <a:rPr lang="en-ID" sz="2400" dirty="0"/>
              <a:t> SITARA</a:t>
            </a:r>
            <a:r>
              <a:rPr lang="en-ID" sz="2400" b="1" dirty="0"/>
              <a:t>)</a:t>
            </a:r>
            <a:r>
              <a:rPr lang="en-ID" sz="2400" dirty="0"/>
              <a:t> </a:t>
            </a: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melakukan</a:t>
            </a:r>
            <a:r>
              <a:rPr lang="en-ID" sz="2400" dirty="0"/>
              <a:t> daftar </a:t>
            </a:r>
            <a:r>
              <a:rPr lang="en-ID" sz="2400" dirty="0" err="1"/>
              <a:t>melalui</a:t>
            </a:r>
            <a:r>
              <a:rPr lang="en-ID" sz="2400" dirty="0"/>
              <a:t> link </a:t>
            </a:r>
            <a:r>
              <a:rPr lang="en-ID" sz="24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sitara.tapera.go.id/registrasi</a:t>
            </a:r>
            <a:endParaRPr lang="en-ID" sz="2400" dirty="0">
              <a:solidFill>
                <a:srgbClr val="0070C0"/>
              </a:solidFill>
            </a:endParaRPr>
          </a:p>
          <a:p>
            <a:pPr marL="457200" indent="-457200">
              <a:buAutoNum type="alphaLcPeriod"/>
            </a:pPr>
            <a:r>
              <a:rPr lang="en-ID" sz="2400" dirty="0"/>
              <a:t>Jika </a:t>
            </a:r>
            <a:r>
              <a:rPr lang="en-ID" sz="2400" dirty="0" err="1"/>
              <a:t>sudah</a:t>
            </a:r>
            <a:r>
              <a:rPr lang="en-ID" sz="2400" dirty="0"/>
              <a:t> </a:t>
            </a:r>
            <a:r>
              <a:rPr lang="en-ID" sz="2400" dirty="0" err="1"/>
              <a:t>terdaftar</a:t>
            </a:r>
            <a:r>
              <a:rPr lang="en-ID" sz="2400" dirty="0"/>
              <a:t> </a:t>
            </a:r>
            <a:r>
              <a:rPr lang="en-ID" sz="2400" dirty="0" err="1"/>
              <a:t>sebagai</a:t>
            </a:r>
            <a:r>
              <a:rPr lang="en-ID" sz="2400" dirty="0"/>
              <a:t> </a:t>
            </a:r>
            <a:r>
              <a:rPr lang="en-ID" sz="2400" dirty="0" err="1"/>
              <a:t>peserta</a:t>
            </a:r>
            <a:r>
              <a:rPr lang="en-ID" sz="2400" dirty="0"/>
              <a:t> </a:t>
            </a:r>
            <a:r>
              <a:rPr lang="en-ID" sz="2400" dirty="0" err="1"/>
              <a:t>tapi</a:t>
            </a:r>
            <a:r>
              <a:rPr lang="en-ID" sz="2400" dirty="0"/>
              <a:t> </a:t>
            </a:r>
            <a:r>
              <a:rPr lang="en-ID" sz="2400" b="1" dirty="0"/>
              <a:t>BELUM TERUPDATE TAPERA</a:t>
            </a:r>
            <a:r>
              <a:rPr lang="en-ID" sz="2400" dirty="0"/>
              <a:t> </a:t>
            </a: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dilanjutkan</a:t>
            </a:r>
            <a:r>
              <a:rPr lang="en-ID" sz="2400" dirty="0"/>
              <a:t> </a:t>
            </a:r>
            <a:r>
              <a:rPr lang="en-ID" sz="2400" dirty="0" err="1"/>
              <a:t>melalui</a:t>
            </a:r>
            <a:r>
              <a:rPr lang="en-ID" sz="2400" dirty="0"/>
              <a:t> link </a:t>
            </a:r>
            <a:r>
              <a:rPr lang="en-ID" sz="24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sitara.tapera.go.id/peserta/login</a:t>
            </a:r>
            <a:endParaRPr lang="en-ID" sz="2400" dirty="0">
              <a:solidFill>
                <a:srgbClr val="0070C0"/>
              </a:solidFill>
            </a:endParaRPr>
          </a:p>
          <a:p>
            <a:pPr marL="457200" indent="-457200">
              <a:buAutoNum type="alphaLcPeriod"/>
            </a:pPr>
            <a:r>
              <a:rPr lang="en-ID" sz="2400" dirty="0" err="1"/>
              <a:t>Bagi</a:t>
            </a:r>
            <a:r>
              <a:rPr lang="en-ID" sz="2400" dirty="0"/>
              <a:t> </a:t>
            </a:r>
            <a:r>
              <a:rPr lang="en-ID" sz="2400" dirty="0" err="1"/>
              <a:t>Pegawai</a:t>
            </a:r>
            <a:r>
              <a:rPr lang="en-ID" sz="2400" dirty="0"/>
              <a:t> yang </a:t>
            </a:r>
            <a:r>
              <a:rPr lang="en-ID" sz="2400" b="1" dirty="0"/>
              <a:t>BELUM MENJADI PESERTA TAPERA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keterangan</a:t>
            </a:r>
            <a:r>
              <a:rPr lang="en-ID" sz="2400" dirty="0"/>
              <a:t> #N/A </a:t>
            </a: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mengisi</a:t>
            </a:r>
            <a:r>
              <a:rPr lang="en-ID" sz="2400" dirty="0"/>
              <a:t> pada form </a:t>
            </a:r>
            <a:r>
              <a:rPr lang="en-ID" sz="2400" dirty="0" err="1"/>
              <a:t>exel</a:t>
            </a:r>
            <a:r>
              <a:rPr lang="en-ID" sz="2400" dirty="0"/>
              <a:t> Daftar Calon </a:t>
            </a:r>
            <a:r>
              <a:rPr lang="en-ID" sz="2400" dirty="0" err="1"/>
              <a:t>Peserta</a:t>
            </a:r>
            <a:r>
              <a:rPr lang="en-ID" sz="2400" dirty="0"/>
              <a:t>. </a:t>
            </a:r>
            <a:r>
              <a:rPr lang="en-ID" sz="2400" dirty="0" err="1"/>
              <a:t>Untuk</a:t>
            </a:r>
            <a:r>
              <a:rPr lang="en-ID" sz="2400" dirty="0"/>
              <a:t> </a:t>
            </a:r>
            <a:r>
              <a:rPr lang="en-ID" sz="2400" dirty="0" err="1"/>
              <a:t>melakukan</a:t>
            </a:r>
            <a:r>
              <a:rPr lang="en-ID" sz="2400" dirty="0"/>
              <a:t> </a:t>
            </a:r>
            <a:r>
              <a:rPr lang="en-ID" sz="2400" dirty="0" err="1"/>
              <a:t>cek</a:t>
            </a:r>
            <a:r>
              <a:rPr lang="en-ID" sz="2400" dirty="0"/>
              <a:t> </a:t>
            </a:r>
            <a:r>
              <a:rPr lang="en-ID" sz="2400" dirty="0" err="1"/>
              <a:t>apakah</a:t>
            </a:r>
            <a:r>
              <a:rPr lang="en-ID" sz="2400" dirty="0"/>
              <a:t> NIK </a:t>
            </a:r>
            <a:r>
              <a:rPr lang="en-ID" sz="2400" dirty="0" err="1"/>
              <a:t>kita</a:t>
            </a:r>
            <a:r>
              <a:rPr lang="en-ID" sz="2400" dirty="0"/>
              <a:t> </a:t>
            </a:r>
            <a:r>
              <a:rPr lang="en-ID" sz="2400" dirty="0" err="1"/>
              <a:t>sudah</a:t>
            </a:r>
            <a:r>
              <a:rPr lang="en-ID" sz="2400" dirty="0"/>
              <a:t> </a:t>
            </a:r>
            <a:r>
              <a:rPr lang="en-ID" sz="2400" dirty="0" err="1"/>
              <a:t>terdaftar</a:t>
            </a:r>
            <a:r>
              <a:rPr lang="en-ID" sz="2400" dirty="0"/>
              <a:t> </a:t>
            </a:r>
            <a:r>
              <a:rPr lang="en-ID" sz="2400" dirty="0" err="1"/>
              <a:t>melalui</a:t>
            </a:r>
            <a:r>
              <a:rPr lang="en-ID" sz="2400" dirty="0"/>
              <a:t> link </a:t>
            </a:r>
            <a:r>
              <a:rPr lang="en-ID" sz="2400" u="sng" dirty="0">
                <a:solidFill>
                  <a:srgbClr val="0070C0"/>
                </a:solidFill>
              </a:rPr>
              <a:t>sitara.tapera.go.id/check</a:t>
            </a:r>
          </a:p>
          <a:p>
            <a:pPr marL="457200" indent="-457200">
              <a:buAutoNum type="alphaLcPeriod"/>
            </a:pPr>
            <a:r>
              <a:rPr lang="en-ID" sz="2400" dirty="0" err="1"/>
              <a:t>Bagi</a:t>
            </a:r>
            <a:r>
              <a:rPr lang="en-ID" sz="2400" dirty="0"/>
              <a:t> </a:t>
            </a:r>
            <a:r>
              <a:rPr lang="en-ID" sz="2400" dirty="0" err="1"/>
              <a:t>pegawai</a:t>
            </a:r>
            <a:r>
              <a:rPr lang="en-ID" sz="2400" dirty="0"/>
              <a:t> </a:t>
            </a:r>
            <a:r>
              <a:rPr lang="en-ID" sz="2400" b="1" dirty="0"/>
              <a:t>MUTASI</a:t>
            </a:r>
            <a:r>
              <a:rPr lang="en-ID" sz="2400" dirty="0"/>
              <a:t> </a:t>
            </a:r>
            <a:r>
              <a:rPr lang="en-ID" sz="2400" dirty="0" err="1"/>
              <a:t>ke</a:t>
            </a:r>
            <a:r>
              <a:rPr lang="en-ID" sz="2400" dirty="0"/>
              <a:t> </a:t>
            </a:r>
            <a:r>
              <a:rPr lang="en-ID" sz="2400" dirty="0" err="1"/>
              <a:t>Pemerintah</a:t>
            </a:r>
            <a:r>
              <a:rPr lang="en-ID" sz="2400" dirty="0"/>
              <a:t> Kota Semarang </a:t>
            </a:r>
            <a:r>
              <a:rPr lang="en-ID" sz="2400" dirty="0" err="1"/>
              <a:t>dengan</a:t>
            </a:r>
            <a:r>
              <a:rPr lang="en-ID" sz="2400" dirty="0"/>
              <a:t> </a:t>
            </a:r>
            <a:r>
              <a:rPr lang="en-ID" sz="2400" dirty="0" err="1"/>
              <a:t>keterangan</a:t>
            </a:r>
            <a:r>
              <a:rPr lang="en-ID" sz="2400" dirty="0"/>
              <a:t> #N/A </a:t>
            </a: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mengisi</a:t>
            </a:r>
            <a:r>
              <a:rPr lang="en-ID" sz="2400" dirty="0"/>
              <a:t> pada form </a:t>
            </a:r>
            <a:r>
              <a:rPr lang="en-ID" sz="2400" dirty="0" err="1"/>
              <a:t>exel</a:t>
            </a:r>
            <a:r>
              <a:rPr lang="en-ID" sz="2400" dirty="0"/>
              <a:t> </a:t>
            </a:r>
            <a:r>
              <a:rPr lang="en-ID" sz="2400" dirty="0" err="1"/>
              <a:t>Mutasi</a:t>
            </a:r>
            <a:r>
              <a:rPr lang="en-ID" sz="2400" dirty="0"/>
              <a:t> Masuk Update</a:t>
            </a:r>
          </a:p>
        </p:txBody>
      </p:sp>
    </p:spTree>
    <p:extLst>
      <p:ext uri="{BB962C8B-B14F-4D97-AF65-F5344CB8AC3E}">
        <p14:creationId xmlns:p14="http://schemas.microsoft.com/office/powerpoint/2010/main" val="397725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 rot="5400000">
            <a:off x="3370522" y="-1979581"/>
            <a:ext cx="769441" cy="5105400"/>
          </a:xfrm>
          <a:prstGeom prst="rect">
            <a:avLst/>
          </a:prstGeom>
        </p:spPr>
        <p:txBody>
          <a:bodyPr vert="vert270" wrap="square" lIns="0" tIns="14478" rIns="0" bIns="0" rtlCol="0">
            <a:spAutoFit/>
          </a:bodyPr>
          <a:lstStyle/>
          <a:p>
            <a:pPr marL="15240">
              <a:lnSpc>
                <a:spcPts val="3504"/>
              </a:lnSpc>
              <a:spcBef>
                <a:spcPts val="114"/>
              </a:spcBef>
            </a:pPr>
            <a:r>
              <a:rPr lang="en-US" spc="-66" dirty="0" err="1"/>
              <a:t>Pemutakhiran</a:t>
            </a:r>
            <a:r>
              <a:rPr lang="en-US" spc="-66" dirty="0"/>
              <a:t> Data </a:t>
            </a:r>
            <a:r>
              <a:rPr lang="en-US" spc="-66" dirty="0" err="1"/>
              <a:t>Tapera</a:t>
            </a:r>
            <a:endParaRPr spc="-60" dirty="0"/>
          </a:p>
          <a:p>
            <a:pPr marL="15240">
              <a:lnSpc>
                <a:spcPts val="2496"/>
              </a:lnSpc>
            </a:pPr>
            <a:r>
              <a:rPr sz="2160" b="0" spc="126" dirty="0">
                <a:solidFill>
                  <a:srgbClr val="000000"/>
                </a:solidFill>
              </a:rPr>
              <a:t>ASN</a:t>
            </a:r>
            <a:r>
              <a:rPr sz="2160" b="0" spc="12" dirty="0">
                <a:solidFill>
                  <a:srgbClr val="000000"/>
                </a:solidFill>
              </a:rPr>
              <a:t> </a:t>
            </a:r>
            <a:r>
              <a:rPr lang="en-US" sz="2160" b="0" dirty="0" err="1">
                <a:solidFill>
                  <a:srgbClr val="000000"/>
                </a:solidFill>
              </a:rPr>
              <a:t>Pemerintah</a:t>
            </a:r>
            <a:r>
              <a:rPr lang="en-US" sz="2160" b="0" dirty="0">
                <a:solidFill>
                  <a:srgbClr val="000000"/>
                </a:solidFill>
              </a:rPr>
              <a:t> Kota Semarang</a:t>
            </a:r>
            <a:endParaRPr sz="216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06288A-ABAD-52DD-3579-01B13BDD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"/>
          <a:stretch/>
        </p:blipFill>
        <p:spPr>
          <a:xfrm>
            <a:off x="3035300" y="1066800"/>
            <a:ext cx="8272485" cy="5602802"/>
          </a:xfrm>
          <a:prstGeom prst="rect">
            <a:avLst/>
          </a:prstGeom>
        </p:spPr>
      </p:pic>
      <p:sp>
        <p:nvSpPr>
          <p:cNvPr id="9" name="object 66">
            <a:extLst>
              <a:ext uri="{FF2B5EF4-FFF2-40B4-BE49-F238E27FC236}">
                <a16:creationId xmlns:a16="http://schemas.microsoft.com/office/drawing/2014/main" id="{BA01F522-DEB4-294B-D38D-7F01D53BB405}"/>
              </a:ext>
            </a:extLst>
          </p:cNvPr>
          <p:cNvSpPr txBox="1">
            <a:spLocks/>
          </p:cNvSpPr>
          <p:nvPr/>
        </p:nvSpPr>
        <p:spPr>
          <a:xfrm rot="5400000">
            <a:off x="1177956" y="2147495"/>
            <a:ext cx="897682" cy="2563011"/>
          </a:xfrm>
          <a:prstGeom prst="rect">
            <a:avLst/>
          </a:prstGeom>
        </p:spPr>
        <p:txBody>
          <a:bodyPr vert="vert270" wrap="square" lIns="0" tIns="14478" rIns="0" bIns="0" rtlCol="0">
            <a:spAutoFit/>
          </a:bodyPr>
          <a:lstStyle>
            <a:lvl1pPr>
              <a:defRPr sz="3000" b="1" i="0">
                <a:solidFill>
                  <a:srgbClr val="385622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5240">
              <a:lnSpc>
                <a:spcPts val="3504"/>
              </a:lnSpc>
              <a:spcBef>
                <a:spcPts val="114"/>
              </a:spcBef>
            </a:pPr>
            <a:r>
              <a:rPr lang="en-US" sz="4000" kern="0" spc="-66" dirty="0"/>
              <a:t>PESERTA BARU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1202407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 rot="5400000">
            <a:off x="3370522" y="-1979581"/>
            <a:ext cx="769441" cy="5105400"/>
          </a:xfrm>
          <a:prstGeom prst="rect">
            <a:avLst/>
          </a:prstGeom>
        </p:spPr>
        <p:txBody>
          <a:bodyPr vert="vert270" wrap="square" lIns="0" tIns="14478" rIns="0" bIns="0" rtlCol="0">
            <a:spAutoFit/>
          </a:bodyPr>
          <a:lstStyle/>
          <a:p>
            <a:pPr marL="15240">
              <a:lnSpc>
                <a:spcPts val="3504"/>
              </a:lnSpc>
              <a:spcBef>
                <a:spcPts val="114"/>
              </a:spcBef>
            </a:pPr>
            <a:r>
              <a:rPr lang="en-US" spc="-66" dirty="0" err="1"/>
              <a:t>Pemutakhiran</a:t>
            </a:r>
            <a:r>
              <a:rPr lang="en-US" spc="-66" dirty="0"/>
              <a:t> Data </a:t>
            </a:r>
            <a:r>
              <a:rPr lang="en-US" spc="-66" dirty="0" err="1"/>
              <a:t>Tapera</a:t>
            </a:r>
            <a:endParaRPr spc="-60" dirty="0"/>
          </a:p>
          <a:p>
            <a:pPr marL="15240">
              <a:lnSpc>
                <a:spcPts val="2496"/>
              </a:lnSpc>
            </a:pPr>
            <a:r>
              <a:rPr sz="2160" b="0" spc="126" dirty="0">
                <a:solidFill>
                  <a:srgbClr val="000000"/>
                </a:solidFill>
              </a:rPr>
              <a:t>ASN</a:t>
            </a:r>
            <a:r>
              <a:rPr sz="2160" b="0" spc="12" dirty="0">
                <a:solidFill>
                  <a:srgbClr val="000000"/>
                </a:solidFill>
              </a:rPr>
              <a:t> </a:t>
            </a:r>
            <a:r>
              <a:rPr lang="en-US" sz="2160" b="0" dirty="0" err="1">
                <a:solidFill>
                  <a:srgbClr val="000000"/>
                </a:solidFill>
              </a:rPr>
              <a:t>Pemerintah</a:t>
            </a:r>
            <a:r>
              <a:rPr lang="en-US" sz="2160" b="0" dirty="0">
                <a:solidFill>
                  <a:srgbClr val="000000"/>
                </a:solidFill>
              </a:rPr>
              <a:t> Kota Semarang</a:t>
            </a:r>
            <a:endParaRPr sz="2160" dirty="0"/>
          </a:p>
        </p:txBody>
      </p:sp>
      <p:sp>
        <p:nvSpPr>
          <p:cNvPr id="9" name="object 66">
            <a:extLst>
              <a:ext uri="{FF2B5EF4-FFF2-40B4-BE49-F238E27FC236}">
                <a16:creationId xmlns:a16="http://schemas.microsoft.com/office/drawing/2014/main" id="{BA01F522-DEB4-294B-D38D-7F01D53BB405}"/>
              </a:ext>
            </a:extLst>
          </p:cNvPr>
          <p:cNvSpPr txBox="1">
            <a:spLocks/>
          </p:cNvSpPr>
          <p:nvPr/>
        </p:nvSpPr>
        <p:spPr>
          <a:xfrm rot="5400000">
            <a:off x="9406361" y="-1130302"/>
            <a:ext cx="897682" cy="3911605"/>
          </a:xfrm>
          <a:prstGeom prst="rect">
            <a:avLst/>
          </a:prstGeom>
        </p:spPr>
        <p:txBody>
          <a:bodyPr vert="vert270" wrap="square" lIns="0" tIns="14478" rIns="0" bIns="0" rtlCol="0">
            <a:spAutoFit/>
          </a:bodyPr>
          <a:lstStyle>
            <a:lvl1pPr>
              <a:defRPr sz="3000" b="1" i="0">
                <a:solidFill>
                  <a:srgbClr val="385622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5240" marR="0" lvl="0" indent="0" algn="l" defTabSz="914400" rtl="0" eaLnBrk="1" fontAlgn="auto" latinLnBrk="0" hangingPunct="1">
              <a:lnSpc>
                <a:spcPts val="3504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-66" normalizeH="0" baseline="0" noProof="0" dirty="0">
                <a:ln>
                  <a:noFill/>
                </a:ln>
                <a:solidFill>
                  <a:srgbClr val="385622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PESERTA AKAN PENSIUN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385622"/>
              </a:solidFill>
              <a:effectLst/>
              <a:uLnTx/>
              <a:uFillTx/>
              <a:latin typeface="Tahoma"/>
              <a:ea typeface="+mj-ea"/>
              <a:cs typeface="Tahom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02C146-AB10-DE09-5098-2220E0DD9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8" y="1562242"/>
            <a:ext cx="11162743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04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0137A6C3-DF76-866A-655E-31A60CF9ABA5}"/>
              </a:ext>
            </a:extLst>
          </p:cNvPr>
          <p:cNvSpPr/>
          <p:nvPr/>
        </p:nvSpPr>
        <p:spPr>
          <a:xfrm>
            <a:off x="1181100" y="3556000"/>
            <a:ext cx="4673600" cy="1397000"/>
          </a:xfrm>
          <a:prstGeom prst="rect">
            <a:avLst/>
          </a:prstGeom>
          <a:solidFill>
            <a:srgbClr val="FFD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1395090" y="185725"/>
            <a:ext cx="6738366" cy="784061"/>
          </a:xfrm>
          <a:prstGeom prst="rect">
            <a:avLst/>
          </a:prstGeom>
        </p:spPr>
        <p:txBody>
          <a:bodyPr vert="horz" wrap="square" lIns="0" tIns="14478" rIns="0" bIns="0" rtlCol="0">
            <a:spAutoFit/>
          </a:bodyPr>
          <a:lstStyle/>
          <a:p>
            <a:pPr marL="15240">
              <a:lnSpc>
                <a:spcPts val="3504"/>
              </a:lnSpc>
              <a:spcBef>
                <a:spcPts val="114"/>
              </a:spcBef>
            </a:pPr>
            <a:r>
              <a:rPr lang="en-US" spc="-66" dirty="0" err="1"/>
              <a:t>Pemutakhiran</a:t>
            </a:r>
            <a:r>
              <a:rPr lang="en-US" spc="-66" dirty="0"/>
              <a:t> Data </a:t>
            </a:r>
            <a:r>
              <a:rPr lang="en-US" spc="-66" dirty="0" err="1"/>
              <a:t>Tapera</a:t>
            </a:r>
            <a:endParaRPr spc="-60" dirty="0"/>
          </a:p>
          <a:p>
            <a:pPr marL="15240">
              <a:lnSpc>
                <a:spcPts val="2496"/>
              </a:lnSpc>
            </a:pPr>
            <a:r>
              <a:rPr sz="2160" b="0" spc="126" dirty="0">
                <a:solidFill>
                  <a:srgbClr val="000000"/>
                </a:solidFill>
              </a:rPr>
              <a:t>ASN</a:t>
            </a:r>
            <a:r>
              <a:rPr sz="2160" b="0" spc="12" dirty="0">
                <a:solidFill>
                  <a:srgbClr val="000000"/>
                </a:solidFill>
              </a:rPr>
              <a:t> </a:t>
            </a:r>
            <a:r>
              <a:rPr lang="en-US" sz="2160" b="0" dirty="0" err="1">
                <a:solidFill>
                  <a:srgbClr val="000000"/>
                </a:solidFill>
              </a:rPr>
              <a:t>Pemerintah</a:t>
            </a:r>
            <a:r>
              <a:rPr lang="en-US" sz="2160" b="0" dirty="0">
                <a:solidFill>
                  <a:srgbClr val="000000"/>
                </a:solidFill>
              </a:rPr>
              <a:t> Kota Semarang</a:t>
            </a:r>
            <a:endParaRPr sz="216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D522F1B-57E0-4C5B-6D2C-3134BBFB8363}"/>
              </a:ext>
            </a:extLst>
          </p:cNvPr>
          <p:cNvSpPr txBox="1"/>
          <p:nvPr/>
        </p:nvSpPr>
        <p:spPr>
          <a:xfrm>
            <a:off x="755650" y="1382742"/>
            <a:ext cx="106807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/>
              <a:t>LUPA PASSWORD AKUN SITARA?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400" dirty="0"/>
              <a:t>Masuk pada sitara.tapera.go.id/</a:t>
            </a:r>
            <a:r>
              <a:rPr lang="en-ID" sz="2400" dirty="0" err="1"/>
              <a:t>forgotpassword</a:t>
            </a:r>
            <a:r>
              <a:rPr lang="en-ID" sz="2400" dirty="0"/>
              <a:t> ,</a:t>
            </a:r>
            <a:r>
              <a:rPr lang="en-ID" sz="2400" dirty="0" err="1"/>
              <a:t>masukkan</a:t>
            </a:r>
            <a:r>
              <a:rPr lang="en-ID" sz="2400" dirty="0"/>
              <a:t> email </a:t>
            </a:r>
            <a:r>
              <a:rPr lang="en-ID" sz="2400" dirty="0" err="1"/>
              <a:t>akun</a:t>
            </a:r>
            <a:r>
              <a:rPr lang="en-ID" sz="2400" dirty="0"/>
              <a:t> Sitara </a:t>
            </a:r>
            <a:r>
              <a:rPr lang="en-ID" sz="2400" dirty="0" err="1"/>
              <a:t>Saudara</a:t>
            </a:r>
            <a:r>
              <a:rPr lang="en-ID" sz="2400" dirty="0"/>
              <a:t>/</a:t>
            </a:r>
            <a:r>
              <a:rPr lang="en-ID" sz="2400" dirty="0" err="1"/>
              <a:t>i</a:t>
            </a:r>
            <a:r>
              <a:rPr lang="en-ID" sz="2400" dirty="0"/>
              <a:t>. </a:t>
            </a:r>
            <a:r>
              <a:rPr lang="en-ID" sz="2400" dirty="0" err="1"/>
              <a:t>Maka</a:t>
            </a:r>
            <a:r>
              <a:rPr lang="en-ID" sz="2400" dirty="0"/>
              <a:t> Kode OTP </a:t>
            </a:r>
            <a:r>
              <a:rPr lang="en-ID" sz="2400" dirty="0" err="1"/>
              <a:t>akan</a:t>
            </a:r>
            <a:r>
              <a:rPr lang="en-ID" sz="2400" dirty="0"/>
              <a:t> </a:t>
            </a:r>
            <a:r>
              <a:rPr lang="en-ID" sz="2400" dirty="0" err="1"/>
              <a:t>dikirimkan</a:t>
            </a:r>
            <a:r>
              <a:rPr lang="en-ID" sz="2400" dirty="0"/>
              <a:t> </a:t>
            </a:r>
            <a:r>
              <a:rPr lang="en-ID" sz="2400" dirty="0" err="1"/>
              <a:t>ke</a:t>
            </a:r>
            <a:r>
              <a:rPr lang="en-ID" sz="2400" dirty="0"/>
              <a:t> Email </a:t>
            </a:r>
            <a:r>
              <a:rPr lang="en-ID" sz="2400" dirty="0" err="1"/>
              <a:t>Saudara</a:t>
            </a:r>
            <a:r>
              <a:rPr lang="en-ID" sz="2400" dirty="0"/>
              <a:t>/</a:t>
            </a:r>
            <a:r>
              <a:rPr lang="en-ID" sz="2400" dirty="0" err="1"/>
              <a:t>i</a:t>
            </a:r>
            <a:r>
              <a:rPr lang="en-ID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400" dirty="0"/>
              <a:t>Jika </a:t>
            </a:r>
            <a:r>
              <a:rPr lang="en-ID" sz="2400" dirty="0" err="1"/>
              <a:t>Saudar</a:t>
            </a:r>
            <a:r>
              <a:rPr lang="en-ID" sz="2400" dirty="0"/>
              <a:t>/</a:t>
            </a:r>
            <a:r>
              <a:rPr lang="en-ID" sz="2400" dirty="0" err="1"/>
              <a:t>i</a:t>
            </a:r>
            <a:r>
              <a:rPr lang="en-ID" sz="2400" dirty="0"/>
              <a:t> </a:t>
            </a:r>
            <a:r>
              <a:rPr lang="en-ID" sz="2400" dirty="0" err="1"/>
              <a:t>sudah</a:t>
            </a:r>
            <a:r>
              <a:rPr lang="en-ID" sz="2400" dirty="0"/>
              <a:t> </a:t>
            </a:r>
            <a:r>
              <a:rPr lang="en-ID" sz="2400" dirty="0" err="1"/>
              <a:t>tidak</a:t>
            </a:r>
            <a:r>
              <a:rPr lang="en-ID" sz="2400" dirty="0"/>
              <a:t> </a:t>
            </a:r>
            <a:r>
              <a:rPr lang="en-ID" sz="2400" dirty="0" err="1"/>
              <a:t>dapat</a:t>
            </a:r>
            <a:r>
              <a:rPr lang="en-ID" sz="2400" dirty="0"/>
              <a:t> </a:t>
            </a:r>
            <a:r>
              <a:rPr lang="en-ID" sz="2400" dirty="0" err="1"/>
              <a:t>mengakses</a:t>
            </a:r>
            <a:r>
              <a:rPr lang="en-ID" sz="2400" dirty="0"/>
              <a:t> </a:t>
            </a:r>
            <a:r>
              <a:rPr lang="en-ID" sz="2400" dirty="0" err="1"/>
              <a:t>akun</a:t>
            </a:r>
            <a:r>
              <a:rPr lang="en-ID" sz="2400" dirty="0"/>
              <a:t> Email. </a:t>
            </a:r>
            <a:r>
              <a:rPr lang="en-ID" sz="2400" dirty="0" err="1"/>
              <a:t>Maka</a:t>
            </a:r>
            <a:r>
              <a:rPr lang="en-ID" sz="2400" dirty="0"/>
              <a:t>, </a:t>
            </a:r>
            <a:r>
              <a:rPr lang="en-ID" sz="2400" dirty="0" err="1"/>
              <a:t>kirimkan</a:t>
            </a:r>
            <a:r>
              <a:rPr lang="en-ID" sz="2400" dirty="0"/>
              <a:t> data </a:t>
            </a:r>
            <a:r>
              <a:rPr lang="en-ID" sz="2400" dirty="0" err="1"/>
              <a:t>berikut</a:t>
            </a:r>
            <a:r>
              <a:rPr lang="en-ID" sz="2400" dirty="0"/>
              <a:t> </a:t>
            </a:r>
            <a:r>
              <a:rPr lang="en-ID" sz="2400" dirty="0" err="1"/>
              <a:t>ke</a:t>
            </a:r>
            <a:r>
              <a:rPr lang="en-ID" sz="2400" dirty="0"/>
              <a:t> </a:t>
            </a:r>
            <a:r>
              <a:rPr lang="en-ID" sz="2400" dirty="0" err="1"/>
              <a:t>pengampu</a:t>
            </a:r>
            <a:r>
              <a:rPr lang="en-ID" sz="2400" dirty="0"/>
              <a:t> TPP masing-masing </a:t>
            </a:r>
            <a:r>
              <a:rPr lang="en-ID" sz="2400" dirty="0" err="1"/>
              <a:t>dengan</a:t>
            </a:r>
            <a:r>
              <a:rPr lang="en-ID" sz="2400" dirty="0"/>
              <a:t> Format</a:t>
            </a:r>
          </a:p>
          <a:p>
            <a:endParaRPr lang="en-ID" sz="2400" dirty="0"/>
          </a:p>
          <a:p>
            <a:pPr marL="444500"/>
            <a:r>
              <a:rPr lang="en-ID" sz="2400" dirty="0"/>
              <a:t>Reset </a:t>
            </a:r>
            <a:r>
              <a:rPr lang="en-ID" sz="2400" dirty="0" err="1"/>
              <a:t>Pasword</a:t>
            </a:r>
            <a:r>
              <a:rPr lang="en-ID" sz="2400" dirty="0"/>
              <a:t> TAPERA/SITARA</a:t>
            </a:r>
          </a:p>
          <a:p>
            <a:pPr marL="444500"/>
            <a:r>
              <a:rPr lang="en-ID" sz="2400" dirty="0"/>
              <a:t>NAMA :……………..</a:t>
            </a:r>
          </a:p>
          <a:p>
            <a:pPr marL="444500"/>
            <a:r>
              <a:rPr lang="en-ID" sz="2400" dirty="0"/>
              <a:t>NIP :……………..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1839295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D0454-92C7-CA57-9F73-7CEC1FFB4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1216768"/>
            <a:ext cx="5438080" cy="4078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17A719-40F3-2C43-69BB-E8A9B40803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699" y="0"/>
            <a:ext cx="6858000" cy="6858000"/>
          </a:xfrm>
          <a:prstGeom prst="rect">
            <a:avLst/>
          </a:prstGeom>
        </p:spPr>
      </p:pic>
      <p:sp>
        <p:nvSpPr>
          <p:cNvPr id="2" name="Google Shape;1791;p54">
            <a:extLst>
              <a:ext uri="{FF2B5EF4-FFF2-40B4-BE49-F238E27FC236}">
                <a16:creationId xmlns:a16="http://schemas.microsoft.com/office/drawing/2014/main" id="{11B5A2C0-9121-3611-1DBF-4548E69913E3}"/>
              </a:ext>
            </a:extLst>
          </p:cNvPr>
          <p:cNvSpPr txBox="1">
            <a:spLocks/>
          </p:cNvSpPr>
          <p:nvPr/>
        </p:nvSpPr>
        <p:spPr>
          <a:xfrm>
            <a:off x="6197301" y="4292936"/>
            <a:ext cx="5524800" cy="98912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D" sz="6600" b="1" kern="0" dirty="0">
                <a:solidFill>
                  <a:srgbClr val="455683"/>
                </a:solidFill>
              </a:rPr>
              <a:t>KUESIONER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8F8977-A19E-E858-1053-E7279D9FD32E}"/>
              </a:ext>
            </a:extLst>
          </p:cNvPr>
          <p:cNvSpPr txBox="1"/>
          <p:nvPr/>
        </p:nvSpPr>
        <p:spPr>
          <a:xfrm>
            <a:off x="5638800" y="5088979"/>
            <a:ext cx="62737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4400" b="1" dirty="0" err="1">
                <a:solidFill>
                  <a:srgbClr val="F9BF4E"/>
                </a:solidFill>
                <a:latin typeface="Arial Narrow" panose="020B0606020202030204" pitchFamily="34" charset="0"/>
              </a:rPr>
              <a:t>smg.city</a:t>
            </a:r>
            <a:r>
              <a:rPr lang="en-ID" sz="4400" b="1" dirty="0">
                <a:solidFill>
                  <a:srgbClr val="F9BF4E"/>
                </a:solidFill>
                <a:latin typeface="Arial Narrow" panose="020B0606020202030204" pitchFamily="34" charset="0"/>
              </a:rPr>
              <a:t>/kuesionerbidang4</a:t>
            </a:r>
          </a:p>
        </p:txBody>
      </p:sp>
    </p:spTree>
    <p:extLst>
      <p:ext uri="{BB962C8B-B14F-4D97-AF65-F5344CB8AC3E}">
        <p14:creationId xmlns:p14="http://schemas.microsoft.com/office/powerpoint/2010/main" val="2133798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C"/>
        </a:solidFill>
        <a:effectLst/>
      </p:bgPr>
    </p:bg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1" y="-293308"/>
            <a:ext cx="8497335" cy="6364470"/>
          </a:xfrm>
          <a:prstGeom prst="rect">
            <a:avLst/>
          </a:prstGeom>
        </p:spPr>
      </p:pic>
      <p:sp>
        <p:nvSpPr>
          <p:cNvPr id="1788" name="Google Shape;1788;p54"/>
          <p:cNvSpPr/>
          <p:nvPr/>
        </p:nvSpPr>
        <p:spPr>
          <a:xfrm>
            <a:off x="-9171" y="1170751"/>
            <a:ext cx="8247617" cy="5284364"/>
          </a:xfrm>
          <a:custGeom>
            <a:avLst/>
            <a:gdLst/>
            <a:ahLst/>
            <a:cxnLst/>
            <a:rect l="l" t="t" r="r" b="b"/>
            <a:pathLst>
              <a:path w="225859" h="144711" extrusionOk="0">
                <a:moveTo>
                  <a:pt x="18114" y="1"/>
                </a:moveTo>
                <a:cubicBezTo>
                  <a:pt x="11836" y="1"/>
                  <a:pt x="5549" y="1575"/>
                  <a:pt x="0" y="4514"/>
                </a:cubicBezTo>
                <a:lnTo>
                  <a:pt x="0" y="130097"/>
                </a:lnTo>
                <a:cubicBezTo>
                  <a:pt x="3532" y="133316"/>
                  <a:pt x="7777" y="135843"/>
                  <a:pt x="12140" y="137820"/>
                </a:cubicBezTo>
                <a:cubicBezTo>
                  <a:pt x="20327" y="141524"/>
                  <a:pt x="29044" y="143587"/>
                  <a:pt x="37965" y="144711"/>
                </a:cubicBezTo>
                <a:lnTo>
                  <a:pt x="102577" y="144711"/>
                </a:lnTo>
                <a:cubicBezTo>
                  <a:pt x="106346" y="144527"/>
                  <a:pt x="110127" y="144332"/>
                  <a:pt x="113896" y="144138"/>
                </a:cubicBezTo>
                <a:cubicBezTo>
                  <a:pt x="148373" y="142388"/>
                  <a:pt x="183649" y="140455"/>
                  <a:pt x="215479" y="127083"/>
                </a:cubicBezTo>
                <a:cubicBezTo>
                  <a:pt x="217866" y="126079"/>
                  <a:pt x="220285" y="124977"/>
                  <a:pt x="222078" y="123119"/>
                </a:cubicBezTo>
                <a:cubicBezTo>
                  <a:pt x="225049" y="120074"/>
                  <a:pt x="225859" y="115375"/>
                  <a:pt x="224984" y="111206"/>
                </a:cubicBezTo>
                <a:cubicBezTo>
                  <a:pt x="224109" y="107048"/>
                  <a:pt x="221776" y="103332"/>
                  <a:pt x="219141" y="99984"/>
                </a:cubicBezTo>
                <a:cubicBezTo>
                  <a:pt x="215231" y="95005"/>
                  <a:pt x="210435" y="90533"/>
                  <a:pt x="204624" y="88006"/>
                </a:cubicBezTo>
                <a:cubicBezTo>
                  <a:pt x="201574" y="86673"/>
                  <a:pt x="198213" y="85924"/>
                  <a:pt x="194889" y="85924"/>
                </a:cubicBezTo>
                <a:cubicBezTo>
                  <a:pt x="191881" y="85924"/>
                  <a:pt x="188902" y="86537"/>
                  <a:pt x="186208" y="87887"/>
                </a:cubicBezTo>
                <a:cubicBezTo>
                  <a:pt x="185485" y="79538"/>
                  <a:pt x="181758" y="71113"/>
                  <a:pt x="174824" y="66393"/>
                </a:cubicBezTo>
                <a:cubicBezTo>
                  <a:pt x="171558" y="64170"/>
                  <a:pt x="167544" y="62994"/>
                  <a:pt x="163595" y="62994"/>
                </a:cubicBezTo>
                <a:cubicBezTo>
                  <a:pt x="159160" y="62994"/>
                  <a:pt x="154808" y="64476"/>
                  <a:pt x="151689" y="67624"/>
                </a:cubicBezTo>
                <a:cubicBezTo>
                  <a:pt x="152531" y="57579"/>
                  <a:pt x="145413" y="47740"/>
                  <a:pt x="135919" y="44370"/>
                </a:cubicBezTo>
                <a:cubicBezTo>
                  <a:pt x="133146" y="43386"/>
                  <a:pt x="130235" y="42922"/>
                  <a:pt x="127313" y="42922"/>
                </a:cubicBezTo>
                <a:cubicBezTo>
                  <a:pt x="120232" y="42922"/>
                  <a:pt x="113085" y="45645"/>
                  <a:pt x="107664" y="50278"/>
                </a:cubicBezTo>
                <a:cubicBezTo>
                  <a:pt x="105903" y="37933"/>
                  <a:pt x="98807" y="26030"/>
                  <a:pt x="87758" y="20241"/>
                </a:cubicBezTo>
                <a:cubicBezTo>
                  <a:pt x="83390" y="17956"/>
                  <a:pt x="78418" y="16801"/>
                  <a:pt x="73474" y="16801"/>
                </a:cubicBezTo>
                <a:cubicBezTo>
                  <a:pt x="65912" y="16801"/>
                  <a:pt x="58415" y="19504"/>
                  <a:pt x="53249" y="25004"/>
                </a:cubicBezTo>
                <a:cubicBezTo>
                  <a:pt x="49047" y="13144"/>
                  <a:pt x="38516" y="3748"/>
                  <a:pt x="26268" y="918"/>
                </a:cubicBezTo>
                <a:cubicBezTo>
                  <a:pt x="23593" y="301"/>
                  <a:pt x="20854" y="1"/>
                  <a:pt x="18114" y="1"/>
                </a:cubicBezTo>
                <a:close/>
              </a:path>
            </a:pathLst>
          </a:custGeom>
          <a:solidFill>
            <a:srgbClr val="D2EDF0">
              <a:alpha val="19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9" name="Google Shape;1789;p54"/>
          <p:cNvSpPr/>
          <p:nvPr/>
        </p:nvSpPr>
        <p:spPr>
          <a:xfrm>
            <a:off x="2280367" y="4327245"/>
            <a:ext cx="7356884" cy="2530743"/>
          </a:xfrm>
          <a:custGeom>
            <a:avLst/>
            <a:gdLst/>
            <a:ahLst/>
            <a:cxnLst/>
            <a:rect l="l" t="t" r="r" b="b"/>
            <a:pathLst>
              <a:path w="133867" h="46047" extrusionOk="0">
                <a:moveTo>
                  <a:pt x="58921" y="1"/>
                </a:moveTo>
                <a:cubicBezTo>
                  <a:pt x="58636" y="1"/>
                  <a:pt x="58351" y="5"/>
                  <a:pt x="58066" y="13"/>
                </a:cubicBezTo>
                <a:cubicBezTo>
                  <a:pt x="42772" y="445"/>
                  <a:pt x="28601" y="12596"/>
                  <a:pt x="25847" y="27642"/>
                </a:cubicBezTo>
                <a:cubicBezTo>
                  <a:pt x="22904" y="26223"/>
                  <a:pt x="19636" y="25514"/>
                  <a:pt x="16366" y="25514"/>
                </a:cubicBezTo>
                <a:cubicBezTo>
                  <a:pt x="12868" y="25514"/>
                  <a:pt x="9369" y="26325"/>
                  <a:pt x="6265" y="27944"/>
                </a:cubicBezTo>
                <a:cubicBezTo>
                  <a:pt x="3888" y="29197"/>
                  <a:pt x="1761" y="30882"/>
                  <a:pt x="0" y="32924"/>
                </a:cubicBezTo>
                <a:cubicBezTo>
                  <a:pt x="2193" y="34014"/>
                  <a:pt x="4202" y="35462"/>
                  <a:pt x="5941" y="37190"/>
                </a:cubicBezTo>
                <a:cubicBezTo>
                  <a:pt x="7928" y="39177"/>
                  <a:pt x="9678" y="41618"/>
                  <a:pt x="9883" y="44416"/>
                </a:cubicBezTo>
                <a:cubicBezTo>
                  <a:pt x="9926" y="44956"/>
                  <a:pt x="9904" y="45507"/>
                  <a:pt x="9818" y="46047"/>
                </a:cubicBezTo>
                <a:lnTo>
                  <a:pt x="133629" y="46047"/>
                </a:lnTo>
                <a:cubicBezTo>
                  <a:pt x="133867" y="41456"/>
                  <a:pt x="132614" y="36758"/>
                  <a:pt x="130184" y="32816"/>
                </a:cubicBezTo>
                <a:cubicBezTo>
                  <a:pt x="126792" y="27329"/>
                  <a:pt x="121252" y="23311"/>
                  <a:pt x="115138" y="21226"/>
                </a:cubicBezTo>
                <a:cubicBezTo>
                  <a:pt x="112401" y="20290"/>
                  <a:pt x="109437" y="19786"/>
                  <a:pt x="106502" y="19786"/>
                </a:cubicBezTo>
                <a:cubicBezTo>
                  <a:pt x="100904" y="19786"/>
                  <a:pt x="95411" y="21621"/>
                  <a:pt x="91797" y="25795"/>
                </a:cubicBezTo>
                <a:cubicBezTo>
                  <a:pt x="90069" y="18656"/>
                  <a:pt x="85749" y="12326"/>
                  <a:pt x="80035" y="7725"/>
                </a:cubicBezTo>
                <a:cubicBezTo>
                  <a:pt x="74068" y="2924"/>
                  <a:pt x="66584" y="1"/>
                  <a:pt x="58921" y="1"/>
                </a:cubicBezTo>
                <a:close/>
              </a:path>
            </a:pathLst>
          </a:custGeom>
          <a:solidFill>
            <a:srgbClr val="BFECF0">
              <a:alpha val="78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0" name="Google Shape;1790;p54"/>
          <p:cNvSpPr/>
          <p:nvPr/>
        </p:nvSpPr>
        <p:spPr>
          <a:xfrm>
            <a:off x="8426568" y="4233200"/>
            <a:ext cx="1435833" cy="771800"/>
          </a:xfrm>
          <a:custGeom>
            <a:avLst/>
            <a:gdLst/>
            <a:ahLst/>
            <a:cxnLst/>
            <a:rect l="l" t="t" r="r" b="b"/>
            <a:pathLst>
              <a:path w="43075" h="23154" extrusionOk="0">
                <a:moveTo>
                  <a:pt x="14571" y="0"/>
                </a:moveTo>
                <a:cubicBezTo>
                  <a:pt x="9637" y="0"/>
                  <a:pt x="4689" y="2692"/>
                  <a:pt x="2258" y="7010"/>
                </a:cubicBezTo>
                <a:cubicBezTo>
                  <a:pt x="314" y="10466"/>
                  <a:pt x="1" y="14938"/>
                  <a:pt x="1999" y="18351"/>
                </a:cubicBezTo>
                <a:cubicBezTo>
                  <a:pt x="3997" y="21764"/>
                  <a:pt x="10629" y="23114"/>
                  <a:pt x="15597" y="23114"/>
                </a:cubicBezTo>
                <a:lnTo>
                  <a:pt x="15608" y="23114"/>
                </a:lnTo>
                <a:cubicBezTo>
                  <a:pt x="18334" y="23114"/>
                  <a:pt x="20743" y="23154"/>
                  <a:pt x="23074" y="23154"/>
                </a:cubicBezTo>
                <a:cubicBezTo>
                  <a:pt x="27736" y="23154"/>
                  <a:pt x="32083" y="22995"/>
                  <a:pt x="38009" y="22045"/>
                </a:cubicBezTo>
                <a:cubicBezTo>
                  <a:pt x="42351" y="21354"/>
                  <a:pt x="43075" y="17379"/>
                  <a:pt x="43053" y="15251"/>
                </a:cubicBezTo>
                <a:cubicBezTo>
                  <a:pt x="43032" y="13707"/>
                  <a:pt x="42178" y="12281"/>
                  <a:pt x="41077" y="11201"/>
                </a:cubicBezTo>
                <a:cubicBezTo>
                  <a:pt x="39491" y="9651"/>
                  <a:pt x="37296" y="8703"/>
                  <a:pt x="35097" y="8703"/>
                </a:cubicBezTo>
                <a:cubicBezTo>
                  <a:pt x="34630" y="8703"/>
                  <a:pt x="34162" y="8746"/>
                  <a:pt x="33700" y="8835"/>
                </a:cubicBezTo>
                <a:cubicBezTo>
                  <a:pt x="31053" y="9332"/>
                  <a:pt x="28720" y="11428"/>
                  <a:pt x="28159" y="14052"/>
                </a:cubicBezTo>
                <a:cubicBezTo>
                  <a:pt x="28267" y="7950"/>
                  <a:pt x="23838" y="2042"/>
                  <a:pt x="17952" y="443"/>
                </a:cubicBezTo>
                <a:cubicBezTo>
                  <a:pt x="16846" y="143"/>
                  <a:pt x="15709" y="0"/>
                  <a:pt x="14571" y="0"/>
                </a:cubicBezTo>
                <a:close/>
              </a:path>
            </a:pathLst>
          </a:custGeom>
          <a:solidFill>
            <a:srgbClr val="D2EDF0">
              <a:alpha val="782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1" name="Google Shape;1791;p54"/>
          <p:cNvSpPr txBox="1">
            <a:spLocks noGrp="1"/>
          </p:cNvSpPr>
          <p:nvPr>
            <p:ph type="title"/>
          </p:nvPr>
        </p:nvSpPr>
        <p:spPr>
          <a:xfrm>
            <a:off x="8298199" y="347748"/>
            <a:ext cx="5524800" cy="302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6600" b="1" dirty="0"/>
              <a:t>TERIMA</a:t>
            </a:r>
            <a:br>
              <a:rPr lang="en" sz="6600" b="1" dirty="0"/>
            </a:br>
            <a:r>
              <a:rPr lang="en" sz="6600" b="1" dirty="0"/>
              <a:t>KASIH</a:t>
            </a:r>
            <a:endParaRPr sz="6600" b="1" dirty="0"/>
          </a:p>
        </p:txBody>
      </p:sp>
      <p:sp>
        <p:nvSpPr>
          <p:cNvPr id="1793" name="Google Shape;1793;p54"/>
          <p:cNvSpPr/>
          <p:nvPr/>
        </p:nvSpPr>
        <p:spPr>
          <a:xfrm>
            <a:off x="-16041" y="4934533"/>
            <a:ext cx="3590839" cy="1923472"/>
          </a:xfrm>
          <a:custGeom>
            <a:avLst/>
            <a:gdLst/>
            <a:ahLst/>
            <a:cxnLst/>
            <a:rect l="l" t="t" r="r" b="b"/>
            <a:pathLst>
              <a:path w="130941" h="70140" extrusionOk="0">
                <a:moveTo>
                  <a:pt x="22164" y="1"/>
                </a:moveTo>
                <a:cubicBezTo>
                  <a:pt x="14703" y="1"/>
                  <a:pt x="7249" y="855"/>
                  <a:pt x="0" y="2601"/>
                </a:cubicBezTo>
                <a:lnTo>
                  <a:pt x="0" y="70139"/>
                </a:lnTo>
                <a:lnTo>
                  <a:pt x="130843" y="70139"/>
                </a:lnTo>
                <a:cubicBezTo>
                  <a:pt x="130919" y="69599"/>
                  <a:pt x="130940" y="69048"/>
                  <a:pt x="130908" y="68497"/>
                </a:cubicBezTo>
                <a:cubicBezTo>
                  <a:pt x="130703" y="65700"/>
                  <a:pt x="128953" y="63259"/>
                  <a:pt x="126966" y="61282"/>
                </a:cubicBezTo>
                <a:cubicBezTo>
                  <a:pt x="125227" y="59543"/>
                  <a:pt x="123218" y="58096"/>
                  <a:pt x="121014" y="57005"/>
                </a:cubicBezTo>
                <a:cubicBezTo>
                  <a:pt x="118307" y="55655"/>
                  <a:pt x="115349" y="54858"/>
                  <a:pt x="112447" y="54858"/>
                </a:cubicBezTo>
                <a:cubicBezTo>
                  <a:pt x="110128" y="54858"/>
                  <a:pt x="107844" y="55367"/>
                  <a:pt x="105752" y="56508"/>
                </a:cubicBezTo>
                <a:cubicBezTo>
                  <a:pt x="103333" y="49272"/>
                  <a:pt x="100881" y="41949"/>
                  <a:pt x="96701" y="35576"/>
                </a:cubicBezTo>
                <a:cubicBezTo>
                  <a:pt x="93623" y="30856"/>
                  <a:pt x="89670" y="26763"/>
                  <a:pt x="85403" y="23080"/>
                </a:cubicBezTo>
                <a:cubicBezTo>
                  <a:pt x="68057" y="8055"/>
                  <a:pt x="45075" y="1"/>
                  <a:pt x="22164" y="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794" name="Google Shape;1794;p54"/>
          <p:cNvGrpSpPr/>
          <p:nvPr/>
        </p:nvGrpSpPr>
        <p:grpSpPr>
          <a:xfrm rot="-769028">
            <a:off x="10326414" y="4401755"/>
            <a:ext cx="794357" cy="1091995"/>
            <a:chOff x="4253625" y="382725"/>
            <a:chExt cx="2322764" cy="3193080"/>
          </a:xfrm>
        </p:grpSpPr>
        <p:sp>
          <p:nvSpPr>
            <p:cNvPr id="1795" name="Google Shape;1795;p54"/>
            <p:cNvSpPr/>
            <p:nvPr/>
          </p:nvSpPr>
          <p:spPr>
            <a:xfrm>
              <a:off x="4906876" y="2661408"/>
              <a:ext cx="1014730" cy="96558"/>
            </a:xfrm>
            <a:custGeom>
              <a:avLst/>
              <a:gdLst/>
              <a:ahLst/>
              <a:cxnLst/>
              <a:rect l="l" t="t" r="r" b="b"/>
              <a:pathLst>
                <a:path w="13977" h="1330" extrusionOk="0">
                  <a:moveTo>
                    <a:pt x="6988" y="0"/>
                  </a:moveTo>
                  <a:cubicBezTo>
                    <a:pt x="3132" y="0"/>
                    <a:pt x="0" y="292"/>
                    <a:pt x="0" y="659"/>
                  </a:cubicBezTo>
                  <a:cubicBezTo>
                    <a:pt x="0" y="1027"/>
                    <a:pt x="3132" y="1329"/>
                    <a:pt x="6988" y="1329"/>
                  </a:cubicBezTo>
                  <a:cubicBezTo>
                    <a:pt x="10844" y="1329"/>
                    <a:pt x="13977" y="1027"/>
                    <a:pt x="13977" y="659"/>
                  </a:cubicBezTo>
                  <a:cubicBezTo>
                    <a:pt x="13977" y="292"/>
                    <a:pt x="10844" y="0"/>
                    <a:pt x="69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54"/>
            <p:cNvSpPr/>
            <p:nvPr/>
          </p:nvSpPr>
          <p:spPr>
            <a:xfrm>
              <a:off x="4817433" y="1945504"/>
              <a:ext cx="92638" cy="766438"/>
            </a:xfrm>
            <a:custGeom>
              <a:avLst/>
              <a:gdLst/>
              <a:ahLst/>
              <a:cxnLst/>
              <a:rect l="l" t="t" r="r" b="b"/>
              <a:pathLst>
                <a:path w="1276" h="10557" extrusionOk="0">
                  <a:moveTo>
                    <a:pt x="39" y="0"/>
                  </a:moveTo>
                  <a:cubicBezTo>
                    <a:pt x="20" y="0"/>
                    <a:pt x="1" y="11"/>
                    <a:pt x="1" y="33"/>
                  </a:cubicBezTo>
                  <a:cubicBezTo>
                    <a:pt x="87" y="756"/>
                    <a:pt x="163" y="1469"/>
                    <a:pt x="249" y="2182"/>
                  </a:cubicBezTo>
                  <a:cubicBezTo>
                    <a:pt x="336" y="2949"/>
                    <a:pt x="422" y="3716"/>
                    <a:pt x="519" y="4483"/>
                  </a:cubicBezTo>
                  <a:cubicBezTo>
                    <a:pt x="606" y="5228"/>
                    <a:pt x="692" y="5973"/>
                    <a:pt x="779" y="6718"/>
                  </a:cubicBezTo>
                  <a:cubicBezTo>
                    <a:pt x="854" y="7399"/>
                    <a:pt x="930" y="8069"/>
                    <a:pt x="1005" y="8749"/>
                  </a:cubicBezTo>
                  <a:cubicBezTo>
                    <a:pt x="1070" y="9289"/>
                    <a:pt x="1135" y="9829"/>
                    <a:pt x="1189" y="10358"/>
                  </a:cubicBezTo>
                  <a:cubicBezTo>
                    <a:pt x="1189" y="10412"/>
                    <a:pt x="1200" y="10466"/>
                    <a:pt x="1211" y="10520"/>
                  </a:cubicBezTo>
                  <a:cubicBezTo>
                    <a:pt x="1211" y="10546"/>
                    <a:pt x="1225" y="10557"/>
                    <a:pt x="1240" y="10557"/>
                  </a:cubicBezTo>
                  <a:cubicBezTo>
                    <a:pt x="1257" y="10557"/>
                    <a:pt x="1275" y="10543"/>
                    <a:pt x="1275" y="10520"/>
                  </a:cubicBezTo>
                  <a:cubicBezTo>
                    <a:pt x="1221" y="10002"/>
                    <a:pt x="1157" y="9483"/>
                    <a:pt x="1103" y="8976"/>
                  </a:cubicBezTo>
                  <a:cubicBezTo>
                    <a:pt x="1027" y="8306"/>
                    <a:pt x="951" y="7647"/>
                    <a:pt x="876" y="6988"/>
                  </a:cubicBezTo>
                  <a:cubicBezTo>
                    <a:pt x="789" y="6243"/>
                    <a:pt x="703" y="5498"/>
                    <a:pt x="617" y="4763"/>
                  </a:cubicBezTo>
                  <a:cubicBezTo>
                    <a:pt x="530" y="3997"/>
                    <a:pt x="433" y="3230"/>
                    <a:pt x="346" y="2463"/>
                  </a:cubicBezTo>
                  <a:cubicBezTo>
                    <a:pt x="260" y="1739"/>
                    <a:pt x="184" y="1016"/>
                    <a:pt x="98" y="292"/>
                  </a:cubicBezTo>
                  <a:lnTo>
                    <a:pt x="76" y="33"/>
                  </a:lnTo>
                  <a:cubicBezTo>
                    <a:pt x="76" y="11"/>
                    <a:pt x="58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54"/>
            <p:cNvSpPr/>
            <p:nvPr/>
          </p:nvSpPr>
          <p:spPr>
            <a:xfrm>
              <a:off x="5919205" y="1945504"/>
              <a:ext cx="91766" cy="766148"/>
            </a:xfrm>
            <a:custGeom>
              <a:avLst/>
              <a:gdLst/>
              <a:ahLst/>
              <a:cxnLst/>
              <a:rect l="l" t="t" r="r" b="b"/>
              <a:pathLst>
                <a:path w="1264" h="10553" extrusionOk="0">
                  <a:moveTo>
                    <a:pt x="1236" y="0"/>
                  </a:moveTo>
                  <a:cubicBezTo>
                    <a:pt x="1221" y="0"/>
                    <a:pt x="1205" y="11"/>
                    <a:pt x="1199" y="33"/>
                  </a:cubicBezTo>
                  <a:cubicBezTo>
                    <a:pt x="1123" y="756"/>
                    <a:pt x="1037" y="1469"/>
                    <a:pt x="961" y="2182"/>
                  </a:cubicBezTo>
                  <a:cubicBezTo>
                    <a:pt x="864" y="2949"/>
                    <a:pt x="778" y="3716"/>
                    <a:pt x="691" y="4483"/>
                  </a:cubicBezTo>
                  <a:lnTo>
                    <a:pt x="432" y="6718"/>
                  </a:lnTo>
                  <a:cubicBezTo>
                    <a:pt x="346" y="7399"/>
                    <a:pt x="270" y="8069"/>
                    <a:pt x="195" y="8749"/>
                  </a:cubicBezTo>
                  <a:cubicBezTo>
                    <a:pt x="130" y="9289"/>
                    <a:pt x="76" y="9829"/>
                    <a:pt x="22" y="10358"/>
                  </a:cubicBezTo>
                  <a:lnTo>
                    <a:pt x="0" y="10520"/>
                  </a:lnTo>
                  <a:cubicBezTo>
                    <a:pt x="0" y="10542"/>
                    <a:pt x="16" y="10553"/>
                    <a:pt x="33" y="10553"/>
                  </a:cubicBezTo>
                  <a:cubicBezTo>
                    <a:pt x="49" y="10553"/>
                    <a:pt x="65" y="10542"/>
                    <a:pt x="65" y="10520"/>
                  </a:cubicBezTo>
                  <a:cubicBezTo>
                    <a:pt x="119" y="10002"/>
                    <a:pt x="184" y="9483"/>
                    <a:pt x="238" y="8976"/>
                  </a:cubicBezTo>
                  <a:cubicBezTo>
                    <a:pt x="313" y="8306"/>
                    <a:pt x="389" y="7647"/>
                    <a:pt x="465" y="6988"/>
                  </a:cubicBezTo>
                  <a:cubicBezTo>
                    <a:pt x="551" y="6243"/>
                    <a:pt x="637" y="5498"/>
                    <a:pt x="724" y="4763"/>
                  </a:cubicBezTo>
                  <a:cubicBezTo>
                    <a:pt x="810" y="3997"/>
                    <a:pt x="907" y="3230"/>
                    <a:pt x="994" y="2463"/>
                  </a:cubicBezTo>
                  <a:cubicBezTo>
                    <a:pt x="1080" y="1739"/>
                    <a:pt x="1156" y="1016"/>
                    <a:pt x="1242" y="292"/>
                  </a:cubicBezTo>
                  <a:lnTo>
                    <a:pt x="1264" y="33"/>
                  </a:lnTo>
                  <a:cubicBezTo>
                    <a:pt x="1264" y="11"/>
                    <a:pt x="1250" y="0"/>
                    <a:pt x="123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54"/>
            <p:cNvSpPr/>
            <p:nvPr/>
          </p:nvSpPr>
          <p:spPr>
            <a:xfrm>
              <a:off x="5411806" y="1997412"/>
              <a:ext cx="4792" cy="762881"/>
            </a:xfrm>
            <a:custGeom>
              <a:avLst/>
              <a:gdLst/>
              <a:ahLst/>
              <a:cxnLst/>
              <a:rect l="l" t="t" r="r" b="b"/>
              <a:pathLst>
                <a:path w="66" h="10508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10475"/>
                  </a:lnTo>
                  <a:cubicBezTo>
                    <a:pt x="1" y="10497"/>
                    <a:pt x="17" y="10507"/>
                    <a:pt x="33" y="10507"/>
                  </a:cubicBezTo>
                  <a:cubicBezTo>
                    <a:pt x="50" y="10507"/>
                    <a:pt x="66" y="10497"/>
                    <a:pt x="66" y="10475"/>
                  </a:cubicBezTo>
                  <a:lnTo>
                    <a:pt x="66" y="365"/>
                  </a:lnTo>
                  <a:lnTo>
                    <a:pt x="66" y="52"/>
                  </a:ln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54"/>
            <p:cNvSpPr/>
            <p:nvPr/>
          </p:nvSpPr>
          <p:spPr>
            <a:xfrm>
              <a:off x="5921528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54"/>
            <p:cNvSpPr/>
            <p:nvPr/>
          </p:nvSpPr>
          <p:spPr>
            <a:xfrm>
              <a:off x="4906876" y="2709251"/>
              <a:ext cx="1014730" cy="866554"/>
            </a:xfrm>
            <a:custGeom>
              <a:avLst/>
              <a:gdLst/>
              <a:ahLst/>
              <a:cxnLst/>
              <a:rect l="l" t="t" r="r" b="b"/>
              <a:pathLst>
                <a:path w="13977" h="11936" extrusionOk="0">
                  <a:moveTo>
                    <a:pt x="0" y="0"/>
                  </a:moveTo>
                  <a:cubicBezTo>
                    <a:pt x="0" y="5"/>
                    <a:pt x="1" y="10"/>
                    <a:pt x="2" y="15"/>
                  </a:cubicBezTo>
                  <a:lnTo>
                    <a:pt x="2" y="15"/>
                  </a:lnTo>
                  <a:lnTo>
                    <a:pt x="0" y="0"/>
                  </a:lnTo>
                  <a:close/>
                  <a:moveTo>
                    <a:pt x="13977" y="0"/>
                  </a:moveTo>
                  <a:lnTo>
                    <a:pt x="13975" y="15"/>
                  </a:lnTo>
                  <a:lnTo>
                    <a:pt x="13975" y="15"/>
                  </a:lnTo>
                  <a:cubicBezTo>
                    <a:pt x="13976" y="10"/>
                    <a:pt x="13977" y="5"/>
                    <a:pt x="13977" y="0"/>
                  </a:cubicBezTo>
                  <a:close/>
                  <a:moveTo>
                    <a:pt x="2" y="15"/>
                  </a:moveTo>
                  <a:lnTo>
                    <a:pt x="1275" y="11395"/>
                  </a:lnTo>
                  <a:cubicBezTo>
                    <a:pt x="1275" y="11698"/>
                    <a:pt x="3835" y="11935"/>
                    <a:pt x="6988" y="11935"/>
                  </a:cubicBezTo>
                  <a:cubicBezTo>
                    <a:pt x="10142" y="11935"/>
                    <a:pt x="12702" y="11698"/>
                    <a:pt x="12702" y="11395"/>
                  </a:cubicBezTo>
                  <a:lnTo>
                    <a:pt x="13975" y="15"/>
                  </a:lnTo>
                  <a:lnTo>
                    <a:pt x="13975" y="15"/>
                  </a:lnTo>
                  <a:cubicBezTo>
                    <a:pt x="13894" y="375"/>
                    <a:pt x="10794" y="670"/>
                    <a:pt x="6988" y="670"/>
                  </a:cubicBezTo>
                  <a:cubicBezTo>
                    <a:pt x="3183" y="670"/>
                    <a:pt x="83" y="375"/>
                    <a:pt x="2" y="15"/>
                  </a:cubicBez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54"/>
            <p:cNvSpPr/>
            <p:nvPr/>
          </p:nvSpPr>
          <p:spPr>
            <a:xfrm>
              <a:off x="4906876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54"/>
            <p:cNvSpPr/>
            <p:nvPr/>
          </p:nvSpPr>
          <p:spPr>
            <a:xfrm>
              <a:off x="4906876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0" y="0"/>
                  </a:moveTo>
                  <a:cubicBezTo>
                    <a:pt x="0" y="1"/>
                    <a:pt x="562" y="2657"/>
                    <a:pt x="2517" y="2971"/>
                  </a:cubicBezTo>
                  <a:cubicBezTo>
                    <a:pt x="2786" y="3016"/>
                    <a:pt x="3043" y="3037"/>
                    <a:pt x="3286" y="3037"/>
                  </a:cubicBezTo>
                  <a:cubicBezTo>
                    <a:pt x="5886" y="3037"/>
                    <a:pt x="6988" y="670"/>
                    <a:pt x="6988" y="670"/>
                  </a:cubicBezTo>
                  <a:lnTo>
                    <a:pt x="6988" y="670"/>
                  </a:lnTo>
                  <a:cubicBezTo>
                    <a:pt x="5382" y="1651"/>
                    <a:pt x="4116" y="1998"/>
                    <a:pt x="3129" y="1998"/>
                  </a:cubicBezTo>
                  <a:cubicBezTo>
                    <a:pt x="760" y="199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54"/>
            <p:cNvSpPr/>
            <p:nvPr/>
          </p:nvSpPr>
          <p:spPr>
            <a:xfrm>
              <a:off x="5414202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6989" y="0"/>
                  </a:moveTo>
                  <a:lnTo>
                    <a:pt x="6989" y="0"/>
                  </a:lnTo>
                  <a:cubicBezTo>
                    <a:pt x="6988" y="1"/>
                    <a:pt x="6229" y="1998"/>
                    <a:pt x="3860" y="1998"/>
                  </a:cubicBezTo>
                  <a:cubicBezTo>
                    <a:pt x="2873" y="1998"/>
                    <a:pt x="1607" y="1651"/>
                    <a:pt x="0" y="670"/>
                  </a:cubicBezTo>
                  <a:lnTo>
                    <a:pt x="0" y="670"/>
                  </a:lnTo>
                  <a:cubicBezTo>
                    <a:pt x="0" y="670"/>
                    <a:pt x="1102" y="3037"/>
                    <a:pt x="3703" y="3037"/>
                  </a:cubicBezTo>
                  <a:cubicBezTo>
                    <a:pt x="3946" y="3037"/>
                    <a:pt x="4202" y="3016"/>
                    <a:pt x="4472" y="2971"/>
                  </a:cubicBezTo>
                  <a:cubicBezTo>
                    <a:pt x="6427" y="2657"/>
                    <a:pt x="6988" y="1"/>
                    <a:pt x="6989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54"/>
            <p:cNvSpPr/>
            <p:nvPr/>
          </p:nvSpPr>
          <p:spPr>
            <a:xfrm>
              <a:off x="4792532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575" y="0"/>
                  </a:moveTo>
                  <a:cubicBezTo>
                    <a:pt x="1122" y="432"/>
                    <a:pt x="754" y="940"/>
                    <a:pt x="463" y="1502"/>
                  </a:cubicBezTo>
                  <a:cubicBezTo>
                    <a:pt x="0" y="2367"/>
                    <a:pt x="156" y="2824"/>
                    <a:pt x="524" y="2824"/>
                  </a:cubicBezTo>
                  <a:cubicBezTo>
                    <a:pt x="759" y="2824"/>
                    <a:pt x="1079" y="2640"/>
                    <a:pt x="1381" y="2258"/>
                  </a:cubicBezTo>
                  <a:cubicBezTo>
                    <a:pt x="1381" y="2258"/>
                    <a:pt x="1435" y="3101"/>
                    <a:pt x="1926" y="3101"/>
                  </a:cubicBezTo>
                  <a:cubicBezTo>
                    <a:pt x="1971" y="3101"/>
                    <a:pt x="2020" y="3094"/>
                    <a:pt x="2072" y="3079"/>
                  </a:cubicBezTo>
                  <a:cubicBezTo>
                    <a:pt x="3314" y="2722"/>
                    <a:pt x="1575" y="0"/>
                    <a:pt x="1575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54"/>
            <p:cNvSpPr/>
            <p:nvPr/>
          </p:nvSpPr>
          <p:spPr>
            <a:xfrm>
              <a:off x="5324251" y="2757893"/>
              <a:ext cx="210758" cy="204732"/>
            </a:xfrm>
            <a:custGeom>
              <a:avLst/>
              <a:gdLst/>
              <a:ahLst/>
              <a:cxnLst/>
              <a:rect l="l" t="t" r="r" b="b"/>
              <a:pathLst>
                <a:path w="2903" h="2820" extrusionOk="0">
                  <a:moveTo>
                    <a:pt x="1239" y="0"/>
                  </a:moveTo>
                  <a:cubicBezTo>
                    <a:pt x="1239" y="0"/>
                    <a:pt x="84" y="1307"/>
                    <a:pt x="30" y="2225"/>
                  </a:cubicBezTo>
                  <a:cubicBezTo>
                    <a:pt x="1" y="2630"/>
                    <a:pt x="191" y="2813"/>
                    <a:pt x="433" y="2813"/>
                  </a:cubicBezTo>
                  <a:cubicBezTo>
                    <a:pt x="731" y="2813"/>
                    <a:pt x="1108" y="2532"/>
                    <a:pt x="1239" y="2041"/>
                  </a:cubicBezTo>
                  <a:cubicBezTo>
                    <a:pt x="1239" y="2041"/>
                    <a:pt x="1591" y="2819"/>
                    <a:pt x="2135" y="2819"/>
                  </a:cubicBezTo>
                  <a:cubicBezTo>
                    <a:pt x="2139" y="2819"/>
                    <a:pt x="2143" y="2819"/>
                    <a:pt x="2147" y="2819"/>
                  </a:cubicBezTo>
                  <a:cubicBezTo>
                    <a:pt x="2903" y="2808"/>
                    <a:pt x="2741" y="1307"/>
                    <a:pt x="1239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54"/>
            <p:cNvSpPr/>
            <p:nvPr/>
          </p:nvSpPr>
          <p:spPr>
            <a:xfrm>
              <a:off x="5794479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740" y="0"/>
                  </a:moveTo>
                  <a:cubicBezTo>
                    <a:pt x="1740" y="0"/>
                    <a:pt x="1" y="2722"/>
                    <a:pt x="1254" y="3079"/>
                  </a:cubicBezTo>
                  <a:cubicBezTo>
                    <a:pt x="1305" y="3094"/>
                    <a:pt x="1353" y="3101"/>
                    <a:pt x="1397" y="3101"/>
                  </a:cubicBezTo>
                  <a:cubicBezTo>
                    <a:pt x="1880" y="3101"/>
                    <a:pt x="1934" y="2258"/>
                    <a:pt x="1934" y="2258"/>
                  </a:cubicBezTo>
                  <a:cubicBezTo>
                    <a:pt x="2236" y="2640"/>
                    <a:pt x="2556" y="2824"/>
                    <a:pt x="2791" y="2824"/>
                  </a:cubicBezTo>
                  <a:cubicBezTo>
                    <a:pt x="3159" y="2824"/>
                    <a:pt x="3315" y="2367"/>
                    <a:pt x="2852" y="1502"/>
                  </a:cubicBezTo>
                  <a:cubicBezTo>
                    <a:pt x="2571" y="940"/>
                    <a:pt x="2193" y="432"/>
                    <a:pt x="1740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54"/>
            <p:cNvSpPr/>
            <p:nvPr/>
          </p:nvSpPr>
          <p:spPr>
            <a:xfrm>
              <a:off x="5148633" y="2898155"/>
              <a:ext cx="59968" cy="11689"/>
            </a:xfrm>
            <a:custGeom>
              <a:avLst/>
              <a:gdLst/>
              <a:ahLst/>
              <a:cxnLst/>
              <a:rect l="l" t="t" r="r" b="b"/>
              <a:pathLst>
                <a:path w="826" h="161" extrusionOk="0">
                  <a:moveTo>
                    <a:pt x="773" y="0"/>
                  </a:moveTo>
                  <a:cubicBezTo>
                    <a:pt x="770" y="0"/>
                    <a:pt x="767" y="1"/>
                    <a:pt x="764" y="1"/>
                  </a:cubicBezTo>
                  <a:cubicBezTo>
                    <a:pt x="603" y="63"/>
                    <a:pt x="437" y="91"/>
                    <a:pt x="269" y="91"/>
                  </a:cubicBezTo>
                  <a:cubicBezTo>
                    <a:pt x="200" y="91"/>
                    <a:pt x="131" y="86"/>
                    <a:pt x="62" y="77"/>
                  </a:cubicBezTo>
                  <a:cubicBezTo>
                    <a:pt x="58" y="76"/>
                    <a:pt x="55" y="76"/>
                    <a:pt x="52" y="76"/>
                  </a:cubicBezTo>
                  <a:cubicBezTo>
                    <a:pt x="16" y="76"/>
                    <a:pt x="0" y="132"/>
                    <a:pt x="40" y="142"/>
                  </a:cubicBezTo>
                  <a:cubicBezTo>
                    <a:pt x="114" y="155"/>
                    <a:pt x="189" y="161"/>
                    <a:pt x="265" y="161"/>
                  </a:cubicBezTo>
                  <a:cubicBezTo>
                    <a:pt x="441" y="161"/>
                    <a:pt x="619" y="127"/>
                    <a:pt x="785" y="66"/>
                  </a:cubicBezTo>
                  <a:cubicBezTo>
                    <a:pt x="825" y="56"/>
                    <a:pt x="810" y="0"/>
                    <a:pt x="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54"/>
            <p:cNvSpPr/>
            <p:nvPr/>
          </p:nvSpPr>
          <p:spPr>
            <a:xfrm>
              <a:off x="5290783" y="2821345"/>
              <a:ext cx="52345" cy="36518"/>
            </a:xfrm>
            <a:custGeom>
              <a:avLst/>
              <a:gdLst/>
              <a:ahLst/>
              <a:cxnLst/>
              <a:rect l="l" t="t" r="r" b="b"/>
              <a:pathLst>
                <a:path w="721" h="503" extrusionOk="0">
                  <a:moveTo>
                    <a:pt x="678" y="0"/>
                  </a:moveTo>
                  <a:cubicBezTo>
                    <a:pt x="670" y="0"/>
                    <a:pt x="661" y="4"/>
                    <a:pt x="653" y="12"/>
                  </a:cubicBezTo>
                  <a:cubicBezTo>
                    <a:pt x="458" y="174"/>
                    <a:pt x="253" y="325"/>
                    <a:pt x="37" y="444"/>
                  </a:cubicBezTo>
                  <a:cubicBezTo>
                    <a:pt x="1" y="462"/>
                    <a:pt x="25" y="503"/>
                    <a:pt x="53" y="503"/>
                  </a:cubicBezTo>
                  <a:cubicBezTo>
                    <a:pt x="59" y="503"/>
                    <a:pt x="64" y="501"/>
                    <a:pt x="69" y="498"/>
                  </a:cubicBezTo>
                  <a:cubicBezTo>
                    <a:pt x="296" y="379"/>
                    <a:pt x="501" y="228"/>
                    <a:pt x="696" y="55"/>
                  </a:cubicBezTo>
                  <a:cubicBezTo>
                    <a:pt x="720" y="31"/>
                    <a:pt x="702" y="0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54"/>
            <p:cNvSpPr/>
            <p:nvPr/>
          </p:nvSpPr>
          <p:spPr>
            <a:xfrm>
              <a:off x="5507129" y="2820256"/>
              <a:ext cx="176854" cy="58007"/>
            </a:xfrm>
            <a:custGeom>
              <a:avLst/>
              <a:gdLst/>
              <a:ahLst/>
              <a:cxnLst/>
              <a:rect l="l" t="t" r="r" b="b"/>
              <a:pathLst>
                <a:path w="2436" h="799" extrusionOk="0">
                  <a:moveTo>
                    <a:pt x="44" y="0"/>
                  </a:moveTo>
                  <a:cubicBezTo>
                    <a:pt x="19" y="0"/>
                    <a:pt x="0" y="41"/>
                    <a:pt x="27" y="59"/>
                  </a:cubicBezTo>
                  <a:cubicBezTo>
                    <a:pt x="659" y="540"/>
                    <a:pt x="1421" y="798"/>
                    <a:pt x="2209" y="798"/>
                  </a:cubicBezTo>
                  <a:cubicBezTo>
                    <a:pt x="2270" y="798"/>
                    <a:pt x="2331" y="797"/>
                    <a:pt x="2393" y="794"/>
                  </a:cubicBezTo>
                  <a:cubicBezTo>
                    <a:pt x="2436" y="794"/>
                    <a:pt x="2436" y="729"/>
                    <a:pt x="2393" y="729"/>
                  </a:cubicBezTo>
                  <a:cubicBezTo>
                    <a:pt x="2334" y="732"/>
                    <a:pt x="2276" y="733"/>
                    <a:pt x="2217" y="733"/>
                  </a:cubicBezTo>
                  <a:cubicBezTo>
                    <a:pt x="1621" y="733"/>
                    <a:pt x="1046" y="583"/>
                    <a:pt x="524" y="308"/>
                  </a:cubicBezTo>
                  <a:cubicBezTo>
                    <a:pt x="362" y="210"/>
                    <a:pt x="211" y="113"/>
                    <a:pt x="60" y="5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54"/>
            <p:cNvSpPr/>
            <p:nvPr/>
          </p:nvSpPr>
          <p:spPr>
            <a:xfrm>
              <a:off x="5735673" y="2874706"/>
              <a:ext cx="19675" cy="7405"/>
            </a:xfrm>
            <a:custGeom>
              <a:avLst/>
              <a:gdLst/>
              <a:ahLst/>
              <a:cxnLst/>
              <a:rect l="l" t="t" r="r" b="b"/>
              <a:pathLst>
                <a:path w="271" h="102" extrusionOk="0">
                  <a:moveTo>
                    <a:pt x="195" y="0"/>
                  </a:moveTo>
                  <a:lnTo>
                    <a:pt x="174" y="11"/>
                  </a:lnTo>
                  <a:lnTo>
                    <a:pt x="152" y="22"/>
                  </a:lnTo>
                  <a:lnTo>
                    <a:pt x="44" y="22"/>
                  </a:lnTo>
                  <a:cubicBezTo>
                    <a:pt x="38" y="19"/>
                    <a:pt x="33" y="18"/>
                    <a:pt x="29" y="18"/>
                  </a:cubicBezTo>
                  <a:cubicBezTo>
                    <a:pt x="17" y="18"/>
                    <a:pt x="9" y="28"/>
                    <a:pt x="1" y="44"/>
                  </a:cubicBezTo>
                  <a:cubicBezTo>
                    <a:pt x="1" y="65"/>
                    <a:pt x="12" y="76"/>
                    <a:pt x="22" y="87"/>
                  </a:cubicBezTo>
                  <a:lnTo>
                    <a:pt x="22" y="98"/>
                  </a:lnTo>
                  <a:cubicBezTo>
                    <a:pt x="41" y="100"/>
                    <a:pt x="60" y="102"/>
                    <a:pt x="79" y="102"/>
                  </a:cubicBezTo>
                  <a:cubicBezTo>
                    <a:pt x="136" y="102"/>
                    <a:pt x="192" y="89"/>
                    <a:pt x="249" y="65"/>
                  </a:cubicBezTo>
                  <a:cubicBezTo>
                    <a:pt x="260" y="54"/>
                    <a:pt x="271" y="33"/>
                    <a:pt x="260" y="22"/>
                  </a:cubicBezTo>
                  <a:cubicBezTo>
                    <a:pt x="249" y="0"/>
                    <a:pt x="228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54"/>
            <p:cNvSpPr/>
            <p:nvPr/>
          </p:nvSpPr>
          <p:spPr>
            <a:xfrm>
              <a:off x="5786130" y="2838551"/>
              <a:ext cx="54886" cy="39422"/>
            </a:xfrm>
            <a:custGeom>
              <a:avLst/>
              <a:gdLst/>
              <a:ahLst/>
              <a:cxnLst/>
              <a:rect l="l" t="t" r="r" b="b"/>
              <a:pathLst>
                <a:path w="756" h="543" extrusionOk="0">
                  <a:moveTo>
                    <a:pt x="708" y="1"/>
                  </a:moveTo>
                  <a:cubicBezTo>
                    <a:pt x="701" y="1"/>
                    <a:pt x="694" y="4"/>
                    <a:pt x="688" y="12"/>
                  </a:cubicBezTo>
                  <a:cubicBezTo>
                    <a:pt x="515" y="218"/>
                    <a:pt x="289" y="380"/>
                    <a:pt x="40" y="477"/>
                  </a:cubicBezTo>
                  <a:cubicBezTo>
                    <a:pt x="0" y="487"/>
                    <a:pt x="16" y="543"/>
                    <a:pt x="52" y="543"/>
                  </a:cubicBezTo>
                  <a:cubicBezTo>
                    <a:pt x="55" y="543"/>
                    <a:pt x="59" y="542"/>
                    <a:pt x="62" y="542"/>
                  </a:cubicBezTo>
                  <a:cubicBezTo>
                    <a:pt x="321" y="444"/>
                    <a:pt x="559" y="282"/>
                    <a:pt x="731" y="66"/>
                  </a:cubicBezTo>
                  <a:cubicBezTo>
                    <a:pt x="756" y="34"/>
                    <a:pt x="731" y="1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54"/>
            <p:cNvSpPr/>
            <p:nvPr/>
          </p:nvSpPr>
          <p:spPr>
            <a:xfrm>
              <a:off x="5183626" y="3415137"/>
              <a:ext cx="4792" cy="49295"/>
            </a:xfrm>
            <a:custGeom>
              <a:avLst/>
              <a:gdLst/>
              <a:ahLst/>
              <a:cxnLst/>
              <a:rect l="l" t="t" r="r" b="b"/>
              <a:pathLst>
                <a:path w="66" h="679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646"/>
                  </a:lnTo>
                  <a:cubicBezTo>
                    <a:pt x="1" y="668"/>
                    <a:pt x="17" y="679"/>
                    <a:pt x="33" y="679"/>
                  </a:cubicBezTo>
                  <a:cubicBezTo>
                    <a:pt x="50" y="679"/>
                    <a:pt x="66" y="668"/>
                    <a:pt x="66" y="646"/>
                  </a:cubicBez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54"/>
            <p:cNvSpPr/>
            <p:nvPr/>
          </p:nvSpPr>
          <p:spPr>
            <a:xfrm>
              <a:off x="5696034" y="3048654"/>
              <a:ext cx="9148" cy="46900"/>
            </a:xfrm>
            <a:custGeom>
              <a:avLst/>
              <a:gdLst/>
              <a:ahLst/>
              <a:cxnLst/>
              <a:rect l="l" t="t" r="r" b="b"/>
              <a:pathLst>
                <a:path w="126" h="646" extrusionOk="0">
                  <a:moveTo>
                    <a:pt x="43" y="0"/>
                  </a:moveTo>
                  <a:cubicBezTo>
                    <a:pt x="22" y="0"/>
                    <a:pt x="0" y="19"/>
                    <a:pt x="7" y="45"/>
                  </a:cubicBezTo>
                  <a:cubicBezTo>
                    <a:pt x="50" y="229"/>
                    <a:pt x="50" y="413"/>
                    <a:pt x="18" y="607"/>
                  </a:cubicBezTo>
                  <a:cubicBezTo>
                    <a:pt x="11" y="631"/>
                    <a:pt x="29" y="645"/>
                    <a:pt x="48" y="645"/>
                  </a:cubicBezTo>
                  <a:cubicBezTo>
                    <a:pt x="62" y="645"/>
                    <a:pt x="78" y="637"/>
                    <a:pt x="82" y="618"/>
                  </a:cubicBezTo>
                  <a:cubicBezTo>
                    <a:pt x="126" y="423"/>
                    <a:pt x="115" y="218"/>
                    <a:pt x="72" y="24"/>
                  </a:cubicBezTo>
                  <a:cubicBezTo>
                    <a:pt x="67" y="7"/>
                    <a:pt x="55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54"/>
            <p:cNvSpPr/>
            <p:nvPr/>
          </p:nvSpPr>
          <p:spPr>
            <a:xfrm>
              <a:off x="5750556" y="3367584"/>
              <a:ext cx="40438" cy="10600"/>
            </a:xfrm>
            <a:custGeom>
              <a:avLst/>
              <a:gdLst/>
              <a:ahLst/>
              <a:cxnLst/>
              <a:rect l="l" t="t" r="r" b="b"/>
              <a:pathLst>
                <a:path w="557" h="146" extrusionOk="0">
                  <a:moveTo>
                    <a:pt x="515" y="1"/>
                  </a:moveTo>
                  <a:cubicBezTo>
                    <a:pt x="509" y="1"/>
                    <a:pt x="504" y="2"/>
                    <a:pt x="498" y="5"/>
                  </a:cubicBezTo>
                  <a:cubicBezTo>
                    <a:pt x="376" y="43"/>
                    <a:pt x="238" y="72"/>
                    <a:pt x="104" y="72"/>
                  </a:cubicBezTo>
                  <a:cubicBezTo>
                    <a:pt x="84" y="72"/>
                    <a:pt x="64" y="71"/>
                    <a:pt x="44" y="70"/>
                  </a:cubicBezTo>
                  <a:cubicBezTo>
                    <a:pt x="1" y="70"/>
                    <a:pt x="1" y="146"/>
                    <a:pt x="44" y="146"/>
                  </a:cubicBezTo>
                  <a:cubicBezTo>
                    <a:pt x="206" y="146"/>
                    <a:pt x="368" y="113"/>
                    <a:pt x="519" y="70"/>
                  </a:cubicBezTo>
                  <a:cubicBezTo>
                    <a:pt x="557" y="51"/>
                    <a:pt x="546" y="1"/>
                    <a:pt x="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54"/>
            <p:cNvSpPr/>
            <p:nvPr/>
          </p:nvSpPr>
          <p:spPr>
            <a:xfrm>
              <a:off x="5683183" y="3451727"/>
              <a:ext cx="93146" cy="15609"/>
            </a:xfrm>
            <a:custGeom>
              <a:avLst/>
              <a:gdLst/>
              <a:ahLst/>
              <a:cxnLst/>
              <a:rect l="l" t="t" r="r" b="b"/>
              <a:pathLst>
                <a:path w="1283" h="215" extrusionOk="0">
                  <a:moveTo>
                    <a:pt x="1241" y="1"/>
                  </a:moveTo>
                  <a:cubicBezTo>
                    <a:pt x="1238" y="1"/>
                    <a:pt x="1235" y="1"/>
                    <a:pt x="1231" y="2"/>
                  </a:cubicBezTo>
                  <a:cubicBezTo>
                    <a:pt x="967" y="100"/>
                    <a:pt x="693" y="145"/>
                    <a:pt x="415" y="145"/>
                  </a:cubicBezTo>
                  <a:cubicBezTo>
                    <a:pt x="295" y="145"/>
                    <a:pt x="174" y="137"/>
                    <a:pt x="54" y="121"/>
                  </a:cubicBezTo>
                  <a:cubicBezTo>
                    <a:pt x="22" y="121"/>
                    <a:pt x="0" y="185"/>
                    <a:pt x="43" y="185"/>
                  </a:cubicBezTo>
                  <a:cubicBezTo>
                    <a:pt x="165" y="205"/>
                    <a:pt x="289" y="215"/>
                    <a:pt x="413" y="215"/>
                  </a:cubicBezTo>
                  <a:cubicBezTo>
                    <a:pt x="696" y="215"/>
                    <a:pt x="979" y="164"/>
                    <a:pt x="1242" y="67"/>
                  </a:cubicBezTo>
                  <a:cubicBezTo>
                    <a:pt x="1282" y="57"/>
                    <a:pt x="1276" y="1"/>
                    <a:pt x="1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54"/>
            <p:cNvSpPr/>
            <p:nvPr/>
          </p:nvSpPr>
          <p:spPr>
            <a:xfrm>
              <a:off x="5295792" y="3124085"/>
              <a:ext cx="7623" cy="44867"/>
            </a:xfrm>
            <a:custGeom>
              <a:avLst/>
              <a:gdLst/>
              <a:ahLst/>
              <a:cxnLst/>
              <a:rect l="l" t="t" r="r" b="b"/>
              <a:pathLst>
                <a:path w="105" h="618" extrusionOk="0">
                  <a:moveTo>
                    <a:pt x="44" y="0"/>
                  </a:moveTo>
                  <a:cubicBezTo>
                    <a:pt x="27" y="0"/>
                    <a:pt x="11" y="11"/>
                    <a:pt x="11" y="32"/>
                  </a:cubicBezTo>
                  <a:cubicBezTo>
                    <a:pt x="0" y="216"/>
                    <a:pt x="0" y="410"/>
                    <a:pt x="33" y="594"/>
                  </a:cubicBezTo>
                  <a:cubicBezTo>
                    <a:pt x="33" y="611"/>
                    <a:pt x="44" y="618"/>
                    <a:pt x="57" y="618"/>
                  </a:cubicBezTo>
                  <a:cubicBezTo>
                    <a:pt x="78" y="618"/>
                    <a:pt x="104" y="599"/>
                    <a:pt x="98" y="572"/>
                  </a:cubicBezTo>
                  <a:cubicBezTo>
                    <a:pt x="76" y="400"/>
                    <a:pt x="65" y="216"/>
                    <a:pt x="76" y="32"/>
                  </a:cubicBez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54"/>
            <p:cNvSpPr/>
            <p:nvPr/>
          </p:nvSpPr>
          <p:spPr>
            <a:xfrm>
              <a:off x="5071532" y="3283224"/>
              <a:ext cx="40075" cy="4792"/>
            </a:xfrm>
            <a:custGeom>
              <a:avLst/>
              <a:gdLst/>
              <a:ahLst/>
              <a:cxnLst/>
              <a:rect l="l" t="t" r="r" b="b"/>
              <a:pathLst>
                <a:path w="552" h="66" extrusionOk="0">
                  <a:moveTo>
                    <a:pt x="44" y="1"/>
                  </a:moveTo>
                  <a:cubicBezTo>
                    <a:pt x="0" y="1"/>
                    <a:pt x="0" y="65"/>
                    <a:pt x="44" y="65"/>
                  </a:cubicBezTo>
                  <a:lnTo>
                    <a:pt x="508" y="65"/>
                  </a:lnTo>
                  <a:cubicBezTo>
                    <a:pt x="551" y="65"/>
                    <a:pt x="551" y="1"/>
                    <a:pt x="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54"/>
            <p:cNvSpPr/>
            <p:nvPr/>
          </p:nvSpPr>
          <p:spPr>
            <a:xfrm>
              <a:off x="5419647" y="3308271"/>
              <a:ext cx="44576" cy="9728"/>
            </a:xfrm>
            <a:custGeom>
              <a:avLst/>
              <a:gdLst/>
              <a:ahLst/>
              <a:cxnLst/>
              <a:rect l="l" t="t" r="r" b="b"/>
              <a:pathLst>
                <a:path w="614" h="134" extrusionOk="0">
                  <a:moveTo>
                    <a:pt x="561" y="0"/>
                  </a:moveTo>
                  <a:cubicBezTo>
                    <a:pt x="558" y="0"/>
                    <a:pt x="555" y="0"/>
                    <a:pt x="552" y="1"/>
                  </a:cubicBezTo>
                  <a:cubicBezTo>
                    <a:pt x="432" y="41"/>
                    <a:pt x="306" y="64"/>
                    <a:pt x="178" y="64"/>
                  </a:cubicBezTo>
                  <a:cubicBezTo>
                    <a:pt x="133" y="64"/>
                    <a:pt x="89" y="61"/>
                    <a:pt x="44" y="55"/>
                  </a:cubicBezTo>
                  <a:cubicBezTo>
                    <a:pt x="1" y="55"/>
                    <a:pt x="1" y="120"/>
                    <a:pt x="44" y="131"/>
                  </a:cubicBezTo>
                  <a:cubicBezTo>
                    <a:pt x="73" y="133"/>
                    <a:pt x="102" y="134"/>
                    <a:pt x="131" y="134"/>
                  </a:cubicBezTo>
                  <a:cubicBezTo>
                    <a:pt x="278" y="134"/>
                    <a:pt x="429" y="111"/>
                    <a:pt x="573" y="66"/>
                  </a:cubicBezTo>
                  <a:cubicBezTo>
                    <a:pt x="613" y="56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54"/>
            <p:cNvSpPr/>
            <p:nvPr/>
          </p:nvSpPr>
          <p:spPr>
            <a:xfrm>
              <a:off x="5524771" y="3195378"/>
              <a:ext cx="30637" cy="4792"/>
            </a:xfrm>
            <a:custGeom>
              <a:avLst/>
              <a:gdLst/>
              <a:ahLst/>
              <a:cxnLst/>
              <a:rect l="l" t="t" r="r" b="b"/>
              <a:pathLst>
                <a:path w="422" h="66" extrusionOk="0">
                  <a:moveTo>
                    <a:pt x="33" y="1"/>
                  </a:moveTo>
                  <a:cubicBezTo>
                    <a:pt x="0" y="12"/>
                    <a:pt x="0" y="55"/>
                    <a:pt x="33" y="66"/>
                  </a:cubicBezTo>
                  <a:lnTo>
                    <a:pt x="389" y="66"/>
                  </a:lnTo>
                  <a:cubicBezTo>
                    <a:pt x="422" y="55"/>
                    <a:pt x="422" y="12"/>
                    <a:pt x="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54"/>
            <p:cNvSpPr/>
            <p:nvPr/>
          </p:nvSpPr>
          <p:spPr>
            <a:xfrm>
              <a:off x="5264429" y="3002481"/>
              <a:ext cx="27515" cy="4792"/>
            </a:xfrm>
            <a:custGeom>
              <a:avLst/>
              <a:gdLst/>
              <a:ahLst/>
              <a:cxnLst/>
              <a:rect l="l" t="t" r="r" b="b"/>
              <a:pathLst>
                <a:path w="379" h="66" extrusionOk="0">
                  <a:moveTo>
                    <a:pt x="44" y="1"/>
                  </a:moveTo>
                  <a:cubicBezTo>
                    <a:pt x="0" y="1"/>
                    <a:pt x="0" y="66"/>
                    <a:pt x="44" y="66"/>
                  </a:cubicBezTo>
                  <a:lnTo>
                    <a:pt x="335" y="66"/>
                  </a:lnTo>
                  <a:cubicBezTo>
                    <a:pt x="378" y="66"/>
                    <a:pt x="37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54"/>
            <p:cNvSpPr/>
            <p:nvPr/>
          </p:nvSpPr>
          <p:spPr>
            <a:xfrm>
              <a:off x="4253625" y="382725"/>
              <a:ext cx="2322764" cy="1616947"/>
            </a:xfrm>
            <a:custGeom>
              <a:avLst/>
              <a:gdLst/>
              <a:ahLst/>
              <a:cxnLst/>
              <a:rect l="l" t="t" r="r" b="b"/>
              <a:pathLst>
                <a:path w="31994" h="22272" extrusionOk="0">
                  <a:moveTo>
                    <a:pt x="7626" y="0"/>
                  </a:moveTo>
                  <a:cubicBezTo>
                    <a:pt x="2323" y="0"/>
                    <a:pt x="1" y="5033"/>
                    <a:pt x="455" y="8878"/>
                  </a:cubicBezTo>
                  <a:cubicBezTo>
                    <a:pt x="1340" y="16299"/>
                    <a:pt x="7238" y="21159"/>
                    <a:pt x="7616" y="21461"/>
                  </a:cubicBezTo>
                  <a:cubicBezTo>
                    <a:pt x="7616" y="21472"/>
                    <a:pt x="7616" y="21472"/>
                    <a:pt x="7616" y="21483"/>
                  </a:cubicBezTo>
                  <a:cubicBezTo>
                    <a:pt x="7616" y="21915"/>
                    <a:pt x="11364" y="22272"/>
                    <a:pt x="15986" y="22272"/>
                  </a:cubicBezTo>
                  <a:cubicBezTo>
                    <a:pt x="20598" y="22272"/>
                    <a:pt x="24357" y="21915"/>
                    <a:pt x="24357" y="21483"/>
                  </a:cubicBezTo>
                  <a:cubicBezTo>
                    <a:pt x="24357" y="21483"/>
                    <a:pt x="30622" y="16536"/>
                    <a:pt x="31529" y="8878"/>
                  </a:cubicBezTo>
                  <a:cubicBezTo>
                    <a:pt x="31993" y="5033"/>
                    <a:pt x="29671" y="0"/>
                    <a:pt x="24368" y="0"/>
                  </a:cubicBezTo>
                  <a:cubicBezTo>
                    <a:pt x="18503" y="0"/>
                    <a:pt x="15889" y="5206"/>
                    <a:pt x="15889" y="5206"/>
                  </a:cubicBezTo>
                  <a:cubicBezTo>
                    <a:pt x="15889" y="5206"/>
                    <a:pt x="13491" y="0"/>
                    <a:pt x="7626" y="0"/>
                  </a:cubicBezTo>
                  <a:close/>
                </a:path>
              </a:pathLst>
            </a:custGeom>
            <a:solidFill>
              <a:srgbClr val="FFBA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54"/>
            <p:cNvSpPr/>
            <p:nvPr/>
          </p:nvSpPr>
          <p:spPr>
            <a:xfrm>
              <a:off x="5407886" y="1644361"/>
              <a:ext cx="16553" cy="171844"/>
            </a:xfrm>
            <a:custGeom>
              <a:avLst/>
              <a:gdLst/>
              <a:ahLst/>
              <a:cxnLst/>
              <a:rect l="l" t="t" r="r" b="b"/>
              <a:pathLst>
                <a:path w="228" h="2367" extrusionOk="0">
                  <a:moveTo>
                    <a:pt x="33" y="1"/>
                  </a:moveTo>
                  <a:cubicBezTo>
                    <a:pt x="17" y="1"/>
                    <a:pt x="1" y="11"/>
                    <a:pt x="1" y="33"/>
                  </a:cubicBezTo>
                  <a:cubicBezTo>
                    <a:pt x="33" y="627"/>
                    <a:pt x="77" y="1232"/>
                    <a:pt x="120" y="1826"/>
                  </a:cubicBezTo>
                  <a:cubicBezTo>
                    <a:pt x="131" y="1999"/>
                    <a:pt x="152" y="2161"/>
                    <a:pt x="163" y="2334"/>
                  </a:cubicBezTo>
                  <a:cubicBezTo>
                    <a:pt x="163" y="2355"/>
                    <a:pt x="179" y="2366"/>
                    <a:pt x="195" y="2366"/>
                  </a:cubicBezTo>
                  <a:cubicBezTo>
                    <a:pt x="212" y="2366"/>
                    <a:pt x="228" y="2355"/>
                    <a:pt x="228" y="2334"/>
                  </a:cubicBezTo>
                  <a:cubicBezTo>
                    <a:pt x="185" y="1740"/>
                    <a:pt x="141" y="1135"/>
                    <a:pt x="98" y="541"/>
                  </a:cubicBezTo>
                  <a:cubicBezTo>
                    <a:pt x="87" y="368"/>
                    <a:pt x="77" y="195"/>
                    <a:pt x="66" y="33"/>
                  </a:cubicBezTo>
                  <a:cubicBezTo>
                    <a:pt x="66" y="11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54"/>
            <p:cNvSpPr/>
            <p:nvPr/>
          </p:nvSpPr>
          <p:spPr>
            <a:xfrm>
              <a:off x="5393003" y="1107269"/>
              <a:ext cx="17351" cy="495640"/>
            </a:xfrm>
            <a:custGeom>
              <a:avLst/>
              <a:gdLst/>
              <a:ahLst/>
              <a:cxnLst/>
              <a:rect l="l" t="t" r="r" b="b"/>
              <a:pathLst>
                <a:path w="239" h="6827" extrusionOk="0">
                  <a:moveTo>
                    <a:pt x="44" y="0"/>
                  </a:moveTo>
                  <a:cubicBezTo>
                    <a:pt x="28" y="0"/>
                    <a:pt x="12" y="11"/>
                    <a:pt x="12" y="32"/>
                  </a:cubicBezTo>
                  <a:lnTo>
                    <a:pt x="1" y="32"/>
                  </a:lnTo>
                  <a:cubicBezTo>
                    <a:pt x="1" y="918"/>
                    <a:pt x="12" y="1793"/>
                    <a:pt x="22" y="2679"/>
                  </a:cubicBezTo>
                  <a:cubicBezTo>
                    <a:pt x="33" y="3554"/>
                    <a:pt x="55" y="4428"/>
                    <a:pt x="98" y="5314"/>
                  </a:cubicBezTo>
                  <a:cubicBezTo>
                    <a:pt x="120" y="5811"/>
                    <a:pt x="141" y="6297"/>
                    <a:pt x="174" y="6794"/>
                  </a:cubicBezTo>
                  <a:cubicBezTo>
                    <a:pt x="174" y="6815"/>
                    <a:pt x="190" y="6826"/>
                    <a:pt x="206" y="6826"/>
                  </a:cubicBezTo>
                  <a:cubicBezTo>
                    <a:pt x="222" y="6826"/>
                    <a:pt x="238" y="6815"/>
                    <a:pt x="238" y="6794"/>
                  </a:cubicBezTo>
                  <a:cubicBezTo>
                    <a:pt x="184" y="5919"/>
                    <a:pt x="152" y="5044"/>
                    <a:pt x="130" y="4158"/>
                  </a:cubicBezTo>
                  <a:cubicBezTo>
                    <a:pt x="98" y="3284"/>
                    <a:pt x="76" y="2398"/>
                    <a:pt x="76" y="1523"/>
                  </a:cubicBezTo>
                  <a:lnTo>
                    <a:pt x="76" y="32"/>
                  </a:ln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54"/>
            <p:cNvSpPr/>
            <p:nvPr/>
          </p:nvSpPr>
          <p:spPr>
            <a:xfrm>
              <a:off x="4710785" y="760098"/>
              <a:ext cx="41382" cy="499488"/>
            </a:xfrm>
            <a:custGeom>
              <a:avLst/>
              <a:gdLst/>
              <a:ahLst/>
              <a:cxnLst/>
              <a:rect l="l" t="t" r="r" b="b"/>
              <a:pathLst>
                <a:path w="570" h="6880" extrusionOk="0">
                  <a:moveTo>
                    <a:pt x="528" y="0"/>
                  </a:moveTo>
                  <a:cubicBezTo>
                    <a:pt x="515" y="0"/>
                    <a:pt x="502" y="6"/>
                    <a:pt x="498" y="19"/>
                  </a:cubicBezTo>
                  <a:cubicBezTo>
                    <a:pt x="282" y="894"/>
                    <a:pt x="131" y="1779"/>
                    <a:pt x="66" y="2676"/>
                  </a:cubicBezTo>
                  <a:cubicBezTo>
                    <a:pt x="1" y="3572"/>
                    <a:pt x="1" y="4469"/>
                    <a:pt x="77" y="5365"/>
                  </a:cubicBezTo>
                  <a:cubicBezTo>
                    <a:pt x="120" y="5862"/>
                    <a:pt x="195" y="6359"/>
                    <a:pt x="282" y="6856"/>
                  </a:cubicBezTo>
                  <a:cubicBezTo>
                    <a:pt x="282" y="6872"/>
                    <a:pt x="291" y="6879"/>
                    <a:pt x="303" y="6879"/>
                  </a:cubicBezTo>
                  <a:cubicBezTo>
                    <a:pt x="322" y="6879"/>
                    <a:pt x="347" y="6861"/>
                    <a:pt x="347" y="6834"/>
                  </a:cubicBezTo>
                  <a:cubicBezTo>
                    <a:pt x="185" y="5959"/>
                    <a:pt x="98" y="5063"/>
                    <a:pt x="87" y="4177"/>
                  </a:cubicBezTo>
                  <a:cubicBezTo>
                    <a:pt x="77" y="3281"/>
                    <a:pt x="131" y="2384"/>
                    <a:pt x="271" y="1509"/>
                  </a:cubicBezTo>
                  <a:cubicBezTo>
                    <a:pt x="336" y="1013"/>
                    <a:pt x="444" y="526"/>
                    <a:pt x="563" y="40"/>
                  </a:cubicBezTo>
                  <a:cubicBezTo>
                    <a:pt x="569" y="14"/>
                    <a:pt x="548" y="0"/>
                    <a:pt x="52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54"/>
            <p:cNvSpPr/>
            <p:nvPr/>
          </p:nvSpPr>
          <p:spPr>
            <a:xfrm>
              <a:off x="5746418" y="1704618"/>
              <a:ext cx="155945" cy="192245"/>
            </a:xfrm>
            <a:custGeom>
              <a:avLst/>
              <a:gdLst/>
              <a:ahLst/>
              <a:cxnLst/>
              <a:rect l="l" t="t" r="r" b="b"/>
              <a:pathLst>
                <a:path w="2148" h="2648" extrusionOk="0">
                  <a:moveTo>
                    <a:pt x="2093" y="0"/>
                  </a:moveTo>
                  <a:cubicBezTo>
                    <a:pt x="2083" y="0"/>
                    <a:pt x="2073" y="4"/>
                    <a:pt x="2067" y="13"/>
                  </a:cubicBezTo>
                  <a:lnTo>
                    <a:pt x="2078" y="24"/>
                  </a:lnTo>
                  <a:cubicBezTo>
                    <a:pt x="1613" y="737"/>
                    <a:pt x="1095" y="1428"/>
                    <a:pt x="522" y="2065"/>
                  </a:cubicBezTo>
                  <a:cubicBezTo>
                    <a:pt x="360" y="2238"/>
                    <a:pt x="188" y="2422"/>
                    <a:pt x="26" y="2584"/>
                  </a:cubicBezTo>
                  <a:cubicBezTo>
                    <a:pt x="0" y="2609"/>
                    <a:pt x="21" y="2648"/>
                    <a:pt x="47" y="2648"/>
                  </a:cubicBezTo>
                  <a:cubicBezTo>
                    <a:pt x="54" y="2648"/>
                    <a:pt x="62" y="2645"/>
                    <a:pt x="69" y="2638"/>
                  </a:cubicBezTo>
                  <a:cubicBezTo>
                    <a:pt x="674" y="2022"/>
                    <a:pt x="1224" y="1363"/>
                    <a:pt x="1721" y="661"/>
                  </a:cubicBezTo>
                  <a:cubicBezTo>
                    <a:pt x="1862" y="456"/>
                    <a:pt x="2002" y="262"/>
                    <a:pt x="2132" y="56"/>
                  </a:cubicBezTo>
                  <a:cubicBezTo>
                    <a:pt x="2147" y="25"/>
                    <a:pt x="2118" y="0"/>
                    <a:pt x="20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54"/>
            <p:cNvSpPr/>
            <p:nvPr/>
          </p:nvSpPr>
          <p:spPr>
            <a:xfrm>
              <a:off x="6055910" y="759735"/>
              <a:ext cx="40583" cy="511685"/>
            </a:xfrm>
            <a:custGeom>
              <a:avLst/>
              <a:gdLst/>
              <a:ahLst/>
              <a:cxnLst/>
              <a:rect l="l" t="t" r="r" b="b"/>
              <a:pathLst>
                <a:path w="559" h="7048" extrusionOk="0">
                  <a:moveTo>
                    <a:pt x="39" y="0"/>
                  </a:moveTo>
                  <a:cubicBezTo>
                    <a:pt x="19" y="0"/>
                    <a:pt x="1" y="19"/>
                    <a:pt x="7" y="45"/>
                  </a:cubicBezTo>
                  <a:cubicBezTo>
                    <a:pt x="223" y="931"/>
                    <a:pt x="375" y="1828"/>
                    <a:pt x="439" y="2746"/>
                  </a:cubicBezTo>
                  <a:cubicBezTo>
                    <a:pt x="504" y="3653"/>
                    <a:pt x="493" y="4560"/>
                    <a:pt x="407" y="5468"/>
                  </a:cubicBezTo>
                  <a:cubicBezTo>
                    <a:pt x="364" y="5986"/>
                    <a:pt x="288" y="6494"/>
                    <a:pt x="191" y="7012"/>
                  </a:cubicBezTo>
                  <a:cubicBezTo>
                    <a:pt x="184" y="7031"/>
                    <a:pt x="205" y="7047"/>
                    <a:pt x="225" y="7047"/>
                  </a:cubicBezTo>
                  <a:cubicBezTo>
                    <a:pt x="239" y="7047"/>
                    <a:pt x="251" y="7040"/>
                    <a:pt x="256" y="7023"/>
                  </a:cubicBezTo>
                  <a:cubicBezTo>
                    <a:pt x="429" y="6116"/>
                    <a:pt x="526" y="5208"/>
                    <a:pt x="547" y="4279"/>
                  </a:cubicBezTo>
                  <a:cubicBezTo>
                    <a:pt x="558" y="3372"/>
                    <a:pt x="504" y="2454"/>
                    <a:pt x="375" y="1547"/>
                  </a:cubicBezTo>
                  <a:cubicBezTo>
                    <a:pt x="299" y="1028"/>
                    <a:pt x="191" y="521"/>
                    <a:pt x="72" y="24"/>
                  </a:cubicBezTo>
                  <a:cubicBezTo>
                    <a:pt x="64" y="7"/>
                    <a:pt x="51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27" name="Google Shape;1827;p54"/>
          <p:cNvGrpSpPr/>
          <p:nvPr/>
        </p:nvGrpSpPr>
        <p:grpSpPr>
          <a:xfrm rot="1416381">
            <a:off x="11679001" y="1611625"/>
            <a:ext cx="794265" cy="1091868"/>
            <a:chOff x="4253625" y="382725"/>
            <a:chExt cx="2322764" cy="3193080"/>
          </a:xfrm>
        </p:grpSpPr>
        <p:sp>
          <p:nvSpPr>
            <p:cNvPr id="1828" name="Google Shape;1828;p54"/>
            <p:cNvSpPr/>
            <p:nvPr/>
          </p:nvSpPr>
          <p:spPr>
            <a:xfrm>
              <a:off x="4906876" y="2661408"/>
              <a:ext cx="1014730" cy="96558"/>
            </a:xfrm>
            <a:custGeom>
              <a:avLst/>
              <a:gdLst/>
              <a:ahLst/>
              <a:cxnLst/>
              <a:rect l="l" t="t" r="r" b="b"/>
              <a:pathLst>
                <a:path w="13977" h="1330" extrusionOk="0">
                  <a:moveTo>
                    <a:pt x="6988" y="0"/>
                  </a:moveTo>
                  <a:cubicBezTo>
                    <a:pt x="3132" y="0"/>
                    <a:pt x="0" y="292"/>
                    <a:pt x="0" y="659"/>
                  </a:cubicBezTo>
                  <a:cubicBezTo>
                    <a:pt x="0" y="1027"/>
                    <a:pt x="3132" y="1329"/>
                    <a:pt x="6988" y="1329"/>
                  </a:cubicBezTo>
                  <a:cubicBezTo>
                    <a:pt x="10844" y="1329"/>
                    <a:pt x="13977" y="1027"/>
                    <a:pt x="13977" y="659"/>
                  </a:cubicBezTo>
                  <a:cubicBezTo>
                    <a:pt x="13977" y="292"/>
                    <a:pt x="10844" y="0"/>
                    <a:pt x="69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54"/>
            <p:cNvSpPr/>
            <p:nvPr/>
          </p:nvSpPr>
          <p:spPr>
            <a:xfrm>
              <a:off x="4817433" y="1945504"/>
              <a:ext cx="92638" cy="766438"/>
            </a:xfrm>
            <a:custGeom>
              <a:avLst/>
              <a:gdLst/>
              <a:ahLst/>
              <a:cxnLst/>
              <a:rect l="l" t="t" r="r" b="b"/>
              <a:pathLst>
                <a:path w="1276" h="10557" extrusionOk="0">
                  <a:moveTo>
                    <a:pt x="39" y="0"/>
                  </a:moveTo>
                  <a:cubicBezTo>
                    <a:pt x="20" y="0"/>
                    <a:pt x="1" y="11"/>
                    <a:pt x="1" y="33"/>
                  </a:cubicBezTo>
                  <a:cubicBezTo>
                    <a:pt x="87" y="756"/>
                    <a:pt x="163" y="1469"/>
                    <a:pt x="249" y="2182"/>
                  </a:cubicBezTo>
                  <a:cubicBezTo>
                    <a:pt x="336" y="2949"/>
                    <a:pt x="422" y="3716"/>
                    <a:pt x="519" y="4483"/>
                  </a:cubicBezTo>
                  <a:cubicBezTo>
                    <a:pt x="606" y="5228"/>
                    <a:pt x="692" y="5973"/>
                    <a:pt x="779" y="6718"/>
                  </a:cubicBezTo>
                  <a:cubicBezTo>
                    <a:pt x="854" y="7399"/>
                    <a:pt x="930" y="8069"/>
                    <a:pt x="1005" y="8749"/>
                  </a:cubicBezTo>
                  <a:cubicBezTo>
                    <a:pt x="1070" y="9289"/>
                    <a:pt x="1135" y="9829"/>
                    <a:pt x="1189" y="10358"/>
                  </a:cubicBezTo>
                  <a:cubicBezTo>
                    <a:pt x="1189" y="10412"/>
                    <a:pt x="1200" y="10466"/>
                    <a:pt x="1211" y="10520"/>
                  </a:cubicBezTo>
                  <a:cubicBezTo>
                    <a:pt x="1211" y="10546"/>
                    <a:pt x="1225" y="10557"/>
                    <a:pt x="1240" y="10557"/>
                  </a:cubicBezTo>
                  <a:cubicBezTo>
                    <a:pt x="1257" y="10557"/>
                    <a:pt x="1275" y="10543"/>
                    <a:pt x="1275" y="10520"/>
                  </a:cubicBezTo>
                  <a:cubicBezTo>
                    <a:pt x="1221" y="10002"/>
                    <a:pt x="1157" y="9483"/>
                    <a:pt x="1103" y="8976"/>
                  </a:cubicBezTo>
                  <a:cubicBezTo>
                    <a:pt x="1027" y="8306"/>
                    <a:pt x="951" y="7647"/>
                    <a:pt x="876" y="6988"/>
                  </a:cubicBezTo>
                  <a:cubicBezTo>
                    <a:pt x="789" y="6243"/>
                    <a:pt x="703" y="5498"/>
                    <a:pt x="617" y="4763"/>
                  </a:cubicBezTo>
                  <a:cubicBezTo>
                    <a:pt x="530" y="3997"/>
                    <a:pt x="433" y="3230"/>
                    <a:pt x="346" y="2463"/>
                  </a:cubicBezTo>
                  <a:cubicBezTo>
                    <a:pt x="260" y="1739"/>
                    <a:pt x="184" y="1016"/>
                    <a:pt x="98" y="292"/>
                  </a:cubicBezTo>
                  <a:lnTo>
                    <a:pt x="76" y="33"/>
                  </a:lnTo>
                  <a:cubicBezTo>
                    <a:pt x="76" y="11"/>
                    <a:pt x="58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54"/>
            <p:cNvSpPr/>
            <p:nvPr/>
          </p:nvSpPr>
          <p:spPr>
            <a:xfrm>
              <a:off x="5919205" y="1945504"/>
              <a:ext cx="91766" cy="766148"/>
            </a:xfrm>
            <a:custGeom>
              <a:avLst/>
              <a:gdLst/>
              <a:ahLst/>
              <a:cxnLst/>
              <a:rect l="l" t="t" r="r" b="b"/>
              <a:pathLst>
                <a:path w="1264" h="10553" extrusionOk="0">
                  <a:moveTo>
                    <a:pt x="1236" y="0"/>
                  </a:moveTo>
                  <a:cubicBezTo>
                    <a:pt x="1221" y="0"/>
                    <a:pt x="1205" y="11"/>
                    <a:pt x="1199" y="33"/>
                  </a:cubicBezTo>
                  <a:cubicBezTo>
                    <a:pt x="1123" y="756"/>
                    <a:pt x="1037" y="1469"/>
                    <a:pt x="961" y="2182"/>
                  </a:cubicBezTo>
                  <a:cubicBezTo>
                    <a:pt x="864" y="2949"/>
                    <a:pt x="778" y="3716"/>
                    <a:pt x="691" y="4483"/>
                  </a:cubicBezTo>
                  <a:lnTo>
                    <a:pt x="432" y="6718"/>
                  </a:lnTo>
                  <a:cubicBezTo>
                    <a:pt x="346" y="7399"/>
                    <a:pt x="270" y="8069"/>
                    <a:pt x="195" y="8749"/>
                  </a:cubicBezTo>
                  <a:cubicBezTo>
                    <a:pt x="130" y="9289"/>
                    <a:pt x="76" y="9829"/>
                    <a:pt x="22" y="10358"/>
                  </a:cubicBezTo>
                  <a:lnTo>
                    <a:pt x="0" y="10520"/>
                  </a:lnTo>
                  <a:cubicBezTo>
                    <a:pt x="0" y="10542"/>
                    <a:pt x="16" y="10553"/>
                    <a:pt x="33" y="10553"/>
                  </a:cubicBezTo>
                  <a:cubicBezTo>
                    <a:pt x="49" y="10553"/>
                    <a:pt x="65" y="10542"/>
                    <a:pt x="65" y="10520"/>
                  </a:cubicBezTo>
                  <a:cubicBezTo>
                    <a:pt x="119" y="10002"/>
                    <a:pt x="184" y="9483"/>
                    <a:pt x="238" y="8976"/>
                  </a:cubicBezTo>
                  <a:cubicBezTo>
                    <a:pt x="313" y="8306"/>
                    <a:pt x="389" y="7647"/>
                    <a:pt x="465" y="6988"/>
                  </a:cubicBezTo>
                  <a:cubicBezTo>
                    <a:pt x="551" y="6243"/>
                    <a:pt x="637" y="5498"/>
                    <a:pt x="724" y="4763"/>
                  </a:cubicBezTo>
                  <a:cubicBezTo>
                    <a:pt x="810" y="3997"/>
                    <a:pt x="907" y="3230"/>
                    <a:pt x="994" y="2463"/>
                  </a:cubicBezTo>
                  <a:cubicBezTo>
                    <a:pt x="1080" y="1739"/>
                    <a:pt x="1156" y="1016"/>
                    <a:pt x="1242" y="292"/>
                  </a:cubicBezTo>
                  <a:lnTo>
                    <a:pt x="1264" y="33"/>
                  </a:lnTo>
                  <a:cubicBezTo>
                    <a:pt x="1264" y="11"/>
                    <a:pt x="1250" y="0"/>
                    <a:pt x="123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54"/>
            <p:cNvSpPr/>
            <p:nvPr/>
          </p:nvSpPr>
          <p:spPr>
            <a:xfrm>
              <a:off x="5411806" y="1997412"/>
              <a:ext cx="4792" cy="762881"/>
            </a:xfrm>
            <a:custGeom>
              <a:avLst/>
              <a:gdLst/>
              <a:ahLst/>
              <a:cxnLst/>
              <a:rect l="l" t="t" r="r" b="b"/>
              <a:pathLst>
                <a:path w="66" h="10508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10475"/>
                  </a:lnTo>
                  <a:cubicBezTo>
                    <a:pt x="1" y="10497"/>
                    <a:pt x="17" y="10507"/>
                    <a:pt x="33" y="10507"/>
                  </a:cubicBezTo>
                  <a:cubicBezTo>
                    <a:pt x="50" y="10507"/>
                    <a:pt x="66" y="10497"/>
                    <a:pt x="66" y="10475"/>
                  </a:cubicBezTo>
                  <a:lnTo>
                    <a:pt x="66" y="365"/>
                  </a:lnTo>
                  <a:lnTo>
                    <a:pt x="66" y="52"/>
                  </a:ln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54"/>
            <p:cNvSpPr/>
            <p:nvPr/>
          </p:nvSpPr>
          <p:spPr>
            <a:xfrm>
              <a:off x="5921528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54"/>
            <p:cNvSpPr/>
            <p:nvPr/>
          </p:nvSpPr>
          <p:spPr>
            <a:xfrm>
              <a:off x="4906876" y="2709251"/>
              <a:ext cx="1014730" cy="866554"/>
            </a:xfrm>
            <a:custGeom>
              <a:avLst/>
              <a:gdLst/>
              <a:ahLst/>
              <a:cxnLst/>
              <a:rect l="l" t="t" r="r" b="b"/>
              <a:pathLst>
                <a:path w="13977" h="11936" extrusionOk="0">
                  <a:moveTo>
                    <a:pt x="0" y="0"/>
                  </a:moveTo>
                  <a:cubicBezTo>
                    <a:pt x="0" y="5"/>
                    <a:pt x="1" y="10"/>
                    <a:pt x="2" y="15"/>
                  </a:cubicBezTo>
                  <a:lnTo>
                    <a:pt x="2" y="15"/>
                  </a:lnTo>
                  <a:lnTo>
                    <a:pt x="0" y="0"/>
                  </a:lnTo>
                  <a:close/>
                  <a:moveTo>
                    <a:pt x="13977" y="0"/>
                  </a:moveTo>
                  <a:lnTo>
                    <a:pt x="13975" y="15"/>
                  </a:lnTo>
                  <a:lnTo>
                    <a:pt x="13975" y="15"/>
                  </a:lnTo>
                  <a:cubicBezTo>
                    <a:pt x="13976" y="10"/>
                    <a:pt x="13977" y="5"/>
                    <a:pt x="13977" y="0"/>
                  </a:cubicBezTo>
                  <a:close/>
                  <a:moveTo>
                    <a:pt x="2" y="15"/>
                  </a:moveTo>
                  <a:lnTo>
                    <a:pt x="1275" y="11395"/>
                  </a:lnTo>
                  <a:cubicBezTo>
                    <a:pt x="1275" y="11698"/>
                    <a:pt x="3835" y="11935"/>
                    <a:pt x="6988" y="11935"/>
                  </a:cubicBezTo>
                  <a:cubicBezTo>
                    <a:pt x="10142" y="11935"/>
                    <a:pt x="12702" y="11698"/>
                    <a:pt x="12702" y="11395"/>
                  </a:cubicBezTo>
                  <a:lnTo>
                    <a:pt x="13975" y="15"/>
                  </a:lnTo>
                  <a:lnTo>
                    <a:pt x="13975" y="15"/>
                  </a:lnTo>
                  <a:cubicBezTo>
                    <a:pt x="13894" y="375"/>
                    <a:pt x="10794" y="670"/>
                    <a:pt x="6988" y="670"/>
                  </a:cubicBezTo>
                  <a:cubicBezTo>
                    <a:pt x="3183" y="670"/>
                    <a:pt x="83" y="375"/>
                    <a:pt x="2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54"/>
            <p:cNvSpPr/>
            <p:nvPr/>
          </p:nvSpPr>
          <p:spPr>
            <a:xfrm>
              <a:off x="4906876" y="270925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8F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54"/>
            <p:cNvSpPr/>
            <p:nvPr/>
          </p:nvSpPr>
          <p:spPr>
            <a:xfrm>
              <a:off x="4906876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0" y="0"/>
                  </a:moveTo>
                  <a:cubicBezTo>
                    <a:pt x="0" y="1"/>
                    <a:pt x="562" y="2657"/>
                    <a:pt x="2517" y="2971"/>
                  </a:cubicBezTo>
                  <a:cubicBezTo>
                    <a:pt x="2786" y="3016"/>
                    <a:pt x="3043" y="3037"/>
                    <a:pt x="3286" y="3037"/>
                  </a:cubicBezTo>
                  <a:cubicBezTo>
                    <a:pt x="5886" y="3037"/>
                    <a:pt x="6988" y="670"/>
                    <a:pt x="6988" y="670"/>
                  </a:cubicBezTo>
                  <a:lnTo>
                    <a:pt x="6988" y="670"/>
                  </a:lnTo>
                  <a:cubicBezTo>
                    <a:pt x="5382" y="1651"/>
                    <a:pt x="4116" y="1998"/>
                    <a:pt x="3129" y="1998"/>
                  </a:cubicBezTo>
                  <a:cubicBezTo>
                    <a:pt x="760" y="1998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54"/>
            <p:cNvSpPr/>
            <p:nvPr/>
          </p:nvSpPr>
          <p:spPr>
            <a:xfrm>
              <a:off x="5414202" y="2709251"/>
              <a:ext cx="507401" cy="220486"/>
            </a:xfrm>
            <a:custGeom>
              <a:avLst/>
              <a:gdLst/>
              <a:ahLst/>
              <a:cxnLst/>
              <a:rect l="l" t="t" r="r" b="b"/>
              <a:pathLst>
                <a:path w="6989" h="3037" extrusionOk="0">
                  <a:moveTo>
                    <a:pt x="6989" y="0"/>
                  </a:moveTo>
                  <a:lnTo>
                    <a:pt x="6989" y="0"/>
                  </a:lnTo>
                  <a:cubicBezTo>
                    <a:pt x="6988" y="1"/>
                    <a:pt x="6229" y="1998"/>
                    <a:pt x="3860" y="1998"/>
                  </a:cubicBezTo>
                  <a:cubicBezTo>
                    <a:pt x="2873" y="1998"/>
                    <a:pt x="1607" y="1651"/>
                    <a:pt x="0" y="670"/>
                  </a:cubicBezTo>
                  <a:lnTo>
                    <a:pt x="0" y="670"/>
                  </a:lnTo>
                  <a:cubicBezTo>
                    <a:pt x="0" y="670"/>
                    <a:pt x="1102" y="3037"/>
                    <a:pt x="3703" y="3037"/>
                  </a:cubicBezTo>
                  <a:cubicBezTo>
                    <a:pt x="3946" y="3037"/>
                    <a:pt x="4202" y="3016"/>
                    <a:pt x="4472" y="2971"/>
                  </a:cubicBezTo>
                  <a:cubicBezTo>
                    <a:pt x="6427" y="2657"/>
                    <a:pt x="6988" y="1"/>
                    <a:pt x="6989" y="0"/>
                  </a:cubicBezTo>
                  <a:close/>
                </a:path>
              </a:pathLst>
            </a:custGeom>
            <a:solidFill>
              <a:srgbClr val="B81C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54"/>
            <p:cNvSpPr/>
            <p:nvPr/>
          </p:nvSpPr>
          <p:spPr>
            <a:xfrm>
              <a:off x="4792532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575" y="0"/>
                  </a:moveTo>
                  <a:cubicBezTo>
                    <a:pt x="1122" y="432"/>
                    <a:pt x="754" y="940"/>
                    <a:pt x="463" y="1502"/>
                  </a:cubicBezTo>
                  <a:cubicBezTo>
                    <a:pt x="0" y="2367"/>
                    <a:pt x="156" y="2824"/>
                    <a:pt x="524" y="2824"/>
                  </a:cubicBezTo>
                  <a:cubicBezTo>
                    <a:pt x="759" y="2824"/>
                    <a:pt x="1079" y="2640"/>
                    <a:pt x="1381" y="2258"/>
                  </a:cubicBezTo>
                  <a:cubicBezTo>
                    <a:pt x="1381" y="2258"/>
                    <a:pt x="1435" y="3101"/>
                    <a:pt x="1926" y="3101"/>
                  </a:cubicBezTo>
                  <a:cubicBezTo>
                    <a:pt x="1971" y="3101"/>
                    <a:pt x="2020" y="3094"/>
                    <a:pt x="2072" y="3079"/>
                  </a:cubicBezTo>
                  <a:cubicBezTo>
                    <a:pt x="3314" y="2722"/>
                    <a:pt x="1575" y="0"/>
                    <a:pt x="1575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54"/>
            <p:cNvSpPr/>
            <p:nvPr/>
          </p:nvSpPr>
          <p:spPr>
            <a:xfrm>
              <a:off x="5324251" y="2757893"/>
              <a:ext cx="210758" cy="204732"/>
            </a:xfrm>
            <a:custGeom>
              <a:avLst/>
              <a:gdLst/>
              <a:ahLst/>
              <a:cxnLst/>
              <a:rect l="l" t="t" r="r" b="b"/>
              <a:pathLst>
                <a:path w="2903" h="2820" extrusionOk="0">
                  <a:moveTo>
                    <a:pt x="1239" y="0"/>
                  </a:moveTo>
                  <a:cubicBezTo>
                    <a:pt x="1239" y="0"/>
                    <a:pt x="84" y="1307"/>
                    <a:pt x="30" y="2225"/>
                  </a:cubicBezTo>
                  <a:cubicBezTo>
                    <a:pt x="1" y="2630"/>
                    <a:pt x="191" y="2813"/>
                    <a:pt x="433" y="2813"/>
                  </a:cubicBezTo>
                  <a:cubicBezTo>
                    <a:pt x="731" y="2813"/>
                    <a:pt x="1108" y="2532"/>
                    <a:pt x="1239" y="2041"/>
                  </a:cubicBezTo>
                  <a:cubicBezTo>
                    <a:pt x="1239" y="2041"/>
                    <a:pt x="1591" y="2819"/>
                    <a:pt x="2135" y="2819"/>
                  </a:cubicBezTo>
                  <a:cubicBezTo>
                    <a:pt x="2139" y="2819"/>
                    <a:pt x="2143" y="2819"/>
                    <a:pt x="2147" y="2819"/>
                  </a:cubicBezTo>
                  <a:cubicBezTo>
                    <a:pt x="2903" y="2808"/>
                    <a:pt x="2741" y="1307"/>
                    <a:pt x="1239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54"/>
            <p:cNvSpPr/>
            <p:nvPr/>
          </p:nvSpPr>
          <p:spPr>
            <a:xfrm>
              <a:off x="5794479" y="2709251"/>
              <a:ext cx="240669" cy="225205"/>
            </a:xfrm>
            <a:custGeom>
              <a:avLst/>
              <a:gdLst/>
              <a:ahLst/>
              <a:cxnLst/>
              <a:rect l="l" t="t" r="r" b="b"/>
              <a:pathLst>
                <a:path w="3315" h="3102" extrusionOk="0">
                  <a:moveTo>
                    <a:pt x="1740" y="0"/>
                  </a:moveTo>
                  <a:cubicBezTo>
                    <a:pt x="1740" y="0"/>
                    <a:pt x="1" y="2722"/>
                    <a:pt x="1254" y="3079"/>
                  </a:cubicBezTo>
                  <a:cubicBezTo>
                    <a:pt x="1305" y="3094"/>
                    <a:pt x="1353" y="3101"/>
                    <a:pt x="1397" y="3101"/>
                  </a:cubicBezTo>
                  <a:cubicBezTo>
                    <a:pt x="1880" y="3101"/>
                    <a:pt x="1934" y="2258"/>
                    <a:pt x="1934" y="2258"/>
                  </a:cubicBezTo>
                  <a:cubicBezTo>
                    <a:pt x="2236" y="2640"/>
                    <a:pt x="2556" y="2824"/>
                    <a:pt x="2791" y="2824"/>
                  </a:cubicBezTo>
                  <a:cubicBezTo>
                    <a:pt x="3159" y="2824"/>
                    <a:pt x="3315" y="2367"/>
                    <a:pt x="2852" y="1502"/>
                  </a:cubicBezTo>
                  <a:cubicBezTo>
                    <a:pt x="2571" y="940"/>
                    <a:pt x="2193" y="432"/>
                    <a:pt x="1740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54"/>
            <p:cNvSpPr/>
            <p:nvPr/>
          </p:nvSpPr>
          <p:spPr>
            <a:xfrm>
              <a:off x="5148633" y="2898155"/>
              <a:ext cx="59968" cy="11689"/>
            </a:xfrm>
            <a:custGeom>
              <a:avLst/>
              <a:gdLst/>
              <a:ahLst/>
              <a:cxnLst/>
              <a:rect l="l" t="t" r="r" b="b"/>
              <a:pathLst>
                <a:path w="826" h="161" extrusionOk="0">
                  <a:moveTo>
                    <a:pt x="773" y="0"/>
                  </a:moveTo>
                  <a:cubicBezTo>
                    <a:pt x="770" y="0"/>
                    <a:pt x="767" y="1"/>
                    <a:pt x="764" y="1"/>
                  </a:cubicBezTo>
                  <a:cubicBezTo>
                    <a:pt x="603" y="63"/>
                    <a:pt x="437" y="91"/>
                    <a:pt x="269" y="91"/>
                  </a:cubicBezTo>
                  <a:cubicBezTo>
                    <a:pt x="200" y="91"/>
                    <a:pt x="131" y="86"/>
                    <a:pt x="62" y="77"/>
                  </a:cubicBezTo>
                  <a:cubicBezTo>
                    <a:pt x="58" y="76"/>
                    <a:pt x="55" y="76"/>
                    <a:pt x="52" y="76"/>
                  </a:cubicBezTo>
                  <a:cubicBezTo>
                    <a:pt x="16" y="76"/>
                    <a:pt x="0" y="132"/>
                    <a:pt x="40" y="142"/>
                  </a:cubicBezTo>
                  <a:cubicBezTo>
                    <a:pt x="114" y="155"/>
                    <a:pt x="189" y="161"/>
                    <a:pt x="265" y="161"/>
                  </a:cubicBezTo>
                  <a:cubicBezTo>
                    <a:pt x="441" y="161"/>
                    <a:pt x="619" y="127"/>
                    <a:pt x="785" y="66"/>
                  </a:cubicBezTo>
                  <a:cubicBezTo>
                    <a:pt x="825" y="56"/>
                    <a:pt x="810" y="0"/>
                    <a:pt x="7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54"/>
            <p:cNvSpPr/>
            <p:nvPr/>
          </p:nvSpPr>
          <p:spPr>
            <a:xfrm>
              <a:off x="5290783" y="2821345"/>
              <a:ext cx="52345" cy="36518"/>
            </a:xfrm>
            <a:custGeom>
              <a:avLst/>
              <a:gdLst/>
              <a:ahLst/>
              <a:cxnLst/>
              <a:rect l="l" t="t" r="r" b="b"/>
              <a:pathLst>
                <a:path w="721" h="503" extrusionOk="0">
                  <a:moveTo>
                    <a:pt x="678" y="0"/>
                  </a:moveTo>
                  <a:cubicBezTo>
                    <a:pt x="670" y="0"/>
                    <a:pt x="661" y="4"/>
                    <a:pt x="653" y="12"/>
                  </a:cubicBezTo>
                  <a:cubicBezTo>
                    <a:pt x="458" y="174"/>
                    <a:pt x="253" y="325"/>
                    <a:pt x="37" y="444"/>
                  </a:cubicBezTo>
                  <a:cubicBezTo>
                    <a:pt x="1" y="462"/>
                    <a:pt x="25" y="503"/>
                    <a:pt x="53" y="503"/>
                  </a:cubicBezTo>
                  <a:cubicBezTo>
                    <a:pt x="59" y="503"/>
                    <a:pt x="64" y="501"/>
                    <a:pt x="69" y="498"/>
                  </a:cubicBezTo>
                  <a:cubicBezTo>
                    <a:pt x="296" y="379"/>
                    <a:pt x="501" y="228"/>
                    <a:pt x="696" y="55"/>
                  </a:cubicBezTo>
                  <a:cubicBezTo>
                    <a:pt x="720" y="31"/>
                    <a:pt x="702" y="0"/>
                    <a:pt x="6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54"/>
            <p:cNvSpPr/>
            <p:nvPr/>
          </p:nvSpPr>
          <p:spPr>
            <a:xfrm>
              <a:off x="5507129" y="2820256"/>
              <a:ext cx="176854" cy="58007"/>
            </a:xfrm>
            <a:custGeom>
              <a:avLst/>
              <a:gdLst/>
              <a:ahLst/>
              <a:cxnLst/>
              <a:rect l="l" t="t" r="r" b="b"/>
              <a:pathLst>
                <a:path w="2436" h="799" extrusionOk="0">
                  <a:moveTo>
                    <a:pt x="44" y="0"/>
                  </a:moveTo>
                  <a:cubicBezTo>
                    <a:pt x="19" y="0"/>
                    <a:pt x="0" y="41"/>
                    <a:pt x="27" y="59"/>
                  </a:cubicBezTo>
                  <a:cubicBezTo>
                    <a:pt x="659" y="540"/>
                    <a:pt x="1421" y="798"/>
                    <a:pt x="2209" y="798"/>
                  </a:cubicBezTo>
                  <a:cubicBezTo>
                    <a:pt x="2270" y="798"/>
                    <a:pt x="2331" y="797"/>
                    <a:pt x="2393" y="794"/>
                  </a:cubicBezTo>
                  <a:cubicBezTo>
                    <a:pt x="2436" y="794"/>
                    <a:pt x="2436" y="729"/>
                    <a:pt x="2393" y="729"/>
                  </a:cubicBezTo>
                  <a:cubicBezTo>
                    <a:pt x="2334" y="732"/>
                    <a:pt x="2276" y="733"/>
                    <a:pt x="2217" y="733"/>
                  </a:cubicBezTo>
                  <a:cubicBezTo>
                    <a:pt x="1621" y="733"/>
                    <a:pt x="1046" y="583"/>
                    <a:pt x="524" y="308"/>
                  </a:cubicBezTo>
                  <a:cubicBezTo>
                    <a:pt x="362" y="210"/>
                    <a:pt x="211" y="113"/>
                    <a:pt x="60" y="5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54"/>
            <p:cNvSpPr/>
            <p:nvPr/>
          </p:nvSpPr>
          <p:spPr>
            <a:xfrm>
              <a:off x="5735673" y="2874706"/>
              <a:ext cx="19675" cy="7405"/>
            </a:xfrm>
            <a:custGeom>
              <a:avLst/>
              <a:gdLst/>
              <a:ahLst/>
              <a:cxnLst/>
              <a:rect l="l" t="t" r="r" b="b"/>
              <a:pathLst>
                <a:path w="271" h="102" extrusionOk="0">
                  <a:moveTo>
                    <a:pt x="195" y="0"/>
                  </a:moveTo>
                  <a:lnTo>
                    <a:pt x="174" y="11"/>
                  </a:lnTo>
                  <a:lnTo>
                    <a:pt x="152" y="22"/>
                  </a:lnTo>
                  <a:lnTo>
                    <a:pt x="44" y="22"/>
                  </a:lnTo>
                  <a:cubicBezTo>
                    <a:pt x="38" y="19"/>
                    <a:pt x="33" y="18"/>
                    <a:pt x="29" y="18"/>
                  </a:cubicBezTo>
                  <a:cubicBezTo>
                    <a:pt x="17" y="18"/>
                    <a:pt x="9" y="28"/>
                    <a:pt x="1" y="44"/>
                  </a:cubicBezTo>
                  <a:cubicBezTo>
                    <a:pt x="1" y="65"/>
                    <a:pt x="12" y="76"/>
                    <a:pt x="22" y="87"/>
                  </a:cubicBezTo>
                  <a:lnTo>
                    <a:pt x="22" y="98"/>
                  </a:lnTo>
                  <a:cubicBezTo>
                    <a:pt x="41" y="100"/>
                    <a:pt x="60" y="102"/>
                    <a:pt x="79" y="102"/>
                  </a:cubicBezTo>
                  <a:cubicBezTo>
                    <a:pt x="136" y="102"/>
                    <a:pt x="192" y="89"/>
                    <a:pt x="249" y="65"/>
                  </a:cubicBezTo>
                  <a:cubicBezTo>
                    <a:pt x="260" y="54"/>
                    <a:pt x="271" y="33"/>
                    <a:pt x="260" y="22"/>
                  </a:cubicBezTo>
                  <a:cubicBezTo>
                    <a:pt x="249" y="0"/>
                    <a:pt x="228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54"/>
            <p:cNvSpPr/>
            <p:nvPr/>
          </p:nvSpPr>
          <p:spPr>
            <a:xfrm>
              <a:off x="5786130" y="2838551"/>
              <a:ext cx="54886" cy="39422"/>
            </a:xfrm>
            <a:custGeom>
              <a:avLst/>
              <a:gdLst/>
              <a:ahLst/>
              <a:cxnLst/>
              <a:rect l="l" t="t" r="r" b="b"/>
              <a:pathLst>
                <a:path w="756" h="543" extrusionOk="0">
                  <a:moveTo>
                    <a:pt x="708" y="1"/>
                  </a:moveTo>
                  <a:cubicBezTo>
                    <a:pt x="701" y="1"/>
                    <a:pt x="694" y="4"/>
                    <a:pt x="688" y="12"/>
                  </a:cubicBezTo>
                  <a:cubicBezTo>
                    <a:pt x="515" y="218"/>
                    <a:pt x="289" y="380"/>
                    <a:pt x="40" y="477"/>
                  </a:cubicBezTo>
                  <a:cubicBezTo>
                    <a:pt x="0" y="487"/>
                    <a:pt x="16" y="543"/>
                    <a:pt x="52" y="543"/>
                  </a:cubicBezTo>
                  <a:cubicBezTo>
                    <a:pt x="55" y="543"/>
                    <a:pt x="59" y="542"/>
                    <a:pt x="62" y="542"/>
                  </a:cubicBezTo>
                  <a:cubicBezTo>
                    <a:pt x="321" y="444"/>
                    <a:pt x="559" y="282"/>
                    <a:pt x="731" y="66"/>
                  </a:cubicBezTo>
                  <a:cubicBezTo>
                    <a:pt x="756" y="34"/>
                    <a:pt x="731" y="1"/>
                    <a:pt x="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54"/>
            <p:cNvSpPr/>
            <p:nvPr/>
          </p:nvSpPr>
          <p:spPr>
            <a:xfrm>
              <a:off x="5183626" y="3415137"/>
              <a:ext cx="4792" cy="49295"/>
            </a:xfrm>
            <a:custGeom>
              <a:avLst/>
              <a:gdLst/>
              <a:ahLst/>
              <a:cxnLst/>
              <a:rect l="l" t="t" r="r" b="b"/>
              <a:pathLst>
                <a:path w="66" h="679" extrusionOk="0">
                  <a:moveTo>
                    <a:pt x="33" y="1"/>
                  </a:moveTo>
                  <a:cubicBezTo>
                    <a:pt x="17" y="1"/>
                    <a:pt x="1" y="14"/>
                    <a:pt x="1" y="41"/>
                  </a:cubicBezTo>
                  <a:lnTo>
                    <a:pt x="1" y="646"/>
                  </a:lnTo>
                  <a:cubicBezTo>
                    <a:pt x="1" y="668"/>
                    <a:pt x="17" y="679"/>
                    <a:pt x="33" y="679"/>
                  </a:cubicBezTo>
                  <a:cubicBezTo>
                    <a:pt x="50" y="679"/>
                    <a:pt x="66" y="668"/>
                    <a:pt x="66" y="646"/>
                  </a:cubicBezTo>
                  <a:lnTo>
                    <a:pt x="66" y="41"/>
                  </a:lnTo>
                  <a:cubicBezTo>
                    <a:pt x="66" y="14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54"/>
            <p:cNvSpPr/>
            <p:nvPr/>
          </p:nvSpPr>
          <p:spPr>
            <a:xfrm>
              <a:off x="5696034" y="3048654"/>
              <a:ext cx="9148" cy="46900"/>
            </a:xfrm>
            <a:custGeom>
              <a:avLst/>
              <a:gdLst/>
              <a:ahLst/>
              <a:cxnLst/>
              <a:rect l="l" t="t" r="r" b="b"/>
              <a:pathLst>
                <a:path w="126" h="646" extrusionOk="0">
                  <a:moveTo>
                    <a:pt x="43" y="0"/>
                  </a:moveTo>
                  <a:cubicBezTo>
                    <a:pt x="22" y="0"/>
                    <a:pt x="0" y="19"/>
                    <a:pt x="7" y="45"/>
                  </a:cubicBezTo>
                  <a:cubicBezTo>
                    <a:pt x="50" y="229"/>
                    <a:pt x="50" y="413"/>
                    <a:pt x="18" y="607"/>
                  </a:cubicBezTo>
                  <a:cubicBezTo>
                    <a:pt x="11" y="631"/>
                    <a:pt x="29" y="645"/>
                    <a:pt x="48" y="645"/>
                  </a:cubicBezTo>
                  <a:cubicBezTo>
                    <a:pt x="62" y="645"/>
                    <a:pt x="78" y="637"/>
                    <a:pt x="82" y="618"/>
                  </a:cubicBezTo>
                  <a:cubicBezTo>
                    <a:pt x="126" y="423"/>
                    <a:pt x="115" y="218"/>
                    <a:pt x="72" y="24"/>
                  </a:cubicBezTo>
                  <a:cubicBezTo>
                    <a:pt x="67" y="7"/>
                    <a:pt x="55" y="0"/>
                    <a:pt x="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54"/>
            <p:cNvSpPr/>
            <p:nvPr/>
          </p:nvSpPr>
          <p:spPr>
            <a:xfrm>
              <a:off x="5750556" y="3367584"/>
              <a:ext cx="40438" cy="10600"/>
            </a:xfrm>
            <a:custGeom>
              <a:avLst/>
              <a:gdLst/>
              <a:ahLst/>
              <a:cxnLst/>
              <a:rect l="l" t="t" r="r" b="b"/>
              <a:pathLst>
                <a:path w="557" h="146" extrusionOk="0">
                  <a:moveTo>
                    <a:pt x="515" y="1"/>
                  </a:moveTo>
                  <a:cubicBezTo>
                    <a:pt x="509" y="1"/>
                    <a:pt x="504" y="2"/>
                    <a:pt x="498" y="5"/>
                  </a:cubicBezTo>
                  <a:cubicBezTo>
                    <a:pt x="376" y="43"/>
                    <a:pt x="238" y="72"/>
                    <a:pt x="104" y="72"/>
                  </a:cubicBezTo>
                  <a:cubicBezTo>
                    <a:pt x="84" y="72"/>
                    <a:pt x="64" y="71"/>
                    <a:pt x="44" y="70"/>
                  </a:cubicBezTo>
                  <a:cubicBezTo>
                    <a:pt x="1" y="70"/>
                    <a:pt x="1" y="146"/>
                    <a:pt x="44" y="146"/>
                  </a:cubicBezTo>
                  <a:cubicBezTo>
                    <a:pt x="206" y="146"/>
                    <a:pt x="368" y="113"/>
                    <a:pt x="519" y="70"/>
                  </a:cubicBezTo>
                  <a:cubicBezTo>
                    <a:pt x="557" y="51"/>
                    <a:pt x="546" y="1"/>
                    <a:pt x="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54"/>
            <p:cNvSpPr/>
            <p:nvPr/>
          </p:nvSpPr>
          <p:spPr>
            <a:xfrm>
              <a:off x="5683183" y="3451727"/>
              <a:ext cx="93146" cy="15609"/>
            </a:xfrm>
            <a:custGeom>
              <a:avLst/>
              <a:gdLst/>
              <a:ahLst/>
              <a:cxnLst/>
              <a:rect l="l" t="t" r="r" b="b"/>
              <a:pathLst>
                <a:path w="1283" h="215" extrusionOk="0">
                  <a:moveTo>
                    <a:pt x="1241" y="1"/>
                  </a:moveTo>
                  <a:cubicBezTo>
                    <a:pt x="1238" y="1"/>
                    <a:pt x="1235" y="1"/>
                    <a:pt x="1231" y="2"/>
                  </a:cubicBezTo>
                  <a:cubicBezTo>
                    <a:pt x="967" y="100"/>
                    <a:pt x="693" y="145"/>
                    <a:pt x="415" y="145"/>
                  </a:cubicBezTo>
                  <a:cubicBezTo>
                    <a:pt x="295" y="145"/>
                    <a:pt x="174" y="137"/>
                    <a:pt x="54" y="121"/>
                  </a:cubicBezTo>
                  <a:cubicBezTo>
                    <a:pt x="22" y="121"/>
                    <a:pt x="0" y="185"/>
                    <a:pt x="43" y="185"/>
                  </a:cubicBezTo>
                  <a:cubicBezTo>
                    <a:pt x="165" y="205"/>
                    <a:pt x="289" y="215"/>
                    <a:pt x="413" y="215"/>
                  </a:cubicBezTo>
                  <a:cubicBezTo>
                    <a:pt x="696" y="215"/>
                    <a:pt x="979" y="164"/>
                    <a:pt x="1242" y="67"/>
                  </a:cubicBezTo>
                  <a:cubicBezTo>
                    <a:pt x="1282" y="57"/>
                    <a:pt x="1276" y="1"/>
                    <a:pt x="1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54"/>
            <p:cNvSpPr/>
            <p:nvPr/>
          </p:nvSpPr>
          <p:spPr>
            <a:xfrm>
              <a:off x="5295792" y="3124085"/>
              <a:ext cx="7623" cy="44867"/>
            </a:xfrm>
            <a:custGeom>
              <a:avLst/>
              <a:gdLst/>
              <a:ahLst/>
              <a:cxnLst/>
              <a:rect l="l" t="t" r="r" b="b"/>
              <a:pathLst>
                <a:path w="105" h="618" extrusionOk="0">
                  <a:moveTo>
                    <a:pt x="44" y="0"/>
                  </a:moveTo>
                  <a:cubicBezTo>
                    <a:pt x="27" y="0"/>
                    <a:pt x="11" y="11"/>
                    <a:pt x="11" y="32"/>
                  </a:cubicBezTo>
                  <a:cubicBezTo>
                    <a:pt x="0" y="216"/>
                    <a:pt x="0" y="410"/>
                    <a:pt x="33" y="594"/>
                  </a:cubicBezTo>
                  <a:cubicBezTo>
                    <a:pt x="33" y="611"/>
                    <a:pt x="44" y="618"/>
                    <a:pt x="57" y="618"/>
                  </a:cubicBezTo>
                  <a:cubicBezTo>
                    <a:pt x="78" y="618"/>
                    <a:pt x="104" y="599"/>
                    <a:pt x="98" y="572"/>
                  </a:cubicBezTo>
                  <a:cubicBezTo>
                    <a:pt x="76" y="400"/>
                    <a:pt x="65" y="216"/>
                    <a:pt x="76" y="32"/>
                  </a:cubicBez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54"/>
            <p:cNvSpPr/>
            <p:nvPr/>
          </p:nvSpPr>
          <p:spPr>
            <a:xfrm>
              <a:off x="5071532" y="3283224"/>
              <a:ext cx="40075" cy="4792"/>
            </a:xfrm>
            <a:custGeom>
              <a:avLst/>
              <a:gdLst/>
              <a:ahLst/>
              <a:cxnLst/>
              <a:rect l="l" t="t" r="r" b="b"/>
              <a:pathLst>
                <a:path w="552" h="66" extrusionOk="0">
                  <a:moveTo>
                    <a:pt x="44" y="1"/>
                  </a:moveTo>
                  <a:cubicBezTo>
                    <a:pt x="0" y="1"/>
                    <a:pt x="0" y="65"/>
                    <a:pt x="44" y="65"/>
                  </a:cubicBezTo>
                  <a:lnTo>
                    <a:pt x="508" y="65"/>
                  </a:lnTo>
                  <a:cubicBezTo>
                    <a:pt x="551" y="65"/>
                    <a:pt x="551" y="1"/>
                    <a:pt x="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54"/>
            <p:cNvSpPr/>
            <p:nvPr/>
          </p:nvSpPr>
          <p:spPr>
            <a:xfrm>
              <a:off x="5419647" y="3308271"/>
              <a:ext cx="44576" cy="9728"/>
            </a:xfrm>
            <a:custGeom>
              <a:avLst/>
              <a:gdLst/>
              <a:ahLst/>
              <a:cxnLst/>
              <a:rect l="l" t="t" r="r" b="b"/>
              <a:pathLst>
                <a:path w="614" h="134" extrusionOk="0">
                  <a:moveTo>
                    <a:pt x="561" y="0"/>
                  </a:moveTo>
                  <a:cubicBezTo>
                    <a:pt x="558" y="0"/>
                    <a:pt x="555" y="0"/>
                    <a:pt x="552" y="1"/>
                  </a:cubicBezTo>
                  <a:cubicBezTo>
                    <a:pt x="432" y="41"/>
                    <a:pt x="306" y="64"/>
                    <a:pt x="178" y="64"/>
                  </a:cubicBezTo>
                  <a:cubicBezTo>
                    <a:pt x="133" y="64"/>
                    <a:pt x="89" y="61"/>
                    <a:pt x="44" y="55"/>
                  </a:cubicBezTo>
                  <a:cubicBezTo>
                    <a:pt x="1" y="55"/>
                    <a:pt x="1" y="120"/>
                    <a:pt x="44" y="131"/>
                  </a:cubicBezTo>
                  <a:cubicBezTo>
                    <a:pt x="73" y="133"/>
                    <a:pt x="102" y="134"/>
                    <a:pt x="131" y="134"/>
                  </a:cubicBezTo>
                  <a:cubicBezTo>
                    <a:pt x="278" y="134"/>
                    <a:pt x="429" y="111"/>
                    <a:pt x="573" y="66"/>
                  </a:cubicBezTo>
                  <a:cubicBezTo>
                    <a:pt x="613" y="56"/>
                    <a:pt x="598" y="0"/>
                    <a:pt x="5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54"/>
            <p:cNvSpPr/>
            <p:nvPr/>
          </p:nvSpPr>
          <p:spPr>
            <a:xfrm>
              <a:off x="5524771" y="3195378"/>
              <a:ext cx="30637" cy="4792"/>
            </a:xfrm>
            <a:custGeom>
              <a:avLst/>
              <a:gdLst/>
              <a:ahLst/>
              <a:cxnLst/>
              <a:rect l="l" t="t" r="r" b="b"/>
              <a:pathLst>
                <a:path w="422" h="66" extrusionOk="0">
                  <a:moveTo>
                    <a:pt x="33" y="1"/>
                  </a:moveTo>
                  <a:cubicBezTo>
                    <a:pt x="0" y="12"/>
                    <a:pt x="0" y="55"/>
                    <a:pt x="33" y="66"/>
                  </a:cubicBezTo>
                  <a:lnTo>
                    <a:pt x="389" y="66"/>
                  </a:lnTo>
                  <a:cubicBezTo>
                    <a:pt x="422" y="55"/>
                    <a:pt x="422" y="12"/>
                    <a:pt x="3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54"/>
            <p:cNvSpPr/>
            <p:nvPr/>
          </p:nvSpPr>
          <p:spPr>
            <a:xfrm>
              <a:off x="5264429" y="3002481"/>
              <a:ext cx="27515" cy="4792"/>
            </a:xfrm>
            <a:custGeom>
              <a:avLst/>
              <a:gdLst/>
              <a:ahLst/>
              <a:cxnLst/>
              <a:rect l="l" t="t" r="r" b="b"/>
              <a:pathLst>
                <a:path w="379" h="66" extrusionOk="0">
                  <a:moveTo>
                    <a:pt x="44" y="1"/>
                  </a:moveTo>
                  <a:cubicBezTo>
                    <a:pt x="0" y="1"/>
                    <a:pt x="0" y="66"/>
                    <a:pt x="44" y="66"/>
                  </a:cubicBezTo>
                  <a:lnTo>
                    <a:pt x="335" y="66"/>
                  </a:lnTo>
                  <a:cubicBezTo>
                    <a:pt x="378" y="66"/>
                    <a:pt x="37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54"/>
            <p:cNvSpPr/>
            <p:nvPr/>
          </p:nvSpPr>
          <p:spPr>
            <a:xfrm>
              <a:off x="4253625" y="382725"/>
              <a:ext cx="2322764" cy="1616947"/>
            </a:xfrm>
            <a:custGeom>
              <a:avLst/>
              <a:gdLst/>
              <a:ahLst/>
              <a:cxnLst/>
              <a:rect l="l" t="t" r="r" b="b"/>
              <a:pathLst>
                <a:path w="31994" h="22272" extrusionOk="0">
                  <a:moveTo>
                    <a:pt x="7626" y="0"/>
                  </a:moveTo>
                  <a:cubicBezTo>
                    <a:pt x="2323" y="0"/>
                    <a:pt x="1" y="5033"/>
                    <a:pt x="455" y="8878"/>
                  </a:cubicBezTo>
                  <a:cubicBezTo>
                    <a:pt x="1340" y="16299"/>
                    <a:pt x="7238" y="21159"/>
                    <a:pt x="7616" y="21461"/>
                  </a:cubicBezTo>
                  <a:cubicBezTo>
                    <a:pt x="7616" y="21472"/>
                    <a:pt x="7616" y="21472"/>
                    <a:pt x="7616" y="21483"/>
                  </a:cubicBezTo>
                  <a:cubicBezTo>
                    <a:pt x="7616" y="21915"/>
                    <a:pt x="11364" y="22272"/>
                    <a:pt x="15986" y="22272"/>
                  </a:cubicBezTo>
                  <a:cubicBezTo>
                    <a:pt x="20598" y="22272"/>
                    <a:pt x="24357" y="21915"/>
                    <a:pt x="24357" y="21483"/>
                  </a:cubicBezTo>
                  <a:cubicBezTo>
                    <a:pt x="24357" y="21483"/>
                    <a:pt x="30622" y="16536"/>
                    <a:pt x="31529" y="8878"/>
                  </a:cubicBezTo>
                  <a:cubicBezTo>
                    <a:pt x="31993" y="5033"/>
                    <a:pt x="29671" y="0"/>
                    <a:pt x="24368" y="0"/>
                  </a:cubicBezTo>
                  <a:cubicBezTo>
                    <a:pt x="18503" y="0"/>
                    <a:pt x="15889" y="5206"/>
                    <a:pt x="15889" y="5206"/>
                  </a:cubicBezTo>
                  <a:cubicBezTo>
                    <a:pt x="15889" y="5206"/>
                    <a:pt x="13491" y="0"/>
                    <a:pt x="7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54"/>
            <p:cNvSpPr/>
            <p:nvPr/>
          </p:nvSpPr>
          <p:spPr>
            <a:xfrm>
              <a:off x="5407886" y="1644361"/>
              <a:ext cx="16553" cy="171844"/>
            </a:xfrm>
            <a:custGeom>
              <a:avLst/>
              <a:gdLst/>
              <a:ahLst/>
              <a:cxnLst/>
              <a:rect l="l" t="t" r="r" b="b"/>
              <a:pathLst>
                <a:path w="228" h="2367" extrusionOk="0">
                  <a:moveTo>
                    <a:pt x="33" y="1"/>
                  </a:moveTo>
                  <a:cubicBezTo>
                    <a:pt x="17" y="1"/>
                    <a:pt x="1" y="11"/>
                    <a:pt x="1" y="33"/>
                  </a:cubicBezTo>
                  <a:cubicBezTo>
                    <a:pt x="33" y="627"/>
                    <a:pt x="77" y="1232"/>
                    <a:pt x="120" y="1826"/>
                  </a:cubicBezTo>
                  <a:cubicBezTo>
                    <a:pt x="131" y="1999"/>
                    <a:pt x="152" y="2161"/>
                    <a:pt x="163" y="2334"/>
                  </a:cubicBezTo>
                  <a:cubicBezTo>
                    <a:pt x="163" y="2355"/>
                    <a:pt x="179" y="2366"/>
                    <a:pt x="195" y="2366"/>
                  </a:cubicBezTo>
                  <a:cubicBezTo>
                    <a:pt x="212" y="2366"/>
                    <a:pt x="228" y="2355"/>
                    <a:pt x="228" y="2334"/>
                  </a:cubicBezTo>
                  <a:cubicBezTo>
                    <a:pt x="185" y="1740"/>
                    <a:pt x="141" y="1135"/>
                    <a:pt x="98" y="541"/>
                  </a:cubicBezTo>
                  <a:cubicBezTo>
                    <a:pt x="87" y="368"/>
                    <a:pt x="77" y="195"/>
                    <a:pt x="66" y="33"/>
                  </a:cubicBezTo>
                  <a:cubicBezTo>
                    <a:pt x="66" y="11"/>
                    <a:pt x="50" y="1"/>
                    <a:pt x="3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54"/>
            <p:cNvSpPr/>
            <p:nvPr/>
          </p:nvSpPr>
          <p:spPr>
            <a:xfrm>
              <a:off x="5393003" y="1107269"/>
              <a:ext cx="17351" cy="495640"/>
            </a:xfrm>
            <a:custGeom>
              <a:avLst/>
              <a:gdLst/>
              <a:ahLst/>
              <a:cxnLst/>
              <a:rect l="l" t="t" r="r" b="b"/>
              <a:pathLst>
                <a:path w="239" h="6827" extrusionOk="0">
                  <a:moveTo>
                    <a:pt x="44" y="0"/>
                  </a:moveTo>
                  <a:cubicBezTo>
                    <a:pt x="28" y="0"/>
                    <a:pt x="12" y="11"/>
                    <a:pt x="12" y="32"/>
                  </a:cubicBezTo>
                  <a:lnTo>
                    <a:pt x="1" y="32"/>
                  </a:lnTo>
                  <a:cubicBezTo>
                    <a:pt x="1" y="918"/>
                    <a:pt x="12" y="1793"/>
                    <a:pt x="22" y="2679"/>
                  </a:cubicBezTo>
                  <a:cubicBezTo>
                    <a:pt x="33" y="3554"/>
                    <a:pt x="55" y="4428"/>
                    <a:pt x="98" y="5314"/>
                  </a:cubicBezTo>
                  <a:cubicBezTo>
                    <a:pt x="120" y="5811"/>
                    <a:pt x="141" y="6297"/>
                    <a:pt x="174" y="6794"/>
                  </a:cubicBezTo>
                  <a:cubicBezTo>
                    <a:pt x="174" y="6815"/>
                    <a:pt x="190" y="6826"/>
                    <a:pt x="206" y="6826"/>
                  </a:cubicBezTo>
                  <a:cubicBezTo>
                    <a:pt x="222" y="6826"/>
                    <a:pt x="238" y="6815"/>
                    <a:pt x="238" y="6794"/>
                  </a:cubicBezTo>
                  <a:cubicBezTo>
                    <a:pt x="184" y="5919"/>
                    <a:pt x="152" y="5044"/>
                    <a:pt x="130" y="4158"/>
                  </a:cubicBezTo>
                  <a:cubicBezTo>
                    <a:pt x="98" y="3284"/>
                    <a:pt x="76" y="2398"/>
                    <a:pt x="76" y="1523"/>
                  </a:cubicBezTo>
                  <a:lnTo>
                    <a:pt x="76" y="32"/>
                  </a:lnTo>
                  <a:cubicBezTo>
                    <a:pt x="76" y="11"/>
                    <a:pt x="60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54"/>
            <p:cNvSpPr/>
            <p:nvPr/>
          </p:nvSpPr>
          <p:spPr>
            <a:xfrm>
              <a:off x="4710785" y="760098"/>
              <a:ext cx="41382" cy="499488"/>
            </a:xfrm>
            <a:custGeom>
              <a:avLst/>
              <a:gdLst/>
              <a:ahLst/>
              <a:cxnLst/>
              <a:rect l="l" t="t" r="r" b="b"/>
              <a:pathLst>
                <a:path w="570" h="6880" extrusionOk="0">
                  <a:moveTo>
                    <a:pt x="528" y="0"/>
                  </a:moveTo>
                  <a:cubicBezTo>
                    <a:pt x="515" y="0"/>
                    <a:pt x="502" y="6"/>
                    <a:pt x="498" y="19"/>
                  </a:cubicBezTo>
                  <a:cubicBezTo>
                    <a:pt x="282" y="894"/>
                    <a:pt x="131" y="1779"/>
                    <a:pt x="66" y="2676"/>
                  </a:cubicBezTo>
                  <a:cubicBezTo>
                    <a:pt x="1" y="3572"/>
                    <a:pt x="1" y="4469"/>
                    <a:pt x="77" y="5365"/>
                  </a:cubicBezTo>
                  <a:cubicBezTo>
                    <a:pt x="120" y="5862"/>
                    <a:pt x="195" y="6359"/>
                    <a:pt x="282" y="6856"/>
                  </a:cubicBezTo>
                  <a:cubicBezTo>
                    <a:pt x="282" y="6872"/>
                    <a:pt x="291" y="6879"/>
                    <a:pt x="303" y="6879"/>
                  </a:cubicBezTo>
                  <a:cubicBezTo>
                    <a:pt x="322" y="6879"/>
                    <a:pt x="347" y="6861"/>
                    <a:pt x="347" y="6834"/>
                  </a:cubicBezTo>
                  <a:cubicBezTo>
                    <a:pt x="185" y="5959"/>
                    <a:pt x="98" y="5063"/>
                    <a:pt x="87" y="4177"/>
                  </a:cubicBezTo>
                  <a:cubicBezTo>
                    <a:pt x="77" y="3281"/>
                    <a:pt x="131" y="2384"/>
                    <a:pt x="271" y="1509"/>
                  </a:cubicBezTo>
                  <a:cubicBezTo>
                    <a:pt x="336" y="1013"/>
                    <a:pt x="444" y="526"/>
                    <a:pt x="563" y="40"/>
                  </a:cubicBezTo>
                  <a:cubicBezTo>
                    <a:pt x="569" y="14"/>
                    <a:pt x="548" y="0"/>
                    <a:pt x="528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54"/>
            <p:cNvSpPr/>
            <p:nvPr/>
          </p:nvSpPr>
          <p:spPr>
            <a:xfrm>
              <a:off x="5746418" y="1704618"/>
              <a:ext cx="155945" cy="192245"/>
            </a:xfrm>
            <a:custGeom>
              <a:avLst/>
              <a:gdLst/>
              <a:ahLst/>
              <a:cxnLst/>
              <a:rect l="l" t="t" r="r" b="b"/>
              <a:pathLst>
                <a:path w="2148" h="2648" extrusionOk="0">
                  <a:moveTo>
                    <a:pt x="2093" y="0"/>
                  </a:moveTo>
                  <a:cubicBezTo>
                    <a:pt x="2083" y="0"/>
                    <a:pt x="2073" y="4"/>
                    <a:pt x="2067" y="13"/>
                  </a:cubicBezTo>
                  <a:lnTo>
                    <a:pt x="2078" y="24"/>
                  </a:lnTo>
                  <a:cubicBezTo>
                    <a:pt x="1613" y="737"/>
                    <a:pt x="1095" y="1428"/>
                    <a:pt x="522" y="2065"/>
                  </a:cubicBezTo>
                  <a:cubicBezTo>
                    <a:pt x="360" y="2238"/>
                    <a:pt x="188" y="2422"/>
                    <a:pt x="26" y="2584"/>
                  </a:cubicBezTo>
                  <a:cubicBezTo>
                    <a:pt x="0" y="2609"/>
                    <a:pt x="21" y="2648"/>
                    <a:pt x="47" y="2648"/>
                  </a:cubicBezTo>
                  <a:cubicBezTo>
                    <a:pt x="54" y="2648"/>
                    <a:pt x="62" y="2645"/>
                    <a:pt x="69" y="2638"/>
                  </a:cubicBezTo>
                  <a:cubicBezTo>
                    <a:pt x="674" y="2022"/>
                    <a:pt x="1224" y="1363"/>
                    <a:pt x="1721" y="661"/>
                  </a:cubicBezTo>
                  <a:cubicBezTo>
                    <a:pt x="1862" y="456"/>
                    <a:pt x="2002" y="262"/>
                    <a:pt x="2132" y="56"/>
                  </a:cubicBezTo>
                  <a:cubicBezTo>
                    <a:pt x="2147" y="25"/>
                    <a:pt x="2118" y="0"/>
                    <a:pt x="209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54"/>
            <p:cNvSpPr/>
            <p:nvPr/>
          </p:nvSpPr>
          <p:spPr>
            <a:xfrm>
              <a:off x="6055910" y="759735"/>
              <a:ext cx="40583" cy="511685"/>
            </a:xfrm>
            <a:custGeom>
              <a:avLst/>
              <a:gdLst/>
              <a:ahLst/>
              <a:cxnLst/>
              <a:rect l="l" t="t" r="r" b="b"/>
              <a:pathLst>
                <a:path w="559" h="7048" extrusionOk="0">
                  <a:moveTo>
                    <a:pt x="39" y="0"/>
                  </a:moveTo>
                  <a:cubicBezTo>
                    <a:pt x="19" y="0"/>
                    <a:pt x="1" y="19"/>
                    <a:pt x="7" y="45"/>
                  </a:cubicBezTo>
                  <a:cubicBezTo>
                    <a:pt x="223" y="931"/>
                    <a:pt x="375" y="1828"/>
                    <a:pt x="439" y="2746"/>
                  </a:cubicBezTo>
                  <a:cubicBezTo>
                    <a:pt x="504" y="3653"/>
                    <a:pt x="493" y="4560"/>
                    <a:pt x="407" y="5468"/>
                  </a:cubicBezTo>
                  <a:cubicBezTo>
                    <a:pt x="364" y="5986"/>
                    <a:pt x="288" y="6494"/>
                    <a:pt x="191" y="7012"/>
                  </a:cubicBezTo>
                  <a:cubicBezTo>
                    <a:pt x="184" y="7031"/>
                    <a:pt x="205" y="7047"/>
                    <a:pt x="225" y="7047"/>
                  </a:cubicBezTo>
                  <a:cubicBezTo>
                    <a:pt x="239" y="7047"/>
                    <a:pt x="251" y="7040"/>
                    <a:pt x="256" y="7023"/>
                  </a:cubicBezTo>
                  <a:cubicBezTo>
                    <a:pt x="429" y="6116"/>
                    <a:pt x="526" y="5208"/>
                    <a:pt x="547" y="4279"/>
                  </a:cubicBezTo>
                  <a:cubicBezTo>
                    <a:pt x="558" y="3372"/>
                    <a:pt x="504" y="2454"/>
                    <a:pt x="375" y="1547"/>
                  </a:cubicBezTo>
                  <a:cubicBezTo>
                    <a:pt x="299" y="1028"/>
                    <a:pt x="191" y="521"/>
                    <a:pt x="72" y="24"/>
                  </a:cubicBezTo>
                  <a:cubicBezTo>
                    <a:pt x="64" y="7"/>
                    <a:pt x="51" y="0"/>
                    <a:pt x="39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8379165" y="2846279"/>
            <a:ext cx="23962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4800"/>
            </a:pPr>
            <a:r>
              <a:rPr lang="en-US" altLang="ko-KR" sz="2800" b="1" dirty="0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rPr>
              <a:t>JANGAN LUPA BAHAGIA</a:t>
            </a:r>
            <a:endParaRPr lang="ko-KR" altLang="en-US" sz="2800" b="1" dirty="0">
              <a:solidFill>
                <a:schemeClr val="accent1"/>
              </a:solidFill>
              <a:latin typeface="Reem Kufi"/>
              <a:ea typeface="Reem Kufi"/>
              <a:cs typeface="Reem Kufi"/>
              <a:sym typeface="Reem Kufi"/>
            </a:endParaRPr>
          </a:p>
        </p:txBody>
      </p:sp>
    </p:spTree>
    <p:extLst>
      <p:ext uri="{BB962C8B-B14F-4D97-AF65-F5344CB8AC3E}">
        <p14:creationId xmlns:p14="http://schemas.microsoft.com/office/powerpoint/2010/main" val="101544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1136617"/>
            <a:ext cx="9977521" cy="7483141"/>
          </a:xfrm>
          <a:prstGeom prst="rect">
            <a:avLst/>
          </a:prstGeom>
        </p:spPr>
      </p:pic>
      <p:sp>
        <p:nvSpPr>
          <p:cNvPr id="4" name="Google Shape;2209;p60"/>
          <p:cNvSpPr/>
          <p:nvPr/>
        </p:nvSpPr>
        <p:spPr>
          <a:xfrm>
            <a:off x="6790156" y="1456328"/>
            <a:ext cx="2033655" cy="488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2210;p60"/>
          <p:cNvSpPr/>
          <p:nvPr/>
        </p:nvSpPr>
        <p:spPr>
          <a:xfrm>
            <a:off x="1559896" y="1456328"/>
            <a:ext cx="2132400" cy="488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2212;p60"/>
          <p:cNvSpPr txBox="1">
            <a:spLocks/>
          </p:cNvSpPr>
          <p:nvPr/>
        </p:nvSpPr>
        <p:spPr>
          <a:xfrm>
            <a:off x="2290200" y="182422"/>
            <a:ext cx="7611600" cy="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r>
              <a:rPr lang="en-US" sz="4800" b="1" kern="0" dirty="0"/>
              <a:t>JENIS – JENIS CUTI</a:t>
            </a:r>
          </a:p>
        </p:txBody>
      </p:sp>
      <p:sp>
        <p:nvSpPr>
          <p:cNvPr id="7" name="Google Shape;2213;p60"/>
          <p:cNvSpPr txBox="1">
            <a:spLocks/>
          </p:cNvSpPr>
          <p:nvPr/>
        </p:nvSpPr>
        <p:spPr>
          <a:xfrm flipH="1">
            <a:off x="7182801" y="1606356"/>
            <a:ext cx="3304290" cy="40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kern="0" dirty="0">
                <a:solidFill>
                  <a:schemeClr val="lt1"/>
                </a:solidFill>
              </a:rPr>
              <a:t>PPPK</a:t>
            </a:r>
          </a:p>
        </p:txBody>
      </p:sp>
      <p:sp>
        <p:nvSpPr>
          <p:cNvPr id="8" name="Google Shape;2214;p60"/>
          <p:cNvSpPr txBox="1">
            <a:spLocks/>
          </p:cNvSpPr>
          <p:nvPr/>
        </p:nvSpPr>
        <p:spPr>
          <a:xfrm flipH="1">
            <a:off x="2095100" y="1565336"/>
            <a:ext cx="2610800" cy="40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kern="0" dirty="0">
                <a:solidFill>
                  <a:schemeClr val="lt1"/>
                </a:solidFill>
              </a:rPr>
              <a:t>PNS</a:t>
            </a:r>
          </a:p>
        </p:txBody>
      </p:sp>
      <p:sp>
        <p:nvSpPr>
          <p:cNvPr id="9" name="Google Shape;2215;p60"/>
          <p:cNvSpPr txBox="1">
            <a:spLocks/>
          </p:cNvSpPr>
          <p:nvPr/>
        </p:nvSpPr>
        <p:spPr>
          <a:xfrm flipH="1">
            <a:off x="1320711" y="1944728"/>
            <a:ext cx="4415537" cy="326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457200">
              <a:buSzPct val="90000"/>
              <a:buFont typeface="+mj-lt"/>
              <a:buAutoNum type="arabicPeriod"/>
            </a:pPr>
            <a:r>
              <a:rPr lang="en-US" kern="0" dirty="0"/>
              <a:t>Cuti </a:t>
            </a:r>
            <a:r>
              <a:rPr lang="en-US" kern="0" dirty="0" err="1"/>
              <a:t>Tahunan</a:t>
            </a:r>
            <a:endParaRPr lang="en-US" kern="0" dirty="0"/>
          </a:p>
          <a:p>
            <a:pPr indent="-457200">
              <a:buSzPct val="90000"/>
              <a:buFont typeface="+mj-lt"/>
              <a:buAutoNum type="arabicPeriod"/>
            </a:pPr>
            <a:r>
              <a:rPr lang="en-US" kern="0" dirty="0"/>
              <a:t>Cuti </a:t>
            </a:r>
            <a:r>
              <a:rPr lang="en-US" kern="0" dirty="0" err="1"/>
              <a:t>Besar</a:t>
            </a:r>
            <a:endParaRPr lang="en-US" kern="0" dirty="0"/>
          </a:p>
          <a:p>
            <a:pPr indent="-457200">
              <a:buSzPct val="90000"/>
              <a:buFont typeface="+mj-lt"/>
              <a:buAutoNum type="arabicPeriod"/>
            </a:pPr>
            <a:r>
              <a:rPr lang="en-US" kern="0" dirty="0"/>
              <a:t>Cuti Sakit</a:t>
            </a:r>
          </a:p>
          <a:p>
            <a:pPr indent="-457200">
              <a:buSzPct val="90000"/>
              <a:buFont typeface="+mj-lt"/>
              <a:buAutoNum type="arabicPeriod"/>
            </a:pPr>
            <a:r>
              <a:rPr lang="en-US" kern="0" dirty="0"/>
              <a:t>Cuti </a:t>
            </a:r>
            <a:r>
              <a:rPr lang="en-US" kern="0" dirty="0" err="1"/>
              <a:t>Melahirkan</a:t>
            </a:r>
            <a:endParaRPr lang="en-US" kern="0" dirty="0"/>
          </a:p>
          <a:p>
            <a:pPr indent="-457200">
              <a:buSzPct val="90000"/>
              <a:buFont typeface="+mj-lt"/>
              <a:buAutoNum type="arabicPeriod"/>
            </a:pPr>
            <a:r>
              <a:rPr lang="en-US" kern="0" dirty="0"/>
              <a:t>Cuti </a:t>
            </a:r>
            <a:r>
              <a:rPr lang="en-US" kern="0" dirty="0" err="1"/>
              <a:t>Karena</a:t>
            </a:r>
            <a:r>
              <a:rPr lang="en-US" kern="0" dirty="0"/>
              <a:t> </a:t>
            </a:r>
            <a:r>
              <a:rPr lang="en-US" kern="0" dirty="0" err="1"/>
              <a:t>Alasan</a:t>
            </a:r>
            <a:r>
              <a:rPr lang="en-US" kern="0" dirty="0"/>
              <a:t> </a:t>
            </a:r>
            <a:r>
              <a:rPr lang="en-US" kern="0" dirty="0" err="1"/>
              <a:t>Penting</a:t>
            </a:r>
            <a:endParaRPr lang="en-US" kern="0" dirty="0"/>
          </a:p>
          <a:p>
            <a:pPr indent="-457200">
              <a:buSzPct val="90000"/>
              <a:buFont typeface="+mj-lt"/>
              <a:buAutoNum type="arabicPeriod"/>
            </a:pPr>
            <a:r>
              <a:rPr lang="en-US" kern="0" dirty="0"/>
              <a:t>Cuti </a:t>
            </a:r>
            <a:r>
              <a:rPr lang="en-US" kern="0" dirty="0" err="1"/>
              <a:t>Bersama</a:t>
            </a:r>
            <a:endParaRPr lang="en-US" kern="0" dirty="0"/>
          </a:p>
          <a:p>
            <a:pPr indent="-457200">
              <a:buSzPct val="90000"/>
              <a:buFont typeface="+mj-lt"/>
              <a:buAutoNum type="arabicPeriod"/>
            </a:pPr>
            <a:r>
              <a:rPr lang="en-US" kern="0" dirty="0"/>
              <a:t>Cuti Di Luar </a:t>
            </a:r>
            <a:r>
              <a:rPr lang="en-US" kern="0" dirty="0" err="1"/>
              <a:t>Tanggungan</a:t>
            </a:r>
            <a:r>
              <a:rPr lang="en-US" kern="0" dirty="0"/>
              <a:t> Negara</a:t>
            </a:r>
          </a:p>
        </p:txBody>
      </p:sp>
      <p:sp>
        <p:nvSpPr>
          <p:cNvPr id="10" name="Google Shape;2216;p60"/>
          <p:cNvSpPr txBox="1">
            <a:spLocks/>
          </p:cNvSpPr>
          <p:nvPr/>
        </p:nvSpPr>
        <p:spPr>
          <a:xfrm flipH="1">
            <a:off x="6550971" y="1955740"/>
            <a:ext cx="2548550" cy="179316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457200">
              <a:buSzPct val="90000"/>
              <a:buFont typeface="+mj-lt"/>
              <a:buAutoNum type="arabicPeriod"/>
            </a:pPr>
            <a:r>
              <a:rPr lang="it-IT" kern="0"/>
              <a:t>Cuti Tahunan</a:t>
            </a:r>
          </a:p>
          <a:p>
            <a:pPr indent="-457200">
              <a:buSzPct val="90000"/>
              <a:buFont typeface="+mj-lt"/>
              <a:buAutoNum type="arabicPeriod"/>
            </a:pPr>
            <a:r>
              <a:rPr lang="it-IT" kern="0"/>
              <a:t>Cuti Sakit</a:t>
            </a:r>
          </a:p>
          <a:p>
            <a:pPr indent="-457200">
              <a:buSzPct val="90000"/>
              <a:buFont typeface="+mj-lt"/>
              <a:buAutoNum type="arabicPeriod"/>
            </a:pPr>
            <a:r>
              <a:rPr lang="it-IT" kern="0"/>
              <a:t>Cuti Melahirkan</a:t>
            </a:r>
          </a:p>
          <a:p>
            <a:pPr indent="-457200">
              <a:buSzPct val="90000"/>
              <a:buFont typeface="+mj-lt"/>
              <a:buAutoNum type="arabicPeriod"/>
            </a:pPr>
            <a:r>
              <a:rPr lang="it-IT" kern="0"/>
              <a:t>Cuti Bersama</a:t>
            </a:r>
            <a:endParaRPr lang="it-IT" kern="0" dirty="0"/>
          </a:p>
        </p:txBody>
      </p:sp>
      <p:pic>
        <p:nvPicPr>
          <p:cNvPr id="11" name="Picture 2" descr="https://bkpp.semarangkota.go.id/themes/bkpp/assets/img/core-img/logo_bkp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5" y="6161621"/>
            <a:ext cx="1483977" cy="5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28592" b="-8231"/>
          <a:stretch/>
        </p:blipFill>
        <p:spPr>
          <a:xfrm>
            <a:off x="1517047" y="6009220"/>
            <a:ext cx="3308953" cy="714051"/>
          </a:xfrm>
          <a:prstGeom prst="rect">
            <a:avLst/>
          </a:prstGeom>
        </p:spPr>
      </p:pic>
      <p:grpSp>
        <p:nvGrpSpPr>
          <p:cNvPr id="13" name="Google Shape;350;p37"/>
          <p:cNvGrpSpPr/>
          <p:nvPr/>
        </p:nvGrpSpPr>
        <p:grpSpPr>
          <a:xfrm>
            <a:off x="219559" y="687226"/>
            <a:ext cx="1086090" cy="928877"/>
            <a:chOff x="4021175" y="1976900"/>
            <a:chExt cx="1336600" cy="1143125"/>
          </a:xfrm>
        </p:grpSpPr>
        <p:sp>
          <p:nvSpPr>
            <p:cNvPr id="14" name="Google Shape;351;p37"/>
            <p:cNvSpPr/>
            <p:nvPr/>
          </p:nvSpPr>
          <p:spPr>
            <a:xfrm>
              <a:off x="4021175" y="2042725"/>
              <a:ext cx="394625" cy="592575"/>
            </a:xfrm>
            <a:custGeom>
              <a:avLst/>
              <a:gdLst/>
              <a:ahLst/>
              <a:cxnLst/>
              <a:rect l="l" t="t" r="r" b="b"/>
              <a:pathLst>
                <a:path w="15785" h="23703" extrusionOk="0">
                  <a:moveTo>
                    <a:pt x="5847" y="0"/>
                  </a:moveTo>
                  <a:cubicBezTo>
                    <a:pt x="5847" y="0"/>
                    <a:pt x="1" y="5607"/>
                    <a:pt x="2804" y="15026"/>
                  </a:cubicBezTo>
                  <a:cubicBezTo>
                    <a:pt x="5208" y="23141"/>
                    <a:pt x="12718" y="23703"/>
                    <a:pt x="14753" y="23703"/>
                  </a:cubicBezTo>
                  <a:cubicBezTo>
                    <a:pt x="15081" y="23703"/>
                    <a:pt x="15267" y="23688"/>
                    <a:pt x="15267" y="23688"/>
                  </a:cubicBezTo>
                  <a:lnTo>
                    <a:pt x="15784" y="22161"/>
                  </a:lnTo>
                  <a:lnTo>
                    <a:pt x="5847" y="0"/>
                  </a:ln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52;p37"/>
            <p:cNvSpPr/>
            <p:nvPr/>
          </p:nvSpPr>
          <p:spPr>
            <a:xfrm>
              <a:off x="4167325" y="1976900"/>
              <a:ext cx="706525" cy="619850"/>
            </a:xfrm>
            <a:custGeom>
              <a:avLst/>
              <a:gdLst/>
              <a:ahLst/>
              <a:cxnLst/>
              <a:rect l="l" t="t" r="r" b="b"/>
              <a:pathLst>
                <a:path w="28261" h="24794" extrusionOk="0">
                  <a:moveTo>
                    <a:pt x="18571" y="1"/>
                  </a:moveTo>
                  <a:cubicBezTo>
                    <a:pt x="18489" y="1"/>
                    <a:pt x="18406" y="7"/>
                    <a:pt x="18323" y="19"/>
                  </a:cubicBezTo>
                  <a:lnTo>
                    <a:pt x="1" y="2633"/>
                  </a:lnTo>
                  <a:lnTo>
                    <a:pt x="9938" y="24794"/>
                  </a:lnTo>
                  <a:lnTo>
                    <a:pt x="28260" y="19440"/>
                  </a:lnTo>
                  <a:lnTo>
                    <a:pt x="20128" y="1030"/>
                  </a:lnTo>
                  <a:cubicBezTo>
                    <a:pt x="19859" y="400"/>
                    <a:pt x="19239" y="1"/>
                    <a:pt x="18571" y="1"/>
                  </a:cubicBezTo>
                  <a:close/>
                </a:path>
              </a:pathLst>
            </a:custGeom>
            <a:solidFill>
              <a:srgbClr val="7DCD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3;p37"/>
            <p:cNvSpPr/>
            <p:nvPr/>
          </p:nvSpPr>
          <p:spPr>
            <a:xfrm>
              <a:off x="4250050" y="2182875"/>
              <a:ext cx="445750" cy="413875"/>
            </a:xfrm>
            <a:custGeom>
              <a:avLst/>
              <a:gdLst/>
              <a:ahLst/>
              <a:cxnLst/>
              <a:rect l="l" t="t" r="r" b="b"/>
              <a:pathLst>
                <a:path w="17830" h="16555" extrusionOk="0">
                  <a:moveTo>
                    <a:pt x="12223" y="1"/>
                  </a:moveTo>
                  <a:lnTo>
                    <a:pt x="0" y="2286"/>
                  </a:lnTo>
                  <a:lnTo>
                    <a:pt x="6629" y="16555"/>
                  </a:lnTo>
                  <a:lnTo>
                    <a:pt x="17829" y="13234"/>
                  </a:lnTo>
                  <a:lnTo>
                    <a:pt x="12223" y="1"/>
                  </a:lnTo>
                  <a:close/>
                </a:path>
              </a:pathLst>
            </a:custGeom>
            <a:solidFill>
              <a:srgbClr val="D5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4;p37"/>
            <p:cNvSpPr/>
            <p:nvPr/>
          </p:nvSpPr>
          <p:spPr>
            <a:xfrm>
              <a:off x="4553825" y="1988325"/>
              <a:ext cx="95050" cy="194725"/>
            </a:xfrm>
            <a:custGeom>
              <a:avLst/>
              <a:gdLst/>
              <a:ahLst/>
              <a:cxnLst/>
              <a:rect l="l" t="t" r="r" b="b"/>
              <a:pathLst>
                <a:path w="3802" h="7789" extrusionOk="0">
                  <a:moveTo>
                    <a:pt x="3724" y="1"/>
                  </a:moveTo>
                  <a:cubicBezTo>
                    <a:pt x="3707" y="1"/>
                    <a:pt x="3691" y="10"/>
                    <a:pt x="3683" y="30"/>
                  </a:cubicBezTo>
                  <a:cubicBezTo>
                    <a:pt x="2749" y="2075"/>
                    <a:pt x="1751" y="4095"/>
                    <a:pt x="767" y="6128"/>
                  </a:cubicBezTo>
                  <a:cubicBezTo>
                    <a:pt x="514" y="6659"/>
                    <a:pt x="249" y="7202"/>
                    <a:pt x="9" y="7745"/>
                  </a:cubicBezTo>
                  <a:cubicBezTo>
                    <a:pt x="1" y="7769"/>
                    <a:pt x="19" y="7789"/>
                    <a:pt x="40" y="7789"/>
                  </a:cubicBezTo>
                  <a:cubicBezTo>
                    <a:pt x="51" y="7789"/>
                    <a:pt x="63" y="7783"/>
                    <a:pt x="72" y="7770"/>
                  </a:cubicBezTo>
                  <a:lnTo>
                    <a:pt x="59" y="7770"/>
                  </a:lnTo>
                  <a:cubicBezTo>
                    <a:pt x="539" y="6823"/>
                    <a:pt x="1006" y="5851"/>
                    <a:pt x="1486" y="4891"/>
                  </a:cubicBezTo>
                  <a:cubicBezTo>
                    <a:pt x="1979" y="3881"/>
                    <a:pt x="2471" y="2883"/>
                    <a:pt x="2951" y="1873"/>
                  </a:cubicBezTo>
                  <a:cubicBezTo>
                    <a:pt x="3229" y="1280"/>
                    <a:pt x="3507" y="686"/>
                    <a:pt x="3784" y="93"/>
                  </a:cubicBezTo>
                  <a:cubicBezTo>
                    <a:pt x="3802" y="41"/>
                    <a:pt x="3760" y="1"/>
                    <a:pt x="37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5;p37"/>
            <p:cNvSpPr/>
            <p:nvPr/>
          </p:nvSpPr>
          <p:spPr>
            <a:xfrm>
              <a:off x="4370950" y="2463200"/>
              <a:ext cx="986825" cy="656825"/>
            </a:xfrm>
            <a:custGeom>
              <a:avLst/>
              <a:gdLst/>
              <a:ahLst/>
              <a:cxnLst/>
              <a:rect l="l" t="t" r="r" b="b"/>
              <a:pathLst>
                <a:path w="39473" h="26273" extrusionOk="0">
                  <a:moveTo>
                    <a:pt x="20115" y="0"/>
                  </a:moveTo>
                  <a:lnTo>
                    <a:pt x="1793" y="5342"/>
                  </a:lnTo>
                  <a:cubicBezTo>
                    <a:pt x="1793" y="5342"/>
                    <a:pt x="0" y="14496"/>
                    <a:pt x="265" y="16037"/>
                  </a:cubicBezTo>
                  <a:cubicBezTo>
                    <a:pt x="518" y="17577"/>
                    <a:pt x="12223" y="25709"/>
                    <a:pt x="14521" y="26227"/>
                  </a:cubicBezTo>
                  <a:cubicBezTo>
                    <a:pt x="14661" y="26258"/>
                    <a:pt x="14848" y="26272"/>
                    <a:pt x="15077" y="26272"/>
                  </a:cubicBezTo>
                  <a:cubicBezTo>
                    <a:pt x="18570" y="26272"/>
                    <a:pt x="31705" y="22828"/>
                    <a:pt x="33613" y="21643"/>
                  </a:cubicBezTo>
                  <a:cubicBezTo>
                    <a:pt x="35192" y="20658"/>
                    <a:pt x="39472" y="12476"/>
                    <a:pt x="38702" y="11201"/>
                  </a:cubicBezTo>
                  <a:cubicBezTo>
                    <a:pt x="37945" y="9938"/>
                    <a:pt x="30810" y="3561"/>
                    <a:pt x="20115" y="0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6;p37"/>
            <p:cNvSpPr/>
            <p:nvPr/>
          </p:nvSpPr>
          <p:spPr>
            <a:xfrm>
              <a:off x="4415775" y="2462875"/>
              <a:ext cx="922750" cy="420500"/>
            </a:xfrm>
            <a:custGeom>
              <a:avLst/>
              <a:gdLst/>
              <a:ahLst/>
              <a:cxnLst/>
              <a:rect l="l" t="t" r="r" b="b"/>
              <a:pathLst>
                <a:path w="36910" h="16820" extrusionOk="0">
                  <a:moveTo>
                    <a:pt x="18322" y="1"/>
                  </a:moveTo>
                  <a:cubicBezTo>
                    <a:pt x="18322" y="1"/>
                    <a:pt x="10430" y="1781"/>
                    <a:pt x="7627" y="2539"/>
                  </a:cubicBezTo>
                  <a:cubicBezTo>
                    <a:pt x="4824" y="3309"/>
                    <a:pt x="0" y="5355"/>
                    <a:pt x="0" y="5355"/>
                  </a:cubicBezTo>
                  <a:cubicBezTo>
                    <a:pt x="0" y="5355"/>
                    <a:pt x="14761" y="16555"/>
                    <a:pt x="15784" y="16807"/>
                  </a:cubicBezTo>
                  <a:cubicBezTo>
                    <a:pt x="15818" y="16816"/>
                    <a:pt x="15871" y="16820"/>
                    <a:pt x="15942" y="16820"/>
                  </a:cubicBezTo>
                  <a:cubicBezTo>
                    <a:pt x="17964" y="16820"/>
                    <a:pt x="34457" y="13409"/>
                    <a:pt x="36909" y="11201"/>
                  </a:cubicBezTo>
                  <a:cubicBezTo>
                    <a:pt x="36909" y="11201"/>
                    <a:pt x="32073" y="4837"/>
                    <a:pt x="18322" y="1"/>
                  </a:cubicBezTo>
                  <a:close/>
                </a:path>
              </a:pathLst>
            </a:custGeom>
            <a:solidFill>
              <a:srgbClr val="7DCD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7;p37"/>
            <p:cNvSpPr/>
            <p:nvPr/>
          </p:nvSpPr>
          <p:spPr>
            <a:xfrm>
              <a:off x="4485525" y="2551575"/>
              <a:ext cx="781025" cy="331775"/>
            </a:xfrm>
            <a:custGeom>
              <a:avLst/>
              <a:gdLst/>
              <a:ahLst/>
              <a:cxnLst/>
              <a:rect l="l" t="t" r="r" b="b"/>
              <a:pathLst>
                <a:path w="31241" h="13271" extrusionOk="0">
                  <a:moveTo>
                    <a:pt x="15595" y="1"/>
                  </a:moveTo>
                  <a:cubicBezTo>
                    <a:pt x="9749" y="1276"/>
                    <a:pt x="1" y="4092"/>
                    <a:pt x="1" y="4092"/>
                  </a:cubicBezTo>
                  <a:lnTo>
                    <a:pt x="12994" y="13259"/>
                  </a:lnTo>
                  <a:cubicBezTo>
                    <a:pt x="13120" y="13267"/>
                    <a:pt x="13254" y="13271"/>
                    <a:pt x="13395" y="13271"/>
                  </a:cubicBezTo>
                  <a:cubicBezTo>
                    <a:pt x="18112" y="13271"/>
                    <a:pt x="31240" y="9105"/>
                    <a:pt x="31240" y="9105"/>
                  </a:cubicBezTo>
                  <a:cubicBezTo>
                    <a:pt x="26644" y="4004"/>
                    <a:pt x="15595" y="1"/>
                    <a:pt x="15595" y="1"/>
                  </a:cubicBezTo>
                  <a:close/>
                </a:path>
              </a:pathLst>
            </a:custGeom>
            <a:solidFill>
              <a:srgbClr val="FFBA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58;p37"/>
            <p:cNvSpPr/>
            <p:nvPr/>
          </p:nvSpPr>
          <p:spPr>
            <a:xfrm>
              <a:off x="4873350" y="2465325"/>
              <a:ext cx="6175" cy="83200"/>
            </a:xfrm>
            <a:custGeom>
              <a:avLst/>
              <a:gdLst/>
              <a:ahLst/>
              <a:cxnLst/>
              <a:rect l="l" t="t" r="r" b="b"/>
              <a:pathLst>
                <a:path w="247" h="3328" extrusionOk="0">
                  <a:moveTo>
                    <a:pt x="158" y="1"/>
                  </a:moveTo>
                  <a:cubicBezTo>
                    <a:pt x="145" y="1"/>
                    <a:pt x="133" y="10"/>
                    <a:pt x="133" y="29"/>
                  </a:cubicBezTo>
                  <a:lnTo>
                    <a:pt x="120" y="29"/>
                  </a:lnTo>
                  <a:lnTo>
                    <a:pt x="120" y="395"/>
                  </a:lnTo>
                  <a:lnTo>
                    <a:pt x="120" y="787"/>
                  </a:lnTo>
                  <a:cubicBezTo>
                    <a:pt x="120" y="1064"/>
                    <a:pt x="108" y="1342"/>
                    <a:pt x="95" y="1620"/>
                  </a:cubicBezTo>
                  <a:cubicBezTo>
                    <a:pt x="82" y="2075"/>
                    <a:pt x="57" y="2529"/>
                    <a:pt x="19" y="2984"/>
                  </a:cubicBezTo>
                  <a:cubicBezTo>
                    <a:pt x="19" y="3072"/>
                    <a:pt x="7" y="3161"/>
                    <a:pt x="7" y="3262"/>
                  </a:cubicBezTo>
                  <a:cubicBezTo>
                    <a:pt x="0" y="3306"/>
                    <a:pt x="32" y="3328"/>
                    <a:pt x="66" y="3328"/>
                  </a:cubicBezTo>
                  <a:cubicBezTo>
                    <a:pt x="101" y="3328"/>
                    <a:pt x="139" y="3306"/>
                    <a:pt x="145" y="3262"/>
                  </a:cubicBezTo>
                  <a:cubicBezTo>
                    <a:pt x="209" y="2466"/>
                    <a:pt x="246" y="1683"/>
                    <a:pt x="246" y="888"/>
                  </a:cubicBezTo>
                  <a:cubicBezTo>
                    <a:pt x="246" y="749"/>
                    <a:pt x="246" y="597"/>
                    <a:pt x="234" y="446"/>
                  </a:cubicBezTo>
                  <a:cubicBezTo>
                    <a:pt x="221" y="307"/>
                    <a:pt x="209" y="168"/>
                    <a:pt x="183" y="29"/>
                  </a:cubicBezTo>
                  <a:cubicBezTo>
                    <a:pt x="183" y="10"/>
                    <a:pt x="171" y="1"/>
                    <a:pt x="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59;p37"/>
            <p:cNvSpPr/>
            <p:nvPr/>
          </p:nvSpPr>
          <p:spPr>
            <a:xfrm>
              <a:off x="4755025" y="2895525"/>
              <a:ext cx="50625" cy="193950"/>
            </a:xfrm>
            <a:custGeom>
              <a:avLst/>
              <a:gdLst/>
              <a:ahLst/>
              <a:cxnLst/>
              <a:rect l="l" t="t" r="r" b="b"/>
              <a:pathLst>
                <a:path w="2025" h="7758" extrusionOk="0">
                  <a:moveTo>
                    <a:pt x="2006" y="0"/>
                  </a:moveTo>
                  <a:cubicBezTo>
                    <a:pt x="1996" y="0"/>
                    <a:pt x="1987" y="6"/>
                    <a:pt x="1987" y="19"/>
                  </a:cubicBezTo>
                  <a:cubicBezTo>
                    <a:pt x="1722" y="2065"/>
                    <a:pt x="1267" y="4098"/>
                    <a:pt x="610" y="6055"/>
                  </a:cubicBezTo>
                  <a:cubicBezTo>
                    <a:pt x="509" y="6333"/>
                    <a:pt x="421" y="6598"/>
                    <a:pt x="320" y="6863"/>
                  </a:cubicBezTo>
                  <a:cubicBezTo>
                    <a:pt x="219" y="7128"/>
                    <a:pt x="93" y="7406"/>
                    <a:pt x="17" y="7696"/>
                  </a:cubicBezTo>
                  <a:cubicBezTo>
                    <a:pt x="0" y="7730"/>
                    <a:pt x="34" y="7758"/>
                    <a:pt x="66" y="7758"/>
                  </a:cubicBezTo>
                  <a:cubicBezTo>
                    <a:pt x="82" y="7758"/>
                    <a:pt x="97" y="7751"/>
                    <a:pt x="105" y="7734"/>
                  </a:cubicBezTo>
                  <a:cubicBezTo>
                    <a:pt x="219" y="7494"/>
                    <a:pt x="320" y="7267"/>
                    <a:pt x="408" y="7014"/>
                  </a:cubicBezTo>
                  <a:cubicBezTo>
                    <a:pt x="497" y="6774"/>
                    <a:pt x="585" y="6535"/>
                    <a:pt x="661" y="6282"/>
                  </a:cubicBezTo>
                  <a:cubicBezTo>
                    <a:pt x="838" y="5790"/>
                    <a:pt x="989" y="5284"/>
                    <a:pt x="1141" y="4779"/>
                  </a:cubicBezTo>
                  <a:cubicBezTo>
                    <a:pt x="1419" y="3782"/>
                    <a:pt x="1646" y="2772"/>
                    <a:pt x="1810" y="1749"/>
                  </a:cubicBezTo>
                  <a:cubicBezTo>
                    <a:pt x="1911" y="1181"/>
                    <a:pt x="1974" y="600"/>
                    <a:pt x="2025" y="19"/>
                  </a:cubicBezTo>
                  <a:cubicBezTo>
                    <a:pt x="2025" y="6"/>
                    <a:pt x="2015" y="0"/>
                    <a:pt x="20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60;p37"/>
            <p:cNvSpPr/>
            <p:nvPr/>
          </p:nvSpPr>
          <p:spPr>
            <a:xfrm>
              <a:off x="4740025" y="2481250"/>
              <a:ext cx="343750" cy="202000"/>
            </a:xfrm>
            <a:custGeom>
              <a:avLst/>
              <a:gdLst/>
              <a:ahLst/>
              <a:cxnLst/>
              <a:rect l="l" t="t" r="r" b="b"/>
              <a:pathLst>
                <a:path w="13750" h="8080" extrusionOk="0">
                  <a:moveTo>
                    <a:pt x="6495" y="1"/>
                  </a:moveTo>
                  <a:cubicBezTo>
                    <a:pt x="2956" y="1"/>
                    <a:pt x="0" y="2880"/>
                    <a:pt x="24" y="6526"/>
                  </a:cubicBezTo>
                  <a:cubicBezTo>
                    <a:pt x="24" y="6741"/>
                    <a:pt x="24" y="6968"/>
                    <a:pt x="49" y="7195"/>
                  </a:cubicBezTo>
                  <a:cubicBezTo>
                    <a:pt x="150" y="7170"/>
                    <a:pt x="238" y="7158"/>
                    <a:pt x="339" y="7158"/>
                  </a:cubicBezTo>
                  <a:cubicBezTo>
                    <a:pt x="460" y="7146"/>
                    <a:pt x="582" y="7141"/>
                    <a:pt x="703" y="7141"/>
                  </a:cubicBezTo>
                  <a:cubicBezTo>
                    <a:pt x="986" y="7141"/>
                    <a:pt x="1269" y="7172"/>
                    <a:pt x="1551" y="7233"/>
                  </a:cubicBezTo>
                  <a:cubicBezTo>
                    <a:pt x="1551" y="7170"/>
                    <a:pt x="1539" y="7094"/>
                    <a:pt x="1539" y="7031"/>
                  </a:cubicBezTo>
                  <a:cubicBezTo>
                    <a:pt x="1488" y="4253"/>
                    <a:pt x="3723" y="1981"/>
                    <a:pt x="6501" y="1981"/>
                  </a:cubicBezTo>
                  <a:cubicBezTo>
                    <a:pt x="9279" y="1981"/>
                    <a:pt x="11514" y="4253"/>
                    <a:pt x="11464" y="7031"/>
                  </a:cubicBezTo>
                  <a:cubicBezTo>
                    <a:pt x="11464" y="7360"/>
                    <a:pt x="11438" y="7701"/>
                    <a:pt x="11375" y="8029"/>
                  </a:cubicBezTo>
                  <a:cubicBezTo>
                    <a:pt x="11451" y="8029"/>
                    <a:pt x="11527" y="8004"/>
                    <a:pt x="11603" y="8004"/>
                  </a:cubicBezTo>
                  <a:cubicBezTo>
                    <a:pt x="11700" y="7997"/>
                    <a:pt x="11799" y="7994"/>
                    <a:pt x="11898" y="7994"/>
                  </a:cubicBezTo>
                  <a:cubicBezTo>
                    <a:pt x="12196" y="7994"/>
                    <a:pt x="12499" y="8023"/>
                    <a:pt x="12802" y="8079"/>
                  </a:cubicBezTo>
                  <a:cubicBezTo>
                    <a:pt x="13749" y="4291"/>
                    <a:pt x="11173" y="516"/>
                    <a:pt x="7284" y="49"/>
                  </a:cubicBezTo>
                  <a:cubicBezTo>
                    <a:pt x="7018" y="17"/>
                    <a:pt x="6755" y="1"/>
                    <a:pt x="6495" y="1"/>
                  </a:cubicBezTo>
                  <a:close/>
                </a:path>
              </a:pathLst>
            </a:custGeom>
            <a:solidFill>
              <a:srgbClr val="FFD3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61;p37"/>
            <p:cNvSpPr/>
            <p:nvPr/>
          </p:nvSpPr>
          <p:spPr>
            <a:xfrm>
              <a:off x="4905700" y="2284850"/>
              <a:ext cx="184700" cy="216250"/>
            </a:xfrm>
            <a:custGeom>
              <a:avLst/>
              <a:gdLst/>
              <a:ahLst/>
              <a:cxnLst/>
              <a:rect l="l" t="t" r="r" b="b"/>
              <a:pathLst>
                <a:path w="7388" h="8650" extrusionOk="0">
                  <a:moveTo>
                    <a:pt x="2299" y="0"/>
                  </a:moveTo>
                  <a:lnTo>
                    <a:pt x="0" y="2033"/>
                  </a:lnTo>
                  <a:lnTo>
                    <a:pt x="1276" y="7892"/>
                  </a:lnTo>
                  <a:lnTo>
                    <a:pt x="2804" y="8650"/>
                  </a:lnTo>
                  <a:lnTo>
                    <a:pt x="7387" y="3561"/>
                  </a:lnTo>
                  <a:lnTo>
                    <a:pt x="5859" y="758"/>
                  </a:lnTo>
                  <a:lnTo>
                    <a:pt x="2299" y="0"/>
                  </a:lnTo>
                  <a:close/>
                </a:path>
              </a:pathLst>
            </a:custGeom>
            <a:solidFill>
              <a:srgbClr val="D5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62;p37"/>
            <p:cNvSpPr/>
            <p:nvPr/>
          </p:nvSpPr>
          <p:spPr>
            <a:xfrm>
              <a:off x="4422750" y="2465100"/>
              <a:ext cx="455500" cy="129200"/>
            </a:xfrm>
            <a:custGeom>
              <a:avLst/>
              <a:gdLst/>
              <a:ahLst/>
              <a:cxnLst/>
              <a:rect l="l" t="t" r="r" b="b"/>
              <a:pathLst>
                <a:path w="18220" h="5168" extrusionOk="0">
                  <a:moveTo>
                    <a:pt x="18169" y="0"/>
                  </a:moveTo>
                  <a:cubicBezTo>
                    <a:pt x="17071" y="139"/>
                    <a:pt x="15960" y="354"/>
                    <a:pt x="14874" y="581"/>
                  </a:cubicBezTo>
                  <a:cubicBezTo>
                    <a:pt x="13662" y="834"/>
                    <a:pt x="12462" y="1111"/>
                    <a:pt x="11275" y="1427"/>
                  </a:cubicBezTo>
                  <a:cubicBezTo>
                    <a:pt x="10038" y="1755"/>
                    <a:pt x="8800" y="2096"/>
                    <a:pt x="7563" y="2475"/>
                  </a:cubicBezTo>
                  <a:cubicBezTo>
                    <a:pt x="6338" y="2854"/>
                    <a:pt x="5113" y="3245"/>
                    <a:pt x="3888" y="3675"/>
                  </a:cubicBezTo>
                  <a:cubicBezTo>
                    <a:pt x="2714" y="4079"/>
                    <a:pt x="1552" y="4495"/>
                    <a:pt x="403" y="4963"/>
                  </a:cubicBezTo>
                  <a:cubicBezTo>
                    <a:pt x="277" y="5013"/>
                    <a:pt x="151" y="5076"/>
                    <a:pt x="12" y="5127"/>
                  </a:cubicBezTo>
                  <a:cubicBezTo>
                    <a:pt x="1" y="5138"/>
                    <a:pt x="9" y="5167"/>
                    <a:pt x="27" y="5167"/>
                  </a:cubicBezTo>
                  <a:cubicBezTo>
                    <a:pt x="30" y="5167"/>
                    <a:pt x="33" y="5166"/>
                    <a:pt x="37" y="5165"/>
                  </a:cubicBezTo>
                  <a:cubicBezTo>
                    <a:pt x="605" y="4963"/>
                    <a:pt x="1161" y="4748"/>
                    <a:pt x="1729" y="4533"/>
                  </a:cubicBezTo>
                  <a:cubicBezTo>
                    <a:pt x="2297" y="4331"/>
                    <a:pt x="2891" y="4104"/>
                    <a:pt x="3484" y="3902"/>
                  </a:cubicBezTo>
                  <a:cubicBezTo>
                    <a:pt x="4684" y="3485"/>
                    <a:pt x="5909" y="3081"/>
                    <a:pt x="7121" y="2702"/>
                  </a:cubicBezTo>
                  <a:cubicBezTo>
                    <a:pt x="8346" y="2323"/>
                    <a:pt x="9583" y="1970"/>
                    <a:pt x="10833" y="1642"/>
                  </a:cubicBezTo>
                  <a:cubicBezTo>
                    <a:pt x="12033" y="1326"/>
                    <a:pt x="13232" y="1036"/>
                    <a:pt x="14432" y="770"/>
                  </a:cubicBezTo>
                  <a:cubicBezTo>
                    <a:pt x="15543" y="530"/>
                    <a:pt x="16667" y="316"/>
                    <a:pt x="17791" y="139"/>
                  </a:cubicBezTo>
                  <a:lnTo>
                    <a:pt x="18182" y="76"/>
                  </a:lnTo>
                  <a:cubicBezTo>
                    <a:pt x="18220" y="76"/>
                    <a:pt x="18207" y="0"/>
                    <a:pt x="181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63;p37"/>
            <p:cNvSpPr/>
            <p:nvPr/>
          </p:nvSpPr>
          <p:spPr>
            <a:xfrm>
              <a:off x="4882400" y="2679550"/>
              <a:ext cx="228125" cy="42625"/>
            </a:xfrm>
            <a:custGeom>
              <a:avLst/>
              <a:gdLst/>
              <a:ahLst/>
              <a:cxnLst/>
              <a:rect l="l" t="t" r="r" b="b"/>
              <a:pathLst>
                <a:path w="9125" h="1705" extrusionOk="0">
                  <a:moveTo>
                    <a:pt x="6336" y="1"/>
                  </a:moveTo>
                  <a:cubicBezTo>
                    <a:pt x="6037" y="1"/>
                    <a:pt x="5738" y="12"/>
                    <a:pt x="5440" y="34"/>
                  </a:cubicBezTo>
                  <a:cubicBezTo>
                    <a:pt x="4203" y="122"/>
                    <a:pt x="2991" y="387"/>
                    <a:pt x="1842" y="804"/>
                  </a:cubicBezTo>
                  <a:cubicBezTo>
                    <a:pt x="1198" y="1044"/>
                    <a:pt x="592" y="1334"/>
                    <a:pt x="11" y="1688"/>
                  </a:cubicBezTo>
                  <a:cubicBezTo>
                    <a:pt x="1" y="1688"/>
                    <a:pt x="7" y="1704"/>
                    <a:pt x="9" y="1704"/>
                  </a:cubicBezTo>
                  <a:cubicBezTo>
                    <a:pt x="10" y="1704"/>
                    <a:pt x="11" y="1703"/>
                    <a:pt x="11" y="1701"/>
                  </a:cubicBezTo>
                  <a:cubicBezTo>
                    <a:pt x="1071" y="1132"/>
                    <a:pt x="2220" y="703"/>
                    <a:pt x="3395" y="438"/>
                  </a:cubicBezTo>
                  <a:cubicBezTo>
                    <a:pt x="4355" y="213"/>
                    <a:pt x="5340" y="104"/>
                    <a:pt x="6330" y="104"/>
                  </a:cubicBezTo>
                  <a:cubicBezTo>
                    <a:pt x="6564" y="104"/>
                    <a:pt x="6798" y="110"/>
                    <a:pt x="7031" y="122"/>
                  </a:cubicBezTo>
                  <a:cubicBezTo>
                    <a:pt x="7713" y="160"/>
                    <a:pt x="8382" y="261"/>
                    <a:pt x="9039" y="425"/>
                  </a:cubicBezTo>
                  <a:cubicBezTo>
                    <a:pt x="9043" y="426"/>
                    <a:pt x="9046" y="426"/>
                    <a:pt x="9050" y="426"/>
                  </a:cubicBezTo>
                  <a:cubicBezTo>
                    <a:pt x="9105" y="426"/>
                    <a:pt x="9124" y="336"/>
                    <a:pt x="9077" y="324"/>
                  </a:cubicBezTo>
                  <a:cubicBezTo>
                    <a:pt x="8172" y="105"/>
                    <a:pt x="7253" y="1"/>
                    <a:pt x="63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64;p37"/>
            <p:cNvSpPr/>
            <p:nvPr/>
          </p:nvSpPr>
          <p:spPr>
            <a:xfrm>
              <a:off x="4907600" y="2337250"/>
              <a:ext cx="183975" cy="43300"/>
            </a:xfrm>
            <a:custGeom>
              <a:avLst/>
              <a:gdLst/>
              <a:ahLst/>
              <a:cxnLst/>
              <a:rect l="l" t="t" r="r" b="b"/>
              <a:pathLst>
                <a:path w="7359" h="1732" extrusionOk="0">
                  <a:moveTo>
                    <a:pt x="25" y="0"/>
                  </a:moveTo>
                  <a:cubicBezTo>
                    <a:pt x="13" y="0"/>
                    <a:pt x="0" y="25"/>
                    <a:pt x="25" y="38"/>
                  </a:cubicBezTo>
                  <a:lnTo>
                    <a:pt x="25" y="25"/>
                  </a:lnTo>
                  <a:cubicBezTo>
                    <a:pt x="1882" y="581"/>
                    <a:pt x="3776" y="1023"/>
                    <a:pt x="5670" y="1414"/>
                  </a:cubicBezTo>
                  <a:cubicBezTo>
                    <a:pt x="6213" y="1528"/>
                    <a:pt x="6743" y="1629"/>
                    <a:pt x="7286" y="1730"/>
                  </a:cubicBezTo>
                  <a:cubicBezTo>
                    <a:pt x="7289" y="1731"/>
                    <a:pt x="7293" y="1731"/>
                    <a:pt x="7296" y="1731"/>
                  </a:cubicBezTo>
                  <a:cubicBezTo>
                    <a:pt x="7340" y="1731"/>
                    <a:pt x="7358" y="1653"/>
                    <a:pt x="7311" y="1642"/>
                  </a:cubicBezTo>
                  <a:cubicBezTo>
                    <a:pt x="6364" y="1452"/>
                    <a:pt x="5417" y="1276"/>
                    <a:pt x="4470" y="1073"/>
                  </a:cubicBezTo>
                  <a:cubicBezTo>
                    <a:pt x="3523" y="859"/>
                    <a:pt x="2576" y="632"/>
                    <a:pt x="1629" y="392"/>
                  </a:cubicBezTo>
                  <a:cubicBezTo>
                    <a:pt x="1099" y="265"/>
                    <a:pt x="556" y="139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65;p37"/>
            <p:cNvSpPr/>
            <p:nvPr/>
          </p:nvSpPr>
          <p:spPr>
            <a:xfrm>
              <a:off x="4953175" y="2372400"/>
              <a:ext cx="87700" cy="117500"/>
            </a:xfrm>
            <a:custGeom>
              <a:avLst/>
              <a:gdLst/>
              <a:ahLst/>
              <a:cxnLst/>
              <a:rect l="l" t="t" r="r" b="b"/>
              <a:pathLst>
                <a:path w="3508" h="4700" extrusionOk="0">
                  <a:moveTo>
                    <a:pt x="3439" y="0"/>
                  </a:moveTo>
                  <a:cubicBezTo>
                    <a:pt x="3425" y="0"/>
                    <a:pt x="3412" y="6"/>
                    <a:pt x="3405" y="21"/>
                  </a:cubicBezTo>
                  <a:cubicBezTo>
                    <a:pt x="2622" y="1296"/>
                    <a:pt x="1763" y="2509"/>
                    <a:pt x="816" y="3670"/>
                  </a:cubicBezTo>
                  <a:cubicBezTo>
                    <a:pt x="551" y="3986"/>
                    <a:pt x="286" y="4314"/>
                    <a:pt x="21" y="4643"/>
                  </a:cubicBezTo>
                  <a:cubicBezTo>
                    <a:pt x="0" y="4663"/>
                    <a:pt x="21" y="4700"/>
                    <a:pt x="50" y="4700"/>
                  </a:cubicBezTo>
                  <a:cubicBezTo>
                    <a:pt x="57" y="4700"/>
                    <a:pt x="64" y="4698"/>
                    <a:pt x="71" y="4693"/>
                  </a:cubicBezTo>
                  <a:cubicBezTo>
                    <a:pt x="576" y="4150"/>
                    <a:pt x="1044" y="3569"/>
                    <a:pt x="1486" y="2976"/>
                  </a:cubicBezTo>
                  <a:cubicBezTo>
                    <a:pt x="1940" y="2382"/>
                    <a:pt x="2382" y="1776"/>
                    <a:pt x="2799" y="1145"/>
                  </a:cubicBezTo>
                  <a:cubicBezTo>
                    <a:pt x="3039" y="791"/>
                    <a:pt x="3266" y="438"/>
                    <a:pt x="3481" y="72"/>
                  </a:cubicBezTo>
                  <a:cubicBezTo>
                    <a:pt x="3507" y="36"/>
                    <a:pt x="3471" y="0"/>
                    <a:pt x="34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66;p37"/>
            <p:cNvSpPr/>
            <p:nvPr/>
          </p:nvSpPr>
          <p:spPr>
            <a:xfrm>
              <a:off x="4951475" y="2348050"/>
              <a:ext cx="7600" cy="141425"/>
            </a:xfrm>
            <a:custGeom>
              <a:avLst/>
              <a:gdLst/>
              <a:ahLst/>
              <a:cxnLst/>
              <a:rect l="l" t="t" r="r" b="b"/>
              <a:pathLst>
                <a:path w="304" h="5657" extrusionOk="0">
                  <a:moveTo>
                    <a:pt x="177" y="1"/>
                  </a:moveTo>
                  <a:cubicBezTo>
                    <a:pt x="171" y="1"/>
                    <a:pt x="165" y="4"/>
                    <a:pt x="165" y="10"/>
                  </a:cubicBezTo>
                  <a:cubicBezTo>
                    <a:pt x="240" y="1475"/>
                    <a:pt x="228" y="2952"/>
                    <a:pt x="127" y="4404"/>
                  </a:cubicBezTo>
                  <a:cubicBezTo>
                    <a:pt x="101" y="4619"/>
                    <a:pt x="89" y="4821"/>
                    <a:pt x="64" y="5023"/>
                  </a:cubicBezTo>
                  <a:cubicBezTo>
                    <a:pt x="51" y="5137"/>
                    <a:pt x="38" y="5238"/>
                    <a:pt x="26" y="5339"/>
                  </a:cubicBezTo>
                  <a:cubicBezTo>
                    <a:pt x="13" y="5440"/>
                    <a:pt x="0" y="5541"/>
                    <a:pt x="13" y="5642"/>
                  </a:cubicBezTo>
                  <a:cubicBezTo>
                    <a:pt x="13" y="5652"/>
                    <a:pt x="20" y="5656"/>
                    <a:pt x="29" y="5656"/>
                  </a:cubicBezTo>
                  <a:cubicBezTo>
                    <a:pt x="41" y="5656"/>
                    <a:pt x="56" y="5649"/>
                    <a:pt x="64" y="5642"/>
                  </a:cubicBezTo>
                  <a:cubicBezTo>
                    <a:pt x="114" y="5478"/>
                    <a:pt x="139" y="5301"/>
                    <a:pt x="139" y="5124"/>
                  </a:cubicBezTo>
                  <a:cubicBezTo>
                    <a:pt x="165" y="4947"/>
                    <a:pt x="177" y="4758"/>
                    <a:pt x="190" y="4568"/>
                  </a:cubicBezTo>
                  <a:cubicBezTo>
                    <a:pt x="228" y="4202"/>
                    <a:pt x="253" y="3836"/>
                    <a:pt x="266" y="3470"/>
                  </a:cubicBezTo>
                  <a:cubicBezTo>
                    <a:pt x="303" y="2738"/>
                    <a:pt x="303" y="2005"/>
                    <a:pt x="278" y="1273"/>
                  </a:cubicBezTo>
                  <a:cubicBezTo>
                    <a:pt x="266" y="856"/>
                    <a:pt x="240" y="439"/>
                    <a:pt x="190" y="10"/>
                  </a:cubicBezTo>
                  <a:cubicBezTo>
                    <a:pt x="190" y="4"/>
                    <a:pt x="183" y="1"/>
                    <a:pt x="1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7;p37"/>
            <p:cNvSpPr/>
            <p:nvPr/>
          </p:nvSpPr>
          <p:spPr>
            <a:xfrm>
              <a:off x="4959375" y="2287525"/>
              <a:ext cx="54175" cy="60275"/>
            </a:xfrm>
            <a:custGeom>
              <a:avLst/>
              <a:gdLst/>
              <a:ahLst/>
              <a:cxnLst/>
              <a:rect l="l" t="t" r="r" b="b"/>
              <a:pathLst>
                <a:path w="2167" h="2411" extrusionOk="0">
                  <a:moveTo>
                    <a:pt x="403" y="0"/>
                  </a:moveTo>
                  <a:cubicBezTo>
                    <a:pt x="395" y="0"/>
                    <a:pt x="385" y="7"/>
                    <a:pt x="379" y="19"/>
                  </a:cubicBezTo>
                  <a:cubicBezTo>
                    <a:pt x="341" y="423"/>
                    <a:pt x="265" y="827"/>
                    <a:pt x="177" y="1219"/>
                  </a:cubicBezTo>
                  <a:cubicBezTo>
                    <a:pt x="88" y="1598"/>
                    <a:pt x="25" y="1989"/>
                    <a:pt x="0" y="2381"/>
                  </a:cubicBezTo>
                  <a:cubicBezTo>
                    <a:pt x="0" y="2399"/>
                    <a:pt x="14" y="2411"/>
                    <a:pt x="31" y="2411"/>
                  </a:cubicBezTo>
                  <a:cubicBezTo>
                    <a:pt x="37" y="2411"/>
                    <a:pt x="44" y="2409"/>
                    <a:pt x="51" y="2406"/>
                  </a:cubicBezTo>
                  <a:cubicBezTo>
                    <a:pt x="859" y="1901"/>
                    <a:pt x="1578" y="1257"/>
                    <a:pt x="2147" y="499"/>
                  </a:cubicBezTo>
                  <a:cubicBezTo>
                    <a:pt x="2166" y="470"/>
                    <a:pt x="2133" y="441"/>
                    <a:pt x="2111" y="441"/>
                  </a:cubicBezTo>
                  <a:cubicBezTo>
                    <a:pt x="2104" y="441"/>
                    <a:pt x="2099" y="443"/>
                    <a:pt x="2096" y="449"/>
                  </a:cubicBezTo>
                  <a:cubicBezTo>
                    <a:pt x="1517" y="1176"/>
                    <a:pt x="842" y="1794"/>
                    <a:pt x="70" y="2305"/>
                  </a:cubicBezTo>
                  <a:lnTo>
                    <a:pt x="70" y="2305"/>
                  </a:lnTo>
                  <a:cubicBezTo>
                    <a:pt x="109" y="1916"/>
                    <a:pt x="170" y="1549"/>
                    <a:pt x="253" y="1181"/>
                  </a:cubicBezTo>
                  <a:cubicBezTo>
                    <a:pt x="354" y="790"/>
                    <a:pt x="404" y="411"/>
                    <a:pt x="417" y="19"/>
                  </a:cubicBezTo>
                  <a:cubicBezTo>
                    <a:pt x="417" y="7"/>
                    <a:pt x="410" y="0"/>
                    <a:pt x="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8;p37"/>
            <p:cNvSpPr/>
            <p:nvPr/>
          </p:nvSpPr>
          <p:spPr>
            <a:xfrm>
              <a:off x="5013150" y="2297125"/>
              <a:ext cx="28125" cy="71275"/>
            </a:xfrm>
            <a:custGeom>
              <a:avLst/>
              <a:gdLst/>
              <a:ahLst/>
              <a:cxnLst/>
              <a:rect l="l" t="t" r="r" b="b"/>
              <a:pathLst>
                <a:path w="1125" h="2851" extrusionOk="0">
                  <a:moveTo>
                    <a:pt x="22" y="0"/>
                  </a:moveTo>
                  <a:cubicBezTo>
                    <a:pt x="12" y="0"/>
                    <a:pt x="0" y="11"/>
                    <a:pt x="8" y="27"/>
                  </a:cubicBezTo>
                  <a:cubicBezTo>
                    <a:pt x="236" y="999"/>
                    <a:pt x="577" y="1933"/>
                    <a:pt x="1031" y="2830"/>
                  </a:cubicBezTo>
                  <a:cubicBezTo>
                    <a:pt x="1038" y="2845"/>
                    <a:pt x="1050" y="2851"/>
                    <a:pt x="1062" y="2851"/>
                  </a:cubicBezTo>
                  <a:cubicBezTo>
                    <a:pt x="1092" y="2851"/>
                    <a:pt x="1125" y="2815"/>
                    <a:pt x="1107" y="2779"/>
                  </a:cubicBezTo>
                  <a:cubicBezTo>
                    <a:pt x="640" y="1896"/>
                    <a:pt x="286" y="974"/>
                    <a:pt x="34" y="14"/>
                  </a:cubicBezTo>
                  <a:cubicBezTo>
                    <a:pt x="34" y="5"/>
                    <a:pt x="28" y="0"/>
                    <a:pt x="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9;p37"/>
            <p:cNvSpPr/>
            <p:nvPr/>
          </p:nvSpPr>
          <p:spPr>
            <a:xfrm>
              <a:off x="5041125" y="2308875"/>
              <a:ext cx="15675" cy="56050"/>
            </a:xfrm>
            <a:custGeom>
              <a:avLst/>
              <a:gdLst/>
              <a:ahLst/>
              <a:cxnLst/>
              <a:rect l="l" t="t" r="r" b="b"/>
              <a:pathLst>
                <a:path w="627" h="2242" extrusionOk="0">
                  <a:moveTo>
                    <a:pt x="563" y="0"/>
                  </a:moveTo>
                  <a:cubicBezTo>
                    <a:pt x="543" y="0"/>
                    <a:pt x="523" y="11"/>
                    <a:pt x="518" y="37"/>
                  </a:cubicBezTo>
                  <a:cubicBezTo>
                    <a:pt x="455" y="403"/>
                    <a:pt x="367" y="769"/>
                    <a:pt x="253" y="1135"/>
                  </a:cubicBezTo>
                  <a:cubicBezTo>
                    <a:pt x="139" y="1489"/>
                    <a:pt x="51" y="1842"/>
                    <a:pt x="0" y="2208"/>
                  </a:cubicBezTo>
                  <a:cubicBezTo>
                    <a:pt x="0" y="2229"/>
                    <a:pt x="19" y="2242"/>
                    <a:pt x="35" y="2242"/>
                  </a:cubicBezTo>
                  <a:cubicBezTo>
                    <a:pt x="50" y="2242"/>
                    <a:pt x="64" y="2232"/>
                    <a:pt x="64" y="2208"/>
                  </a:cubicBezTo>
                  <a:lnTo>
                    <a:pt x="64" y="2221"/>
                  </a:lnTo>
                  <a:cubicBezTo>
                    <a:pt x="152" y="1855"/>
                    <a:pt x="240" y="1501"/>
                    <a:pt x="341" y="1148"/>
                  </a:cubicBezTo>
                  <a:cubicBezTo>
                    <a:pt x="455" y="794"/>
                    <a:pt x="543" y="428"/>
                    <a:pt x="619" y="62"/>
                  </a:cubicBezTo>
                  <a:cubicBezTo>
                    <a:pt x="627" y="24"/>
                    <a:pt x="594" y="0"/>
                    <a:pt x="5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70;p37"/>
            <p:cNvSpPr/>
            <p:nvPr/>
          </p:nvSpPr>
          <p:spPr>
            <a:xfrm>
              <a:off x="4984400" y="2522800"/>
              <a:ext cx="55800" cy="77575"/>
            </a:xfrm>
            <a:custGeom>
              <a:avLst/>
              <a:gdLst/>
              <a:ahLst/>
              <a:cxnLst/>
              <a:rect l="l" t="t" r="r" b="b"/>
              <a:pathLst>
                <a:path w="2232" h="3103" extrusionOk="0">
                  <a:moveTo>
                    <a:pt x="37" y="0"/>
                  </a:moveTo>
                  <a:cubicBezTo>
                    <a:pt x="16" y="0"/>
                    <a:pt x="0" y="30"/>
                    <a:pt x="22" y="41"/>
                  </a:cubicBezTo>
                  <a:lnTo>
                    <a:pt x="34" y="41"/>
                  </a:lnTo>
                  <a:cubicBezTo>
                    <a:pt x="931" y="508"/>
                    <a:pt x="1625" y="1303"/>
                    <a:pt x="1979" y="2263"/>
                  </a:cubicBezTo>
                  <a:cubicBezTo>
                    <a:pt x="2067" y="2541"/>
                    <a:pt x="2118" y="2806"/>
                    <a:pt x="2181" y="3084"/>
                  </a:cubicBezTo>
                  <a:cubicBezTo>
                    <a:pt x="2187" y="3096"/>
                    <a:pt x="2200" y="3103"/>
                    <a:pt x="2211" y="3103"/>
                  </a:cubicBezTo>
                  <a:cubicBezTo>
                    <a:pt x="2222" y="3103"/>
                    <a:pt x="2232" y="3096"/>
                    <a:pt x="2232" y="3084"/>
                  </a:cubicBezTo>
                  <a:cubicBezTo>
                    <a:pt x="2232" y="2819"/>
                    <a:pt x="2181" y="2566"/>
                    <a:pt x="2093" y="2326"/>
                  </a:cubicBezTo>
                  <a:cubicBezTo>
                    <a:pt x="2017" y="2086"/>
                    <a:pt x="1903" y="1846"/>
                    <a:pt x="1777" y="1619"/>
                  </a:cubicBezTo>
                  <a:cubicBezTo>
                    <a:pt x="1524" y="1165"/>
                    <a:pt x="1196" y="773"/>
                    <a:pt x="792" y="457"/>
                  </a:cubicBezTo>
                  <a:cubicBezTo>
                    <a:pt x="565" y="268"/>
                    <a:pt x="312" y="117"/>
                    <a:pt x="47" y="3"/>
                  </a:cubicBezTo>
                  <a:cubicBezTo>
                    <a:pt x="44" y="1"/>
                    <a:pt x="40" y="0"/>
                    <a:pt x="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71;p37"/>
            <p:cNvSpPr/>
            <p:nvPr/>
          </p:nvSpPr>
          <p:spPr>
            <a:xfrm>
              <a:off x="5044925" y="2621500"/>
              <a:ext cx="2850" cy="8000"/>
            </a:xfrm>
            <a:custGeom>
              <a:avLst/>
              <a:gdLst/>
              <a:ahLst/>
              <a:cxnLst/>
              <a:rect l="l" t="t" r="r" b="b"/>
              <a:pathLst>
                <a:path w="114" h="320" extrusionOk="0">
                  <a:moveTo>
                    <a:pt x="82" y="1"/>
                  </a:moveTo>
                  <a:cubicBezTo>
                    <a:pt x="69" y="1"/>
                    <a:pt x="57" y="7"/>
                    <a:pt x="51" y="20"/>
                  </a:cubicBezTo>
                  <a:lnTo>
                    <a:pt x="13" y="20"/>
                  </a:lnTo>
                  <a:lnTo>
                    <a:pt x="13" y="58"/>
                  </a:lnTo>
                  <a:lnTo>
                    <a:pt x="13" y="70"/>
                  </a:lnTo>
                  <a:cubicBezTo>
                    <a:pt x="13" y="70"/>
                    <a:pt x="13" y="83"/>
                    <a:pt x="13" y="96"/>
                  </a:cubicBezTo>
                  <a:lnTo>
                    <a:pt x="13" y="159"/>
                  </a:lnTo>
                  <a:lnTo>
                    <a:pt x="13" y="197"/>
                  </a:lnTo>
                  <a:lnTo>
                    <a:pt x="13" y="209"/>
                  </a:lnTo>
                  <a:cubicBezTo>
                    <a:pt x="0" y="209"/>
                    <a:pt x="0" y="222"/>
                    <a:pt x="13" y="222"/>
                  </a:cubicBezTo>
                  <a:cubicBezTo>
                    <a:pt x="13" y="247"/>
                    <a:pt x="13" y="260"/>
                    <a:pt x="13" y="272"/>
                  </a:cubicBezTo>
                  <a:cubicBezTo>
                    <a:pt x="13" y="285"/>
                    <a:pt x="25" y="310"/>
                    <a:pt x="38" y="310"/>
                  </a:cubicBezTo>
                  <a:cubicBezTo>
                    <a:pt x="44" y="316"/>
                    <a:pt x="51" y="320"/>
                    <a:pt x="57" y="320"/>
                  </a:cubicBezTo>
                  <a:cubicBezTo>
                    <a:pt x="63" y="320"/>
                    <a:pt x="69" y="316"/>
                    <a:pt x="76" y="310"/>
                  </a:cubicBezTo>
                  <a:cubicBezTo>
                    <a:pt x="101" y="310"/>
                    <a:pt x="114" y="285"/>
                    <a:pt x="114" y="272"/>
                  </a:cubicBezTo>
                  <a:cubicBezTo>
                    <a:pt x="114" y="260"/>
                    <a:pt x="114" y="247"/>
                    <a:pt x="114" y="222"/>
                  </a:cubicBezTo>
                  <a:cubicBezTo>
                    <a:pt x="114" y="222"/>
                    <a:pt x="114" y="209"/>
                    <a:pt x="114" y="209"/>
                  </a:cubicBezTo>
                  <a:lnTo>
                    <a:pt x="114" y="197"/>
                  </a:lnTo>
                  <a:lnTo>
                    <a:pt x="114" y="159"/>
                  </a:lnTo>
                  <a:lnTo>
                    <a:pt x="114" y="96"/>
                  </a:lnTo>
                  <a:lnTo>
                    <a:pt x="114" y="70"/>
                  </a:lnTo>
                  <a:cubicBezTo>
                    <a:pt x="114" y="70"/>
                    <a:pt x="114" y="58"/>
                    <a:pt x="114" y="58"/>
                  </a:cubicBezTo>
                  <a:cubicBezTo>
                    <a:pt x="114" y="45"/>
                    <a:pt x="114" y="32"/>
                    <a:pt x="114" y="20"/>
                  </a:cubicBezTo>
                  <a:cubicBezTo>
                    <a:pt x="107" y="7"/>
                    <a:pt x="95" y="1"/>
                    <a:pt x="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72;p37"/>
            <p:cNvSpPr/>
            <p:nvPr/>
          </p:nvSpPr>
          <p:spPr>
            <a:xfrm>
              <a:off x="5063000" y="2342025"/>
              <a:ext cx="12250" cy="26200"/>
            </a:xfrm>
            <a:custGeom>
              <a:avLst/>
              <a:gdLst/>
              <a:ahLst/>
              <a:cxnLst/>
              <a:rect l="l" t="t" r="r" b="b"/>
              <a:pathLst>
                <a:path w="490" h="1048" extrusionOk="0">
                  <a:moveTo>
                    <a:pt x="36" y="0"/>
                  </a:moveTo>
                  <a:cubicBezTo>
                    <a:pt x="22" y="0"/>
                    <a:pt x="1" y="15"/>
                    <a:pt x="9" y="24"/>
                  </a:cubicBezTo>
                  <a:cubicBezTo>
                    <a:pt x="73" y="201"/>
                    <a:pt x="136" y="377"/>
                    <a:pt x="211" y="542"/>
                  </a:cubicBezTo>
                  <a:cubicBezTo>
                    <a:pt x="249" y="630"/>
                    <a:pt x="275" y="706"/>
                    <a:pt x="312" y="794"/>
                  </a:cubicBezTo>
                  <a:cubicBezTo>
                    <a:pt x="338" y="882"/>
                    <a:pt x="388" y="958"/>
                    <a:pt x="439" y="1034"/>
                  </a:cubicBezTo>
                  <a:cubicBezTo>
                    <a:pt x="444" y="1044"/>
                    <a:pt x="452" y="1048"/>
                    <a:pt x="461" y="1048"/>
                  </a:cubicBezTo>
                  <a:cubicBezTo>
                    <a:pt x="475" y="1048"/>
                    <a:pt x="489" y="1037"/>
                    <a:pt x="489" y="1021"/>
                  </a:cubicBezTo>
                  <a:cubicBezTo>
                    <a:pt x="477" y="933"/>
                    <a:pt x="439" y="845"/>
                    <a:pt x="401" y="769"/>
                  </a:cubicBezTo>
                  <a:cubicBezTo>
                    <a:pt x="363" y="680"/>
                    <a:pt x="325" y="592"/>
                    <a:pt x="287" y="516"/>
                  </a:cubicBezTo>
                  <a:cubicBezTo>
                    <a:pt x="211" y="340"/>
                    <a:pt x="136" y="175"/>
                    <a:pt x="47" y="11"/>
                  </a:cubicBezTo>
                  <a:cubicBezTo>
                    <a:pt x="47" y="3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73;p37"/>
            <p:cNvSpPr/>
            <p:nvPr/>
          </p:nvSpPr>
          <p:spPr>
            <a:xfrm>
              <a:off x="4957475" y="2375975"/>
              <a:ext cx="72000" cy="98750"/>
            </a:xfrm>
            <a:custGeom>
              <a:avLst/>
              <a:gdLst/>
              <a:ahLst/>
              <a:cxnLst/>
              <a:rect l="l" t="t" r="r" b="b"/>
              <a:pathLst>
                <a:path w="2880" h="3950" extrusionOk="0">
                  <a:moveTo>
                    <a:pt x="2866" y="1"/>
                  </a:moveTo>
                  <a:cubicBezTo>
                    <a:pt x="2863" y="1"/>
                    <a:pt x="2859" y="2"/>
                    <a:pt x="2854" y="4"/>
                  </a:cubicBezTo>
                  <a:cubicBezTo>
                    <a:pt x="2463" y="497"/>
                    <a:pt x="2071" y="977"/>
                    <a:pt x="1680" y="1482"/>
                  </a:cubicBezTo>
                  <a:cubicBezTo>
                    <a:pt x="1301" y="1987"/>
                    <a:pt x="922" y="2517"/>
                    <a:pt x="569" y="3035"/>
                  </a:cubicBezTo>
                  <a:lnTo>
                    <a:pt x="278" y="3477"/>
                  </a:lnTo>
                  <a:cubicBezTo>
                    <a:pt x="164" y="3616"/>
                    <a:pt x="76" y="3767"/>
                    <a:pt x="0" y="3931"/>
                  </a:cubicBezTo>
                  <a:cubicBezTo>
                    <a:pt x="0" y="3940"/>
                    <a:pt x="7" y="3949"/>
                    <a:pt x="15" y="3949"/>
                  </a:cubicBezTo>
                  <a:cubicBezTo>
                    <a:pt x="18" y="3949"/>
                    <a:pt x="22" y="3948"/>
                    <a:pt x="26" y="3944"/>
                  </a:cubicBezTo>
                  <a:cubicBezTo>
                    <a:pt x="127" y="3843"/>
                    <a:pt x="215" y="3717"/>
                    <a:pt x="291" y="3590"/>
                  </a:cubicBezTo>
                  <a:lnTo>
                    <a:pt x="556" y="3212"/>
                  </a:lnTo>
                  <a:cubicBezTo>
                    <a:pt x="733" y="2946"/>
                    <a:pt x="909" y="2694"/>
                    <a:pt x="1086" y="2429"/>
                  </a:cubicBezTo>
                  <a:cubicBezTo>
                    <a:pt x="1452" y="1924"/>
                    <a:pt x="1831" y="1406"/>
                    <a:pt x="2210" y="901"/>
                  </a:cubicBezTo>
                  <a:cubicBezTo>
                    <a:pt x="2437" y="610"/>
                    <a:pt x="2652" y="320"/>
                    <a:pt x="2879" y="30"/>
                  </a:cubicBezTo>
                  <a:cubicBezTo>
                    <a:pt x="2879" y="19"/>
                    <a:pt x="2879" y="1"/>
                    <a:pt x="2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4;p37"/>
            <p:cNvSpPr/>
            <p:nvPr/>
          </p:nvSpPr>
          <p:spPr>
            <a:xfrm>
              <a:off x="4951800" y="2294175"/>
              <a:ext cx="9700" cy="48750"/>
            </a:xfrm>
            <a:custGeom>
              <a:avLst/>
              <a:gdLst/>
              <a:ahLst/>
              <a:cxnLst/>
              <a:rect l="l" t="t" r="r" b="b"/>
              <a:pathLst>
                <a:path w="388" h="1950" extrusionOk="0">
                  <a:moveTo>
                    <a:pt x="361" y="1"/>
                  </a:moveTo>
                  <a:cubicBezTo>
                    <a:pt x="357" y="1"/>
                    <a:pt x="354" y="2"/>
                    <a:pt x="354" y="6"/>
                  </a:cubicBezTo>
                  <a:cubicBezTo>
                    <a:pt x="240" y="322"/>
                    <a:pt x="164" y="650"/>
                    <a:pt x="101" y="978"/>
                  </a:cubicBezTo>
                  <a:cubicBezTo>
                    <a:pt x="76" y="1130"/>
                    <a:pt x="51" y="1294"/>
                    <a:pt x="38" y="1445"/>
                  </a:cubicBezTo>
                  <a:cubicBezTo>
                    <a:pt x="0" y="1610"/>
                    <a:pt x="0" y="1761"/>
                    <a:pt x="13" y="1925"/>
                  </a:cubicBezTo>
                  <a:cubicBezTo>
                    <a:pt x="13" y="1942"/>
                    <a:pt x="26" y="1949"/>
                    <a:pt x="41" y="1949"/>
                  </a:cubicBezTo>
                  <a:cubicBezTo>
                    <a:pt x="59" y="1949"/>
                    <a:pt x="81" y="1939"/>
                    <a:pt x="88" y="1925"/>
                  </a:cubicBezTo>
                  <a:cubicBezTo>
                    <a:pt x="101" y="1761"/>
                    <a:pt x="126" y="1610"/>
                    <a:pt x="126" y="1445"/>
                  </a:cubicBezTo>
                  <a:cubicBezTo>
                    <a:pt x="139" y="1294"/>
                    <a:pt x="152" y="1130"/>
                    <a:pt x="177" y="966"/>
                  </a:cubicBezTo>
                  <a:cubicBezTo>
                    <a:pt x="227" y="650"/>
                    <a:pt x="290" y="334"/>
                    <a:pt x="379" y="19"/>
                  </a:cubicBezTo>
                  <a:cubicBezTo>
                    <a:pt x="388" y="10"/>
                    <a:pt x="371" y="1"/>
                    <a:pt x="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75;p37"/>
            <p:cNvSpPr/>
            <p:nvPr/>
          </p:nvSpPr>
          <p:spPr>
            <a:xfrm>
              <a:off x="4974525" y="2313425"/>
              <a:ext cx="40025" cy="34250"/>
            </a:xfrm>
            <a:custGeom>
              <a:avLst/>
              <a:gdLst/>
              <a:ahLst/>
              <a:cxnLst/>
              <a:rect l="l" t="t" r="r" b="b"/>
              <a:pathLst>
                <a:path w="1601" h="1370" extrusionOk="0">
                  <a:moveTo>
                    <a:pt x="1589" y="1"/>
                  </a:moveTo>
                  <a:cubicBezTo>
                    <a:pt x="1586" y="1"/>
                    <a:pt x="1582" y="2"/>
                    <a:pt x="1579" y="6"/>
                  </a:cubicBezTo>
                  <a:cubicBezTo>
                    <a:pt x="1301" y="221"/>
                    <a:pt x="1048" y="448"/>
                    <a:pt x="783" y="663"/>
                  </a:cubicBezTo>
                  <a:cubicBezTo>
                    <a:pt x="531" y="890"/>
                    <a:pt x="265" y="1117"/>
                    <a:pt x="13" y="1345"/>
                  </a:cubicBezTo>
                  <a:cubicBezTo>
                    <a:pt x="0" y="1357"/>
                    <a:pt x="13" y="1370"/>
                    <a:pt x="25" y="1370"/>
                  </a:cubicBezTo>
                  <a:cubicBezTo>
                    <a:pt x="291" y="1155"/>
                    <a:pt x="556" y="928"/>
                    <a:pt x="808" y="701"/>
                  </a:cubicBezTo>
                  <a:cubicBezTo>
                    <a:pt x="1073" y="473"/>
                    <a:pt x="1339" y="259"/>
                    <a:pt x="1591" y="19"/>
                  </a:cubicBezTo>
                  <a:cubicBezTo>
                    <a:pt x="1600" y="10"/>
                    <a:pt x="1596" y="1"/>
                    <a:pt x="1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76;p37"/>
            <p:cNvSpPr/>
            <p:nvPr/>
          </p:nvSpPr>
          <p:spPr>
            <a:xfrm>
              <a:off x="4948950" y="2367075"/>
              <a:ext cx="2875" cy="125025"/>
            </a:xfrm>
            <a:custGeom>
              <a:avLst/>
              <a:gdLst/>
              <a:ahLst/>
              <a:cxnLst/>
              <a:rect l="l" t="t" r="r" b="b"/>
              <a:pathLst>
                <a:path w="115" h="5001" extrusionOk="0">
                  <a:moveTo>
                    <a:pt x="57" y="0"/>
                  </a:moveTo>
                  <a:cubicBezTo>
                    <a:pt x="48" y="0"/>
                    <a:pt x="38" y="7"/>
                    <a:pt x="38" y="19"/>
                  </a:cubicBezTo>
                  <a:cubicBezTo>
                    <a:pt x="38" y="853"/>
                    <a:pt x="13" y="1686"/>
                    <a:pt x="13" y="2520"/>
                  </a:cubicBezTo>
                  <a:lnTo>
                    <a:pt x="13" y="3757"/>
                  </a:lnTo>
                  <a:lnTo>
                    <a:pt x="13" y="4388"/>
                  </a:lnTo>
                  <a:cubicBezTo>
                    <a:pt x="0" y="4590"/>
                    <a:pt x="13" y="4792"/>
                    <a:pt x="38" y="4982"/>
                  </a:cubicBezTo>
                  <a:cubicBezTo>
                    <a:pt x="38" y="4994"/>
                    <a:pt x="48" y="5001"/>
                    <a:pt x="57" y="5001"/>
                  </a:cubicBezTo>
                  <a:cubicBezTo>
                    <a:pt x="67" y="5001"/>
                    <a:pt x="76" y="4994"/>
                    <a:pt x="76" y="4982"/>
                  </a:cubicBezTo>
                  <a:cubicBezTo>
                    <a:pt x="101" y="4792"/>
                    <a:pt x="114" y="4590"/>
                    <a:pt x="101" y="4388"/>
                  </a:cubicBezTo>
                  <a:lnTo>
                    <a:pt x="101" y="3757"/>
                  </a:lnTo>
                  <a:lnTo>
                    <a:pt x="101" y="2520"/>
                  </a:lnTo>
                  <a:cubicBezTo>
                    <a:pt x="101" y="1686"/>
                    <a:pt x="89" y="853"/>
                    <a:pt x="76" y="19"/>
                  </a:cubicBezTo>
                  <a:cubicBezTo>
                    <a:pt x="76" y="7"/>
                    <a:pt x="67" y="0"/>
                    <a:pt x="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77;p37"/>
            <p:cNvSpPr/>
            <p:nvPr/>
          </p:nvSpPr>
          <p:spPr>
            <a:xfrm>
              <a:off x="4745975" y="2539275"/>
              <a:ext cx="58725" cy="5000"/>
            </a:xfrm>
            <a:custGeom>
              <a:avLst/>
              <a:gdLst/>
              <a:ahLst/>
              <a:cxnLst/>
              <a:rect l="l" t="t" r="r" b="b"/>
              <a:pathLst>
                <a:path w="2349" h="200" extrusionOk="0">
                  <a:moveTo>
                    <a:pt x="25" y="0"/>
                  </a:moveTo>
                  <a:cubicBezTo>
                    <a:pt x="0" y="0"/>
                    <a:pt x="0" y="38"/>
                    <a:pt x="25" y="51"/>
                  </a:cubicBezTo>
                  <a:lnTo>
                    <a:pt x="13" y="51"/>
                  </a:lnTo>
                  <a:cubicBezTo>
                    <a:pt x="392" y="139"/>
                    <a:pt x="783" y="177"/>
                    <a:pt x="1162" y="190"/>
                  </a:cubicBezTo>
                  <a:cubicBezTo>
                    <a:pt x="1267" y="197"/>
                    <a:pt x="1372" y="200"/>
                    <a:pt x="1476" y="200"/>
                  </a:cubicBezTo>
                  <a:cubicBezTo>
                    <a:pt x="1762" y="200"/>
                    <a:pt x="2046" y="176"/>
                    <a:pt x="2324" y="139"/>
                  </a:cubicBezTo>
                  <a:cubicBezTo>
                    <a:pt x="2349" y="139"/>
                    <a:pt x="2336" y="89"/>
                    <a:pt x="2324" y="89"/>
                  </a:cubicBezTo>
                  <a:cubicBezTo>
                    <a:pt x="2021" y="89"/>
                    <a:pt x="1709" y="105"/>
                    <a:pt x="1403" y="105"/>
                  </a:cubicBezTo>
                  <a:cubicBezTo>
                    <a:pt x="1327" y="105"/>
                    <a:pt x="1250" y="104"/>
                    <a:pt x="1175" y="101"/>
                  </a:cubicBezTo>
                  <a:cubicBezTo>
                    <a:pt x="783" y="89"/>
                    <a:pt x="404" y="38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78;p37"/>
            <p:cNvSpPr/>
            <p:nvPr/>
          </p:nvSpPr>
          <p:spPr>
            <a:xfrm>
              <a:off x="4771225" y="2513550"/>
              <a:ext cx="5075" cy="67825"/>
            </a:xfrm>
            <a:custGeom>
              <a:avLst/>
              <a:gdLst/>
              <a:ahLst/>
              <a:cxnLst/>
              <a:rect l="l" t="t" r="r" b="b"/>
              <a:pathLst>
                <a:path w="203" h="2713" extrusionOk="0">
                  <a:moveTo>
                    <a:pt x="183" y="0"/>
                  </a:moveTo>
                  <a:cubicBezTo>
                    <a:pt x="174" y="0"/>
                    <a:pt x="165" y="7"/>
                    <a:pt x="165" y="19"/>
                  </a:cubicBezTo>
                  <a:lnTo>
                    <a:pt x="177" y="19"/>
                  </a:lnTo>
                  <a:cubicBezTo>
                    <a:pt x="101" y="903"/>
                    <a:pt x="0" y="1800"/>
                    <a:pt x="0" y="2684"/>
                  </a:cubicBezTo>
                  <a:cubicBezTo>
                    <a:pt x="0" y="2703"/>
                    <a:pt x="10" y="2712"/>
                    <a:pt x="21" y="2712"/>
                  </a:cubicBezTo>
                  <a:cubicBezTo>
                    <a:pt x="32" y="2712"/>
                    <a:pt x="45" y="2703"/>
                    <a:pt x="51" y="2684"/>
                  </a:cubicBezTo>
                  <a:cubicBezTo>
                    <a:pt x="152" y="1800"/>
                    <a:pt x="165" y="903"/>
                    <a:pt x="202" y="19"/>
                  </a:cubicBezTo>
                  <a:cubicBezTo>
                    <a:pt x="202" y="7"/>
                    <a:pt x="193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79;p37"/>
            <p:cNvSpPr/>
            <p:nvPr/>
          </p:nvSpPr>
          <p:spPr>
            <a:xfrm>
              <a:off x="5073950" y="2586950"/>
              <a:ext cx="39175" cy="4350"/>
            </a:xfrm>
            <a:custGeom>
              <a:avLst/>
              <a:gdLst/>
              <a:ahLst/>
              <a:cxnLst/>
              <a:rect l="l" t="t" r="r" b="b"/>
              <a:pathLst>
                <a:path w="1567" h="174" extrusionOk="0">
                  <a:moveTo>
                    <a:pt x="1554" y="0"/>
                  </a:moveTo>
                  <a:cubicBezTo>
                    <a:pt x="1175" y="85"/>
                    <a:pt x="796" y="128"/>
                    <a:pt x="412" y="128"/>
                  </a:cubicBezTo>
                  <a:cubicBezTo>
                    <a:pt x="284" y="128"/>
                    <a:pt x="155" y="123"/>
                    <a:pt x="26" y="114"/>
                  </a:cubicBezTo>
                  <a:cubicBezTo>
                    <a:pt x="1" y="114"/>
                    <a:pt x="1" y="152"/>
                    <a:pt x="26" y="152"/>
                  </a:cubicBezTo>
                  <a:cubicBezTo>
                    <a:pt x="167" y="166"/>
                    <a:pt x="311" y="173"/>
                    <a:pt x="455" y="173"/>
                  </a:cubicBezTo>
                  <a:cubicBezTo>
                    <a:pt x="825" y="173"/>
                    <a:pt x="1199" y="125"/>
                    <a:pt x="1554" y="25"/>
                  </a:cubicBezTo>
                  <a:cubicBezTo>
                    <a:pt x="1566" y="13"/>
                    <a:pt x="1566" y="0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7"/>
            <p:cNvSpPr/>
            <p:nvPr/>
          </p:nvSpPr>
          <p:spPr>
            <a:xfrm>
              <a:off x="5088800" y="2567525"/>
              <a:ext cx="3500" cy="46025"/>
            </a:xfrm>
            <a:custGeom>
              <a:avLst/>
              <a:gdLst/>
              <a:ahLst/>
              <a:cxnLst/>
              <a:rect l="l" t="t" r="r" b="b"/>
              <a:pathLst>
                <a:path w="140" h="1841" extrusionOk="0">
                  <a:moveTo>
                    <a:pt x="74" y="1"/>
                  </a:moveTo>
                  <a:cubicBezTo>
                    <a:pt x="66" y="1"/>
                    <a:pt x="57" y="7"/>
                    <a:pt x="51" y="20"/>
                  </a:cubicBezTo>
                  <a:lnTo>
                    <a:pt x="38" y="20"/>
                  </a:lnTo>
                  <a:cubicBezTo>
                    <a:pt x="25" y="323"/>
                    <a:pt x="13" y="626"/>
                    <a:pt x="13" y="929"/>
                  </a:cubicBezTo>
                  <a:lnTo>
                    <a:pt x="13" y="1383"/>
                  </a:lnTo>
                  <a:lnTo>
                    <a:pt x="13" y="1585"/>
                  </a:lnTo>
                  <a:cubicBezTo>
                    <a:pt x="0" y="1661"/>
                    <a:pt x="13" y="1737"/>
                    <a:pt x="25" y="1813"/>
                  </a:cubicBezTo>
                  <a:cubicBezTo>
                    <a:pt x="32" y="1832"/>
                    <a:pt x="51" y="1841"/>
                    <a:pt x="70" y="1841"/>
                  </a:cubicBezTo>
                  <a:cubicBezTo>
                    <a:pt x="89" y="1841"/>
                    <a:pt x="107" y="1832"/>
                    <a:pt x="114" y="1813"/>
                  </a:cubicBezTo>
                  <a:cubicBezTo>
                    <a:pt x="126" y="1737"/>
                    <a:pt x="139" y="1661"/>
                    <a:pt x="126" y="1585"/>
                  </a:cubicBezTo>
                  <a:lnTo>
                    <a:pt x="126" y="1383"/>
                  </a:lnTo>
                  <a:lnTo>
                    <a:pt x="126" y="929"/>
                  </a:lnTo>
                  <a:cubicBezTo>
                    <a:pt x="126" y="626"/>
                    <a:pt x="114" y="323"/>
                    <a:pt x="89" y="20"/>
                  </a:cubicBezTo>
                  <a:cubicBezTo>
                    <a:pt x="89" y="7"/>
                    <a:pt x="82" y="1"/>
                    <a:pt x="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7"/>
            <p:cNvSpPr/>
            <p:nvPr/>
          </p:nvSpPr>
          <p:spPr>
            <a:xfrm>
              <a:off x="5124150" y="2626475"/>
              <a:ext cx="20550" cy="17025"/>
            </a:xfrm>
            <a:custGeom>
              <a:avLst/>
              <a:gdLst/>
              <a:ahLst/>
              <a:cxnLst/>
              <a:rect l="l" t="t" r="r" b="b"/>
              <a:pathLst>
                <a:path w="822" h="681" extrusionOk="0">
                  <a:moveTo>
                    <a:pt x="333" y="1"/>
                  </a:moveTo>
                  <a:cubicBezTo>
                    <a:pt x="200" y="1"/>
                    <a:pt x="78" y="74"/>
                    <a:pt x="26" y="200"/>
                  </a:cubicBezTo>
                  <a:cubicBezTo>
                    <a:pt x="26" y="208"/>
                    <a:pt x="38" y="217"/>
                    <a:pt x="46" y="217"/>
                  </a:cubicBezTo>
                  <a:cubicBezTo>
                    <a:pt x="49" y="217"/>
                    <a:pt x="51" y="216"/>
                    <a:pt x="51" y="212"/>
                  </a:cubicBezTo>
                  <a:cubicBezTo>
                    <a:pt x="104" y="101"/>
                    <a:pt x="214" y="52"/>
                    <a:pt x="329" y="52"/>
                  </a:cubicBezTo>
                  <a:cubicBezTo>
                    <a:pt x="462" y="52"/>
                    <a:pt x="602" y="117"/>
                    <a:pt x="670" y="225"/>
                  </a:cubicBezTo>
                  <a:cubicBezTo>
                    <a:pt x="745" y="326"/>
                    <a:pt x="720" y="465"/>
                    <a:pt x="632" y="540"/>
                  </a:cubicBezTo>
                  <a:cubicBezTo>
                    <a:pt x="557" y="587"/>
                    <a:pt x="468" y="613"/>
                    <a:pt x="381" y="613"/>
                  </a:cubicBezTo>
                  <a:cubicBezTo>
                    <a:pt x="350" y="613"/>
                    <a:pt x="320" y="610"/>
                    <a:pt x="291" y="604"/>
                  </a:cubicBezTo>
                  <a:cubicBezTo>
                    <a:pt x="152" y="591"/>
                    <a:pt x="38" y="477"/>
                    <a:pt x="38" y="338"/>
                  </a:cubicBezTo>
                  <a:cubicBezTo>
                    <a:pt x="38" y="326"/>
                    <a:pt x="29" y="320"/>
                    <a:pt x="19" y="320"/>
                  </a:cubicBezTo>
                  <a:cubicBezTo>
                    <a:pt x="10" y="320"/>
                    <a:pt x="0" y="326"/>
                    <a:pt x="0" y="338"/>
                  </a:cubicBezTo>
                  <a:lnTo>
                    <a:pt x="13" y="338"/>
                  </a:lnTo>
                  <a:cubicBezTo>
                    <a:pt x="13" y="554"/>
                    <a:pt x="224" y="680"/>
                    <a:pt x="424" y="680"/>
                  </a:cubicBezTo>
                  <a:cubicBezTo>
                    <a:pt x="504" y="680"/>
                    <a:pt x="583" y="660"/>
                    <a:pt x="644" y="616"/>
                  </a:cubicBezTo>
                  <a:cubicBezTo>
                    <a:pt x="771" y="540"/>
                    <a:pt x="821" y="376"/>
                    <a:pt x="758" y="237"/>
                  </a:cubicBezTo>
                  <a:cubicBezTo>
                    <a:pt x="695" y="111"/>
                    <a:pt x="556" y="23"/>
                    <a:pt x="417" y="10"/>
                  </a:cubicBezTo>
                  <a:cubicBezTo>
                    <a:pt x="389" y="4"/>
                    <a:pt x="361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82;p37"/>
            <p:cNvSpPr/>
            <p:nvPr/>
          </p:nvSpPr>
          <p:spPr>
            <a:xfrm>
              <a:off x="4805000" y="2424650"/>
              <a:ext cx="24025" cy="21925"/>
            </a:xfrm>
            <a:custGeom>
              <a:avLst/>
              <a:gdLst/>
              <a:ahLst/>
              <a:cxnLst/>
              <a:rect l="l" t="t" r="r" b="b"/>
              <a:pathLst>
                <a:path w="961" h="877" extrusionOk="0">
                  <a:moveTo>
                    <a:pt x="494" y="0"/>
                  </a:moveTo>
                  <a:cubicBezTo>
                    <a:pt x="460" y="0"/>
                    <a:pt x="425" y="5"/>
                    <a:pt x="392" y="14"/>
                  </a:cubicBezTo>
                  <a:cubicBezTo>
                    <a:pt x="152" y="78"/>
                    <a:pt x="0" y="292"/>
                    <a:pt x="13" y="532"/>
                  </a:cubicBezTo>
                  <a:cubicBezTo>
                    <a:pt x="13" y="545"/>
                    <a:pt x="23" y="551"/>
                    <a:pt x="32" y="551"/>
                  </a:cubicBezTo>
                  <a:cubicBezTo>
                    <a:pt x="41" y="551"/>
                    <a:pt x="51" y="545"/>
                    <a:pt x="51" y="532"/>
                  </a:cubicBezTo>
                  <a:cubicBezTo>
                    <a:pt x="51" y="343"/>
                    <a:pt x="165" y="179"/>
                    <a:pt x="329" y="103"/>
                  </a:cubicBezTo>
                  <a:cubicBezTo>
                    <a:pt x="380" y="77"/>
                    <a:pt x="436" y="65"/>
                    <a:pt x="492" y="65"/>
                  </a:cubicBezTo>
                  <a:cubicBezTo>
                    <a:pt x="600" y="65"/>
                    <a:pt x="708" y="112"/>
                    <a:pt x="783" y="204"/>
                  </a:cubicBezTo>
                  <a:cubicBezTo>
                    <a:pt x="872" y="318"/>
                    <a:pt x="897" y="482"/>
                    <a:pt x="846" y="621"/>
                  </a:cubicBezTo>
                  <a:cubicBezTo>
                    <a:pt x="791" y="742"/>
                    <a:pt x="669" y="815"/>
                    <a:pt x="538" y="815"/>
                  </a:cubicBezTo>
                  <a:cubicBezTo>
                    <a:pt x="519" y="815"/>
                    <a:pt x="500" y="813"/>
                    <a:pt x="480" y="810"/>
                  </a:cubicBezTo>
                  <a:cubicBezTo>
                    <a:pt x="316" y="797"/>
                    <a:pt x="177" y="671"/>
                    <a:pt x="152" y="494"/>
                  </a:cubicBezTo>
                  <a:cubicBezTo>
                    <a:pt x="152" y="482"/>
                    <a:pt x="143" y="475"/>
                    <a:pt x="133" y="475"/>
                  </a:cubicBezTo>
                  <a:cubicBezTo>
                    <a:pt x="124" y="475"/>
                    <a:pt x="114" y="482"/>
                    <a:pt x="114" y="494"/>
                  </a:cubicBezTo>
                  <a:cubicBezTo>
                    <a:pt x="122" y="726"/>
                    <a:pt x="342" y="876"/>
                    <a:pt x="553" y="876"/>
                  </a:cubicBezTo>
                  <a:cubicBezTo>
                    <a:pt x="677" y="876"/>
                    <a:pt x="797" y="825"/>
                    <a:pt x="872" y="709"/>
                  </a:cubicBezTo>
                  <a:cubicBezTo>
                    <a:pt x="960" y="557"/>
                    <a:pt x="960" y="368"/>
                    <a:pt x="859" y="217"/>
                  </a:cubicBezTo>
                  <a:cubicBezTo>
                    <a:pt x="787" y="84"/>
                    <a:pt x="641" y="0"/>
                    <a:pt x="4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3;p37"/>
            <p:cNvSpPr/>
            <p:nvPr/>
          </p:nvSpPr>
          <p:spPr>
            <a:xfrm>
              <a:off x="4752275" y="2451825"/>
              <a:ext cx="5075" cy="2550"/>
            </a:xfrm>
            <a:custGeom>
              <a:avLst/>
              <a:gdLst/>
              <a:ahLst/>
              <a:cxnLst/>
              <a:rect l="l" t="t" r="r" b="b"/>
              <a:pathLst>
                <a:path w="203" h="102" extrusionOk="0">
                  <a:moveTo>
                    <a:pt x="165" y="1"/>
                  </a:moveTo>
                  <a:lnTo>
                    <a:pt x="140" y="13"/>
                  </a:lnTo>
                  <a:lnTo>
                    <a:pt x="64" y="26"/>
                  </a:lnTo>
                  <a:lnTo>
                    <a:pt x="26" y="26"/>
                  </a:lnTo>
                  <a:cubicBezTo>
                    <a:pt x="26" y="26"/>
                    <a:pt x="13" y="26"/>
                    <a:pt x="1" y="39"/>
                  </a:cubicBezTo>
                  <a:cubicBezTo>
                    <a:pt x="1" y="39"/>
                    <a:pt x="1" y="51"/>
                    <a:pt x="1" y="64"/>
                  </a:cubicBezTo>
                  <a:cubicBezTo>
                    <a:pt x="1" y="64"/>
                    <a:pt x="1" y="77"/>
                    <a:pt x="1" y="77"/>
                  </a:cubicBezTo>
                  <a:cubicBezTo>
                    <a:pt x="13" y="89"/>
                    <a:pt x="26" y="89"/>
                    <a:pt x="26" y="89"/>
                  </a:cubicBezTo>
                  <a:lnTo>
                    <a:pt x="64" y="89"/>
                  </a:lnTo>
                  <a:lnTo>
                    <a:pt x="140" y="102"/>
                  </a:lnTo>
                  <a:lnTo>
                    <a:pt x="165" y="102"/>
                  </a:lnTo>
                  <a:cubicBezTo>
                    <a:pt x="178" y="102"/>
                    <a:pt x="190" y="89"/>
                    <a:pt x="190" y="89"/>
                  </a:cubicBezTo>
                  <a:cubicBezTo>
                    <a:pt x="203" y="77"/>
                    <a:pt x="203" y="64"/>
                    <a:pt x="203" y="51"/>
                  </a:cubicBezTo>
                  <a:cubicBezTo>
                    <a:pt x="203" y="39"/>
                    <a:pt x="203" y="26"/>
                    <a:pt x="190" y="13"/>
                  </a:cubicBezTo>
                  <a:cubicBezTo>
                    <a:pt x="190" y="13"/>
                    <a:pt x="178" y="1"/>
                    <a:pt x="1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4;p37"/>
            <p:cNvSpPr/>
            <p:nvPr/>
          </p:nvSpPr>
          <p:spPr>
            <a:xfrm>
              <a:off x="4687875" y="2550550"/>
              <a:ext cx="3825" cy="6425"/>
            </a:xfrm>
            <a:custGeom>
              <a:avLst/>
              <a:gdLst/>
              <a:ahLst/>
              <a:cxnLst/>
              <a:rect l="l" t="t" r="r" b="b"/>
              <a:pathLst>
                <a:path w="153" h="257" extrusionOk="0">
                  <a:moveTo>
                    <a:pt x="64" y="1"/>
                  </a:moveTo>
                  <a:cubicBezTo>
                    <a:pt x="45" y="1"/>
                    <a:pt x="26" y="10"/>
                    <a:pt x="13" y="29"/>
                  </a:cubicBezTo>
                  <a:lnTo>
                    <a:pt x="13" y="42"/>
                  </a:lnTo>
                  <a:cubicBezTo>
                    <a:pt x="13" y="55"/>
                    <a:pt x="13" y="55"/>
                    <a:pt x="1" y="67"/>
                  </a:cubicBezTo>
                  <a:cubicBezTo>
                    <a:pt x="1" y="67"/>
                    <a:pt x="1" y="80"/>
                    <a:pt x="1" y="92"/>
                  </a:cubicBezTo>
                  <a:cubicBezTo>
                    <a:pt x="1" y="92"/>
                    <a:pt x="1" y="105"/>
                    <a:pt x="1" y="118"/>
                  </a:cubicBezTo>
                  <a:lnTo>
                    <a:pt x="1" y="193"/>
                  </a:lnTo>
                  <a:cubicBezTo>
                    <a:pt x="1" y="206"/>
                    <a:pt x="13" y="231"/>
                    <a:pt x="26" y="244"/>
                  </a:cubicBezTo>
                  <a:cubicBezTo>
                    <a:pt x="39" y="257"/>
                    <a:pt x="64" y="257"/>
                    <a:pt x="77" y="257"/>
                  </a:cubicBezTo>
                  <a:cubicBezTo>
                    <a:pt x="114" y="257"/>
                    <a:pt x="152" y="231"/>
                    <a:pt x="152" y="193"/>
                  </a:cubicBezTo>
                  <a:lnTo>
                    <a:pt x="140" y="193"/>
                  </a:lnTo>
                  <a:lnTo>
                    <a:pt x="140" y="118"/>
                  </a:lnTo>
                  <a:lnTo>
                    <a:pt x="140" y="92"/>
                  </a:lnTo>
                  <a:cubicBezTo>
                    <a:pt x="140" y="80"/>
                    <a:pt x="140" y="67"/>
                    <a:pt x="140" y="67"/>
                  </a:cubicBezTo>
                  <a:lnTo>
                    <a:pt x="127" y="42"/>
                  </a:lnTo>
                  <a:lnTo>
                    <a:pt x="114" y="29"/>
                  </a:lnTo>
                  <a:cubicBezTo>
                    <a:pt x="102" y="10"/>
                    <a:pt x="83" y="1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85;p37"/>
            <p:cNvSpPr/>
            <p:nvPr/>
          </p:nvSpPr>
          <p:spPr>
            <a:xfrm>
              <a:off x="4884550" y="2639350"/>
              <a:ext cx="4750" cy="7275"/>
            </a:xfrm>
            <a:custGeom>
              <a:avLst/>
              <a:gdLst/>
              <a:ahLst/>
              <a:cxnLst/>
              <a:rect l="l" t="t" r="r" b="b"/>
              <a:pathLst>
                <a:path w="190" h="291" extrusionOk="0">
                  <a:moveTo>
                    <a:pt x="89" y="0"/>
                  </a:moveTo>
                  <a:cubicBezTo>
                    <a:pt x="76" y="0"/>
                    <a:pt x="64" y="0"/>
                    <a:pt x="51" y="13"/>
                  </a:cubicBezTo>
                  <a:cubicBezTo>
                    <a:pt x="26" y="25"/>
                    <a:pt x="13" y="38"/>
                    <a:pt x="0" y="63"/>
                  </a:cubicBezTo>
                  <a:cubicBezTo>
                    <a:pt x="0" y="76"/>
                    <a:pt x="0" y="101"/>
                    <a:pt x="0" y="114"/>
                  </a:cubicBezTo>
                  <a:lnTo>
                    <a:pt x="0" y="202"/>
                  </a:lnTo>
                  <a:cubicBezTo>
                    <a:pt x="0" y="228"/>
                    <a:pt x="13" y="240"/>
                    <a:pt x="26" y="265"/>
                  </a:cubicBezTo>
                  <a:cubicBezTo>
                    <a:pt x="38" y="278"/>
                    <a:pt x="51" y="278"/>
                    <a:pt x="64" y="278"/>
                  </a:cubicBezTo>
                  <a:cubicBezTo>
                    <a:pt x="76" y="291"/>
                    <a:pt x="76" y="291"/>
                    <a:pt x="89" y="291"/>
                  </a:cubicBezTo>
                  <a:cubicBezTo>
                    <a:pt x="114" y="291"/>
                    <a:pt x="139" y="278"/>
                    <a:pt x="165" y="265"/>
                  </a:cubicBezTo>
                  <a:cubicBezTo>
                    <a:pt x="177" y="240"/>
                    <a:pt x="190" y="228"/>
                    <a:pt x="190" y="202"/>
                  </a:cubicBezTo>
                  <a:lnTo>
                    <a:pt x="177" y="202"/>
                  </a:lnTo>
                  <a:lnTo>
                    <a:pt x="177" y="114"/>
                  </a:lnTo>
                  <a:cubicBezTo>
                    <a:pt x="177" y="101"/>
                    <a:pt x="177" y="89"/>
                    <a:pt x="177" y="76"/>
                  </a:cubicBezTo>
                  <a:lnTo>
                    <a:pt x="177" y="63"/>
                  </a:lnTo>
                  <a:lnTo>
                    <a:pt x="165" y="38"/>
                  </a:lnTo>
                  <a:cubicBezTo>
                    <a:pt x="165" y="25"/>
                    <a:pt x="152" y="25"/>
                    <a:pt x="139" y="13"/>
                  </a:cubicBezTo>
                  <a:cubicBezTo>
                    <a:pt x="139" y="13"/>
                    <a:pt x="12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86;p37"/>
            <p:cNvSpPr/>
            <p:nvPr/>
          </p:nvSpPr>
          <p:spPr>
            <a:xfrm>
              <a:off x="4850450" y="2512750"/>
              <a:ext cx="2550" cy="1925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51" y="1"/>
                  </a:moveTo>
                  <a:cubicBezTo>
                    <a:pt x="1" y="1"/>
                    <a:pt x="1" y="77"/>
                    <a:pt x="51" y="77"/>
                  </a:cubicBezTo>
                  <a:cubicBezTo>
                    <a:pt x="102" y="77"/>
                    <a:pt x="102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87;p37"/>
            <p:cNvSpPr/>
            <p:nvPr/>
          </p:nvSpPr>
          <p:spPr>
            <a:xfrm>
              <a:off x="5213475" y="2678400"/>
              <a:ext cx="2550" cy="5475"/>
            </a:xfrm>
            <a:custGeom>
              <a:avLst/>
              <a:gdLst/>
              <a:ahLst/>
              <a:cxnLst/>
              <a:rect l="l" t="t" r="r" b="b"/>
              <a:pathLst>
                <a:path w="102" h="219" extrusionOk="0">
                  <a:moveTo>
                    <a:pt x="64" y="29"/>
                  </a:moveTo>
                  <a:lnTo>
                    <a:pt x="73" y="42"/>
                  </a:lnTo>
                  <a:lnTo>
                    <a:pt x="73" y="42"/>
                  </a:lnTo>
                  <a:cubicBezTo>
                    <a:pt x="68" y="39"/>
                    <a:pt x="64" y="36"/>
                    <a:pt x="64" y="29"/>
                  </a:cubicBezTo>
                  <a:close/>
                  <a:moveTo>
                    <a:pt x="51" y="1"/>
                  </a:moveTo>
                  <a:cubicBezTo>
                    <a:pt x="36" y="1"/>
                    <a:pt x="20" y="10"/>
                    <a:pt x="13" y="29"/>
                  </a:cubicBezTo>
                  <a:lnTo>
                    <a:pt x="13" y="54"/>
                  </a:lnTo>
                  <a:cubicBezTo>
                    <a:pt x="13" y="54"/>
                    <a:pt x="13" y="67"/>
                    <a:pt x="1" y="67"/>
                  </a:cubicBezTo>
                  <a:cubicBezTo>
                    <a:pt x="1" y="80"/>
                    <a:pt x="1" y="92"/>
                    <a:pt x="1" y="105"/>
                  </a:cubicBezTo>
                  <a:lnTo>
                    <a:pt x="13" y="168"/>
                  </a:lnTo>
                  <a:cubicBezTo>
                    <a:pt x="13" y="193"/>
                    <a:pt x="13" y="193"/>
                    <a:pt x="26" y="206"/>
                  </a:cubicBezTo>
                  <a:cubicBezTo>
                    <a:pt x="39" y="219"/>
                    <a:pt x="51" y="219"/>
                    <a:pt x="64" y="219"/>
                  </a:cubicBezTo>
                  <a:cubicBezTo>
                    <a:pt x="77" y="219"/>
                    <a:pt x="89" y="219"/>
                    <a:pt x="102" y="206"/>
                  </a:cubicBezTo>
                  <a:cubicBezTo>
                    <a:pt x="102" y="193"/>
                    <a:pt x="102" y="181"/>
                    <a:pt x="102" y="168"/>
                  </a:cubicBezTo>
                  <a:lnTo>
                    <a:pt x="89" y="168"/>
                  </a:lnTo>
                  <a:lnTo>
                    <a:pt x="102" y="92"/>
                  </a:lnTo>
                  <a:cubicBezTo>
                    <a:pt x="102" y="84"/>
                    <a:pt x="102" y="76"/>
                    <a:pt x="102" y="67"/>
                  </a:cubicBezTo>
                  <a:cubicBezTo>
                    <a:pt x="102" y="67"/>
                    <a:pt x="89" y="54"/>
                    <a:pt x="89" y="54"/>
                  </a:cubicBezTo>
                  <a:lnTo>
                    <a:pt x="89" y="29"/>
                  </a:lnTo>
                  <a:cubicBezTo>
                    <a:pt x="83" y="10"/>
                    <a:pt x="67" y="1"/>
                    <a:pt x="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88;p37"/>
            <p:cNvSpPr/>
            <p:nvPr/>
          </p:nvSpPr>
          <p:spPr>
            <a:xfrm>
              <a:off x="4112825" y="2340775"/>
              <a:ext cx="13800" cy="31850"/>
            </a:xfrm>
            <a:custGeom>
              <a:avLst/>
              <a:gdLst/>
              <a:ahLst/>
              <a:cxnLst/>
              <a:rect l="l" t="t" r="r" b="b"/>
              <a:pathLst>
                <a:path w="552" h="1274" extrusionOk="0">
                  <a:moveTo>
                    <a:pt x="41" y="0"/>
                  </a:moveTo>
                  <a:cubicBezTo>
                    <a:pt x="23" y="0"/>
                    <a:pt x="0" y="18"/>
                    <a:pt x="9" y="36"/>
                  </a:cubicBezTo>
                  <a:cubicBezTo>
                    <a:pt x="85" y="251"/>
                    <a:pt x="148" y="453"/>
                    <a:pt x="224" y="667"/>
                  </a:cubicBezTo>
                  <a:lnTo>
                    <a:pt x="350" y="983"/>
                  </a:lnTo>
                  <a:cubicBezTo>
                    <a:pt x="363" y="1033"/>
                    <a:pt x="388" y="1084"/>
                    <a:pt x="400" y="1135"/>
                  </a:cubicBezTo>
                  <a:cubicBezTo>
                    <a:pt x="413" y="1185"/>
                    <a:pt x="438" y="1223"/>
                    <a:pt x="476" y="1261"/>
                  </a:cubicBezTo>
                  <a:cubicBezTo>
                    <a:pt x="485" y="1270"/>
                    <a:pt x="497" y="1274"/>
                    <a:pt x="509" y="1274"/>
                  </a:cubicBezTo>
                  <a:cubicBezTo>
                    <a:pt x="531" y="1274"/>
                    <a:pt x="552" y="1260"/>
                    <a:pt x="552" y="1236"/>
                  </a:cubicBezTo>
                  <a:cubicBezTo>
                    <a:pt x="552" y="1185"/>
                    <a:pt x="539" y="1135"/>
                    <a:pt x="514" y="1084"/>
                  </a:cubicBezTo>
                  <a:lnTo>
                    <a:pt x="451" y="932"/>
                  </a:lnTo>
                  <a:lnTo>
                    <a:pt x="325" y="617"/>
                  </a:lnTo>
                  <a:cubicBezTo>
                    <a:pt x="236" y="402"/>
                    <a:pt x="148" y="213"/>
                    <a:pt x="59" y="11"/>
                  </a:cubicBezTo>
                  <a:cubicBezTo>
                    <a:pt x="56" y="3"/>
                    <a:pt x="49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9;p37"/>
            <p:cNvSpPr/>
            <p:nvPr/>
          </p:nvSpPr>
          <p:spPr>
            <a:xfrm>
              <a:off x="4154075" y="2367100"/>
              <a:ext cx="10125" cy="26800"/>
            </a:xfrm>
            <a:custGeom>
              <a:avLst/>
              <a:gdLst/>
              <a:ahLst/>
              <a:cxnLst/>
              <a:rect l="l" t="t" r="r" b="b"/>
              <a:pathLst>
                <a:path w="405" h="1072" extrusionOk="0">
                  <a:moveTo>
                    <a:pt x="29" y="0"/>
                  </a:moveTo>
                  <a:cubicBezTo>
                    <a:pt x="19" y="0"/>
                    <a:pt x="5" y="6"/>
                    <a:pt x="13" y="6"/>
                  </a:cubicBezTo>
                  <a:lnTo>
                    <a:pt x="0" y="18"/>
                  </a:lnTo>
                  <a:cubicBezTo>
                    <a:pt x="51" y="195"/>
                    <a:pt x="102" y="372"/>
                    <a:pt x="165" y="549"/>
                  </a:cubicBezTo>
                  <a:cubicBezTo>
                    <a:pt x="190" y="637"/>
                    <a:pt x="215" y="725"/>
                    <a:pt x="240" y="814"/>
                  </a:cubicBezTo>
                  <a:cubicBezTo>
                    <a:pt x="253" y="864"/>
                    <a:pt x="266" y="902"/>
                    <a:pt x="291" y="953"/>
                  </a:cubicBezTo>
                  <a:cubicBezTo>
                    <a:pt x="291" y="991"/>
                    <a:pt x="316" y="1029"/>
                    <a:pt x="341" y="1066"/>
                  </a:cubicBezTo>
                  <a:cubicBezTo>
                    <a:pt x="348" y="1070"/>
                    <a:pt x="355" y="1071"/>
                    <a:pt x="362" y="1071"/>
                  </a:cubicBezTo>
                  <a:cubicBezTo>
                    <a:pt x="383" y="1071"/>
                    <a:pt x="405" y="1057"/>
                    <a:pt x="405" y="1029"/>
                  </a:cubicBezTo>
                  <a:cubicBezTo>
                    <a:pt x="405" y="991"/>
                    <a:pt x="392" y="940"/>
                    <a:pt x="367" y="902"/>
                  </a:cubicBezTo>
                  <a:cubicBezTo>
                    <a:pt x="354" y="864"/>
                    <a:pt x="341" y="814"/>
                    <a:pt x="329" y="776"/>
                  </a:cubicBezTo>
                  <a:cubicBezTo>
                    <a:pt x="291" y="688"/>
                    <a:pt x="266" y="599"/>
                    <a:pt x="228" y="523"/>
                  </a:cubicBezTo>
                  <a:cubicBezTo>
                    <a:pt x="165" y="347"/>
                    <a:pt x="102" y="183"/>
                    <a:pt x="38" y="6"/>
                  </a:cubicBezTo>
                  <a:cubicBezTo>
                    <a:pt x="38" y="2"/>
                    <a:pt x="34" y="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90;p37"/>
            <p:cNvSpPr/>
            <p:nvPr/>
          </p:nvSpPr>
          <p:spPr>
            <a:xfrm>
              <a:off x="4140825" y="2404950"/>
              <a:ext cx="10325" cy="23075"/>
            </a:xfrm>
            <a:custGeom>
              <a:avLst/>
              <a:gdLst/>
              <a:ahLst/>
              <a:cxnLst/>
              <a:rect l="l" t="t" r="r" b="b"/>
              <a:pathLst>
                <a:path w="413" h="923" extrusionOk="0">
                  <a:moveTo>
                    <a:pt x="40" y="1"/>
                  </a:moveTo>
                  <a:cubicBezTo>
                    <a:pt x="22" y="1"/>
                    <a:pt x="0" y="20"/>
                    <a:pt x="0" y="45"/>
                  </a:cubicBezTo>
                  <a:cubicBezTo>
                    <a:pt x="51" y="184"/>
                    <a:pt x="114" y="335"/>
                    <a:pt x="164" y="474"/>
                  </a:cubicBezTo>
                  <a:cubicBezTo>
                    <a:pt x="190" y="550"/>
                    <a:pt x="215" y="626"/>
                    <a:pt x="240" y="689"/>
                  </a:cubicBezTo>
                  <a:cubicBezTo>
                    <a:pt x="265" y="765"/>
                    <a:pt x="303" y="828"/>
                    <a:pt x="341" y="904"/>
                  </a:cubicBezTo>
                  <a:cubicBezTo>
                    <a:pt x="345" y="917"/>
                    <a:pt x="356" y="922"/>
                    <a:pt x="367" y="922"/>
                  </a:cubicBezTo>
                  <a:cubicBezTo>
                    <a:pt x="389" y="922"/>
                    <a:pt x="412" y="903"/>
                    <a:pt x="404" y="878"/>
                  </a:cubicBezTo>
                  <a:cubicBezTo>
                    <a:pt x="379" y="802"/>
                    <a:pt x="354" y="727"/>
                    <a:pt x="328" y="651"/>
                  </a:cubicBezTo>
                  <a:cubicBezTo>
                    <a:pt x="291" y="575"/>
                    <a:pt x="265" y="512"/>
                    <a:pt x="240" y="436"/>
                  </a:cubicBezTo>
                  <a:cubicBezTo>
                    <a:pt x="177" y="297"/>
                    <a:pt x="126" y="159"/>
                    <a:pt x="63" y="20"/>
                  </a:cubicBezTo>
                  <a:cubicBezTo>
                    <a:pt x="59" y="6"/>
                    <a:pt x="5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91;p37"/>
            <p:cNvSpPr/>
            <p:nvPr/>
          </p:nvSpPr>
          <p:spPr>
            <a:xfrm>
              <a:off x="4523725" y="2786925"/>
              <a:ext cx="9025" cy="31550"/>
            </a:xfrm>
            <a:custGeom>
              <a:avLst/>
              <a:gdLst/>
              <a:ahLst/>
              <a:cxnLst/>
              <a:rect l="l" t="t" r="r" b="b"/>
              <a:pathLst>
                <a:path w="361" h="1262" extrusionOk="0">
                  <a:moveTo>
                    <a:pt x="340" y="0"/>
                  </a:moveTo>
                  <a:cubicBezTo>
                    <a:pt x="329" y="0"/>
                    <a:pt x="316" y="7"/>
                    <a:pt x="316" y="19"/>
                  </a:cubicBezTo>
                  <a:cubicBezTo>
                    <a:pt x="241" y="221"/>
                    <a:pt x="190" y="423"/>
                    <a:pt x="127" y="638"/>
                  </a:cubicBezTo>
                  <a:cubicBezTo>
                    <a:pt x="102" y="726"/>
                    <a:pt x="77" y="827"/>
                    <a:pt x="64" y="928"/>
                  </a:cubicBezTo>
                  <a:cubicBezTo>
                    <a:pt x="26" y="1029"/>
                    <a:pt x="1" y="1130"/>
                    <a:pt x="13" y="1231"/>
                  </a:cubicBezTo>
                  <a:cubicBezTo>
                    <a:pt x="13" y="1252"/>
                    <a:pt x="29" y="1262"/>
                    <a:pt x="45" y="1262"/>
                  </a:cubicBezTo>
                  <a:cubicBezTo>
                    <a:pt x="58" y="1262"/>
                    <a:pt x="71" y="1255"/>
                    <a:pt x="77" y="1244"/>
                  </a:cubicBezTo>
                  <a:cubicBezTo>
                    <a:pt x="127" y="1156"/>
                    <a:pt x="152" y="1055"/>
                    <a:pt x="165" y="966"/>
                  </a:cubicBezTo>
                  <a:lnTo>
                    <a:pt x="241" y="651"/>
                  </a:lnTo>
                  <a:cubicBezTo>
                    <a:pt x="279" y="436"/>
                    <a:pt x="329" y="234"/>
                    <a:pt x="354" y="19"/>
                  </a:cubicBezTo>
                  <a:cubicBezTo>
                    <a:pt x="361" y="7"/>
                    <a:pt x="351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92;p37"/>
            <p:cNvSpPr/>
            <p:nvPr/>
          </p:nvSpPr>
          <p:spPr>
            <a:xfrm>
              <a:off x="4540575" y="2850600"/>
              <a:ext cx="9875" cy="23300"/>
            </a:xfrm>
            <a:custGeom>
              <a:avLst/>
              <a:gdLst/>
              <a:ahLst/>
              <a:cxnLst/>
              <a:rect l="l" t="t" r="r" b="b"/>
              <a:pathLst>
                <a:path w="395" h="932" extrusionOk="0">
                  <a:moveTo>
                    <a:pt x="365" y="0"/>
                  </a:moveTo>
                  <a:cubicBezTo>
                    <a:pt x="354" y="0"/>
                    <a:pt x="342" y="7"/>
                    <a:pt x="337" y="23"/>
                  </a:cubicBezTo>
                  <a:lnTo>
                    <a:pt x="324" y="23"/>
                  </a:lnTo>
                  <a:cubicBezTo>
                    <a:pt x="274" y="162"/>
                    <a:pt x="223" y="301"/>
                    <a:pt x="173" y="440"/>
                  </a:cubicBezTo>
                  <a:cubicBezTo>
                    <a:pt x="148" y="515"/>
                    <a:pt x="122" y="579"/>
                    <a:pt x="84" y="654"/>
                  </a:cubicBezTo>
                  <a:cubicBezTo>
                    <a:pt x="59" y="730"/>
                    <a:pt x="34" y="793"/>
                    <a:pt x="9" y="882"/>
                  </a:cubicBezTo>
                  <a:cubicBezTo>
                    <a:pt x="0" y="906"/>
                    <a:pt x="30" y="931"/>
                    <a:pt x="55" y="931"/>
                  </a:cubicBezTo>
                  <a:cubicBezTo>
                    <a:pt x="68" y="931"/>
                    <a:pt x="80" y="924"/>
                    <a:pt x="84" y="907"/>
                  </a:cubicBezTo>
                  <a:cubicBezTo>
                    <a:pt x="122" y="844"/>
                    <a:pt x="148" y="768"/>
                    <a:pt x="173" y="692"/>
                  </a:cubicBezTo>
                  <a:lnTo>
                    <a:pt x="236" y="478"/>
                  </a:lnTo>
                  <a:lnTo>
                    <a:pt x="387" y="36"/>
                  </a:lnTo>
                  <a:cubicBezTo>
                    <a:pt x="395" y="14"/>
                    <a:pt x="381" y="0"/>
                    <a:pt x="3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93;p37"/>
            <p:cNvSpPr/>
            <p:nvPr/>
          </p:nvSpPr>
          <p:spPr>
            <a:xfrm>
              <a:off x="4587500" y="2837950"/>
              <a:ext cx="9725" cy="14825"/>
            </a:xfrm>
            <a:custGeom>
              <a:avLst/>
              <a:gdLst/>
              <a:ahLst/>
              <a:cxnLst/>
              <a:rect l="l" t="t" r="r" b="b"/>
              <a:pathLst>
                <a:path w="389" h="593" extrusionOk="0">
                  <a:moveTo>
                    <a:pt x="353" y="1"/>
                  </a:moveTo>
                  <a:cubicBezTo>
                    <a:pt x="345" y="1"/>
                    <a:pt x="336" y="4"/>
                    <a:pt x="329" y="11"/>
                  </a:cubicBezTo>
                  <a:cubicBezTo>
                    <a:pt x="278" y="100"/>
                    <a:pt x="215" y="188"/>
                    <a:pt x="165" y="276"/>
                  </a:cubicBezTo>
                  <a:lnTo>
                    <a:pt x="76" y="415"/>
                  </a:lnTo>
                  <a:cubicBezTo>
                    <a:pt x="64" y="441"/>
                    <a:pt x="51" y="453"/>
                    <a:pt x="38" y="478"/>
                  </a:cubicBezTo>
                  <a:cubicBezTo>
                    <a:pt x="13" y="504"/>
                    <a:pt x="0" y="529"/>
                    <a:pt x="0" y="554"/>
                  </a:cubicBezTo>
                  <a:cubicBezTo>
                    <a:pt x="0" y="567"/>
                    <a:pt x="26" y="592"/>
                    <a:pt x="51" y="592"/>
                  </a:cubicBezTo>
                  <a:cubicBezTo>
                    <a:pt x="89" y="567"/>
                    <a:pt x="114" y="504"/>
                    <a:pt x="139" y="453"/>
                  </a:cubicBezTo>
                  <a:lnTo>
                    <a:pt x="215" y="327"/>
                  </a:lnTo>
                  <a:lnTo>
                    <a:pt x="379" y="37"/>
                  </a:lnTo>
                  <a:cubicBezTo>
                    <a:pt x="388" y="19"/>
                    <a:pt x="372" y="1"/>
                    <a:pt x="3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94;p37"/>
            <p:cNvSpPr/>
            <p:nvPr/>
          </p:nvSpPr>
          <p:spPr>
            <a:xfrm>
              <a:off x="4718825" y="3024850"/>
              <a:ext cx="14225" cy="39975"/>
            </a:xfrm>
            <a:custGeom>
              <a:avLst/>
              <a:gdLst/>
              <a:ahLst/>
              <a:cxnLst/>
              <a:rect l="l" t="t" r="r" b="b"/>
              <a:pathLst>
                <a:path w="569" h="1599" extrusionOk="0">
                  <a:moveTo>
                    <a:pt x="542" y="0"/>
                  </a:moveTo>
                  <a:cubicBezTo>
                    <a:pt x="533" y="0"/>
                    <a:pt x="523" y="7"/>
                    <a:pt x="518" y="23"/>
                  </a:cubicBezTo>
                  <a:lnTo>
                    <a:pt x="518" y="10"/>
                  </a:lnTo>
                  <a:cubicBezTo>
                    <a:pt x="430" y="276"/>
                    <a:pt x="329" y="528"/>
                    <a:pt x="240" y="793"/>
                  </a:cubicBezTo>
                  <a:cubicBezTo>
                    <a:pt x="202" y="920"/>
                    <a:pt x="152" y="1033"/>
                    <a:pt x="114" y="1160"/>
                  </a:cubicBezTo>
                  <a:cubicBezTo>
                    <a:pt x="89" y="1235"/>
                    <a:pt x="63" y="1298"/>
                    <a:pt x="38" y="1362"/>
                  </a:cubicBezTo>
                  <a:cubicBezTo>
                    <a:pt x="13" y="1425"/>
                    <a:pt x="0" y="1488"/>
                    <a:pt x="0" y="1551"/>
                  </a:cubicBezTo>
                  <a:cubicBezTo>
                    <a:pt x="0" y="1578"/>
                    <a:pt x="27" y="1599"/>
                    <a:pt x="51" y="1599"/>
                  </a:cubicBezTo>
                  <a:cubicBezTo>
                    <a:pt x="60" y="1599"/>
                    <a:pt x="69" y="1596"/>
                    <a:pt x="76" y="1589"/>
                  </a:cubicBezTo>
                  <a:cubicBezTo>
                    <a:pt x="101" y="1538"/>
                    <a:pt x="127" y="1488"/>
                    <a:pt x="139" y="1425"/>
                  </a:cubicBezTo>
                  <a:cubicBezTo>
                    <a:pt x="164" y="1362"/>
                    <a:pt x="190" y="1286"/>
                    <a:pt x="202" y="1223"/>
                  </a:cubicBezTo>
                  <a:cubicBezTo>
                    <a:pt x="240" y="1096"/>
                    <a:pt x="278" y="957"/>
                    <a:pt x="329" y="831"/>
                  </a:cubicBezTo>
                  <a:cubicBezTo>
                    <a:pt x="404" y="566"/>
                    <a:pt x="480" y="301"/>
                    <a:pt x="568" y="36"/>
                  </a:cubicBezTo>
                  <a:cubicBezTo>
                    <a:pt x="568" y="14"/>
                    <a:pt x="556" y="0"/>
                    <a:pt x="5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95;p37"/>
            <p:cNvSpPr/>
            <p:nvPr/>
          </p:nvSpPr>
          <p:spPr>
            <a:xfrm>
              <a:off x="4705550" y="2990750"/>
              <a:ext cx="6675" cy="22575"/>
            </a:xfrm>
            <a:custGeom>
              <a:avLst/>
              <a:gdLst/>
              <a:ahLst/>
              <a:cxnLst/>
              <a:rect l="l" t="t" r="r" b="b"/>
              <a:pathLst>
                <a:path w="267" h="903" extrusionOk="0">
                  <a:moveTo>
                    <a:pt x="235" y="0"/>
                  </a:moveTo>
                  <a:cubicBezTo>
                    <a:pt x="224" y="0"/>
                    <a:pt x="216" y="7"/>
                    <a:pt x="216" y="23"/>
                  </a:cubicBezTo>
                  <a:lnTo>
                    <a:pt x="203" y="23"/>
                  </a:lnTo>
                  <a:cubicBezTo>
                    <a:pt x="165" y="162"/>
                    <a:pt x="127" y="314"/>
                    <a:pt x="89" y="453"/>
                  </a:cubicBezTo>
                  <a:lnTo>
                    <a:pt x="39" y="667"/>
                  </a:lnTo>
                  <a:cubicBezTo>
                    <a:pt x="26" y="705"/>
                    <a:pt x="14" y="743"/>
                    <a:pt x="14" y="781"/>
                  </a:cubicBezTo>
                  <a:cubicBezTo>
                    <a:pt x="1" y="806"/>
                    <a:pt x="1" y="844"/>
                    <a:pt x="14" y="882"/>
                  </a:cubicBezTo>
                  <a:cubicBezTo>
                    <a:pt x="14" y="897"/>
                    <a:pt x="27" y="903"/>
                    <a:pt x="40" y="903"/>
                  </a:cubicBezTo>
                  <a:cubicBezTo>
                    <a:pt x="49" y="903"/>
                    <a:pt x="59" y="900"/>
                    <a:pt x="64" y="895"/>
                  </a:cubicBezTo>
                  <a:cubicBezTo>
                    <a:pt x="89" y="869"/>
                    <a:pt x="102" y="831"/>
                    <a:pt x="102" y="806"/>
                  </a:cubicBezTo>
                  <a:cubicBezTo>
                    <a:pt x="115" y="768"/>
                    <a:pt x="127" y="730"/>
                    <a:pt x="140" y="693"/>
                  </a:cubicBezTo>
                  <a:cubicBezTo>
                    <a:pt x="152" y="617"/>
                    <a:pt x="165" y="554"/>
                    <a:pt x="178" y="478"/>
                  </a:cubicBezTo>
                  <a:cubicBezTo>
                    <a:pt x="203" y="326"/>
                    <a:pt x="241" y="188"/>
                    <a:pt x="266" y="36"/>
                  </a:cubicBezTo>
                  <a:cubicBezTo>
                    <a:pt x="266" y="14"/>
                    <a:pt x="249" y="0"/>
                    <a:pt x="2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96;p37"/>
            <p:cNvSpPr/>
            <p:nvPr/>
          </p:nvSpPr>
          <p:spPr>
            <a:xfrm>
              <a:off x="5126050" y="2867575"/>
              <a:ext cx="9700" cy="31000"/>
            </a:xfrm>
            <a:custGeom>
              <a:avLst/>
              <a:gdLst/>
              <a:ahLst/>
              <a:cxnLst/>
              <a:rect l="l" t="t" r="r" b="b"/>
              <a:pathLst>
                <a:path w="388" h="1240" extrusionOk="0">
                  <a:moveTo>
                    <a:pt x="346" y="0"/>
                  </a:moveTo>
                  <a:cubicBezTo>
                    <a:pt x="336" y="0"/>
                    <a:pt x="328" y="4"/>
                    <a:pt x="328" y="13"/>
                  </a:cubicBezTo>
                  <a:lnTo>
                    <a:pt x="316" y="26"/>
                  </a:lnTo>
                  <a:cubicBezTo>
                    <a:pt x="265" y="215"/>
                    <a:pt x="202" y="430"/>
                    <a:pt x="139" y="619"/>
                  </a:cubicBezTo>
                  <a:cubicBezTo>
                    <a:pt x="76" y="821"/>
                    <a:pt x="38" y="1023"/>
                    <a:pt x="0" y="1225"/>
                  </a:cubicBezTo>
                  <a:cubicBezTo>
                    <a:pt x="0" y="1233"/>
                    <a:pt x="13" y="1240"/>
                    <a:pt x="26" y="1240"/>
                  </a:cubicBezTo>
                  <a:cubicBezTo>
                    <a:pt x="35" y="1240"/>
                    <a:pt x="45" y="1236"/>
                    <a:pt x="51" y="1225"/>
                  </a:cubicBezTo>
                  <a:cubicBezTo>
                    <a:pt x="126" y="1049"/>
                    <a:pt x="177" y="847"/>
                    <a:pt x="215" y="645"/>
                  </a:cubicBezTo>
                  <a:cubicBezTo>
                    <a:pt x="265" y="443"/>
                    <a:pt x="316" y="240"/>
                    <a:pt x="379" y="38"/>
                  </a:cubicBezTo>
                  <a:cubicBezTo>
                    <a:pt x="387" y="14"/>
                    <a:pt x="364" y="0"/>
                    <a:pt x="3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97;p37"/>
            <p:cNvSpPr/>
            <p:nvPr/>
          </p:nvSpPr>
          <p:spPr>
            <a:xfrm>
              <a:off x="5087225" y="2926975"/>
              <a:ext cx="9700" cy="18100"/>
            </a:xfrm>
            <a:custGeom>
              <a:avLst/>
              <a:gdLst/>
              <a:ahLst/>
              <a:cxnLst/>
              <a:rect l="l" t="t" r="r" b="b"/>
              <a:pathLst>
                <a:path w="388" h="724" extrusionOk="0">
                  <a:moveTo>
                    <a:pt x="367" y="1"/>
                  </a:moveTo>
                  <a:cubicBezTo>
                    <a:pt x="362" y="1"/>
                    <a:pt x="357" y="4"/>
                    <a:pt x="354" y="11"/>
                  </a:cubicBezTo>
                  <a:cubicBezTo>
                    <a:pt x="290" y="125"/>
                    <a:pt x="227" y="238"/>
                    <a:pt x="164" y="352"/>
                  </a:cubicBezTo>
                  <a:cubicBezTo>
                    <a:pt x="139" y="403"/>
                    <a:pt x="114" y="466"/>
                    <a:pt x="76" y="516"/>
                  </a:cubicBezTo>
                  <a:cubicBezTo>
                    <a:pt x="51" y="579"/>
                    <a:pt x="25" y="630"/>
                    <a:pt x="0" y="693"/>
                  </a:cubicBezTo>
                  <a:cubicBezTo>
                    <a:pt x="0" y="711"/>
                    <a:pt x="20" y="723"/>
                    <a:pt x="36" y="723"/>
                  </a:cubicBezTo>
                  <a:cubicBezTo>
                    <a:pt x="42" y="723"/>
                    <a:pt x="47" y="722"/>
                    <a:pt x="51" y="718"/>
                  </a:cubicBezTo>
                  <a:cubicBezTo>
                    <a:pt x="88" y="668"/>
                    <a:pt x="114" y="605"/>
                    <a:pt x="139" y="541"/>
                  </a:cubicBezTo>
                  <a:cubicBezTo>
                    <a:pt x="164" y="491"/>
                    <a:pt x="202" y="428"/>
                    <a:pt x="227" y="377"/>
                  </a:cubicBezTo>
                  <a:cubicBezTo>
                    <a:pt x="278" y="264"/>
                    <a:pt x="328" y="150"/>
                    <a:pt x="379" y="36"/>
                  </a:cubicBezTo>
                  <a:cubicBezTo>
                    <a:pt x="388" y="18"/>
                    <a:pt x="378" y="1"/>
                    <a:pt x="3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98;p37"/>
            <p:cNvSpPr/>
            <p:nvPr/>
          </p:nvSpPr>
          <p:spPr>
            <a:xfrm>
              <a:off x="5143100" y="2923100"/>
              <a:ext cx="9675" cy="18075"/>
            </a:xfrm>
            <a:custGeom>
              <a:avLst/>
              <a:gdLst/>
              <a:ahLst/>
              <a:cxnLst/>
              <a:rect l="l" t="t" r="r" b="b"/>
              <a:pathLst>
                <a:path w="387" h="723" extrusionOk="0">
                  <a:moveTo>
                    <a:pt x="362" y="1"/>
                  </a:moveTo>
                  <a:cubicBezTo>
                    <a:pt x="354" y="1"/>
                    <a:pt x="346" y="5"/>
                    <a:pt x="341" y="15"/>
                  </a:cubicBezTo>
                  <a:lnTo>
                    <a:pt x="354" y="15"/>
                  </a:lnTo>
                  <a:lnTo>
                    <a:pt x="177" y="355"/>
                  </a:lnTo>
                  <a:cubicBezTo>
                    <a:pt x="139" y="406"/>
                    <a:pt x="114" y="469"/>
                    <a:pt x="88" y="520"/>
                  </a:cubicBezTo>
                  <a:cubicBezTo>
                    <a:pt x="51" y="570"/>
                    <a:pt x="25" y="633"/>
                    <a:pt x="0" y="684"/>
                  </a:cubicBezTo>
                  <a:cubicBezTo>
                    <a:pt x="0" y="708"/>
                    <a:pt x="16" y="722"/>
                    <a:pt x="30" y="722"/>
                  </a:cubicBezTo>
                  <a:cubicBezTo>
                    <a:pt x="38" y="722"/>
                    <a:pt x="46" y="718"/>
                    <a:pt x="51" y="709"/>
                  </a:cubicBezTo>
                  <a:cubicBezTo>
                    <a:pt x="88" y="659"/>
                    <a:pt x="114" y="595"/>
                    <a:pt x="139" y="545"/>
                  </a:cubicBezTo>
                  <a:cubicBezTo>
                    <a:pt x="164" y="482"/>
                    <a:pt x="189" y="431"/>
                    <a:pt x="215" y="368"/>
                  </a:cubicBezTo>
                  <a:cubicBezTo>
                    <a:pt x="265" y="254"/>
                    <a:pt x="328" y="141"/>
                    <a:pt x="379" y="27"/>
                  </a:cubicBezTo>
                  <a:cubicBezTo>
                    <a:pt x="387" y="12"/>
                    <a:pt x="375" y="1"/>
                    <a:pt x="3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99;p37"/>
            <p:cNvSpPr/>
            <p:nvPr/>
          </p:nvSpPr>
          <p:spPr>
            <a:xfrm>
              <a:off x="4913275" y="3028850"/>
              <a:ext cx="9700" cy="26600"/>
            </a:xfrm>
            <a:custGeom>
              <a:avLst/>
              <a:gdLst/>
              <a:ahLst/>
              <a:cxnLst/>
              <a:rect l="l" t="t" r="r" b="b"/>
              <a:pathLst>
                <a:path w="388" h="1064" extrusionOk="0">
                  <a:moveTo>
                    <a:pt x="363" y="1"/>
                  </a:moveTo>
                  <a:cubicBezTo>
                    <a:pt x="355" y="1"/>
                    <a:pt x="346" y="5"/>
                    <a:pt x="341" y="15"/>
                  </a:cubicBezTo>
                  <a:lnTo>
                    <a:pt x="354" y="15"/>
                  </a:lnTo>
                  <a:lnTo>
                    <a:pt x="165" y="520"/>
                  </a:lnTo>
                  <a:cubicBezTo>
                    <a:pt x="139" y="608"/>
                    <a:pt x="102" y="684"/>
                    <a:pt x="89" y="772"/>
                  </a:cubicBezTo>
                  <a:cubicBezTo>
                    <a:pt x="51" y="861"/>
                    <a:pt x="26" y="949"/>
                    <a:pt x="1" y="1037"/>
                  </a:cubicBezTo>
                  <a:cubicBezTo>
                    <a:pt x="1" y="1053"/>
                    <a:pt x="15" y="1064"/>
                    <a:pt x="29" y="1064"/>
                  </a:cubicBezTo>
                  <a:cubicBezTo>
                    <a:pt x="38" y="1064"/>
                    <a:pt x="46" y="1060"/>
                    <a:pt x="51" y="1050"/>
                  </a:cubicBezTo>
                  <a:cubicBezTo>
                    <a:pt x="89" y="974"/>
                    <a:pt x="114" y="886"/>
                    <a:pt x="139" y="797"/>
                  </a:cubicBezTo>
                  <a:cubicBezTo>
                    <a:pt x="177" y="722"/>
                    <a:pt x="190" y="633"/>
                    <a:pt x="228" y="545"/>
                  </a:cubicBezTo>
                  <a:lnTo>
                    <a:pt x="379" y="27"/>
                  </a:lnTo>
                  <a:cubicBezTo>
                    <a:pt x="387" y="12"/>
                    <a:pt x="376" y="1"/>
                    <a:pt x="3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400;p37"/>
            <p:cNvSpPr/>
            <p:nvPr/>
          </p:nvSpPr>
          <p:spPr>
            <a:xfrm>
              <a:off x="5283575" y="2808525"/>
              <a:ext cx="10000" cy="30700"/>
            </a:xfrm>
            <a:custGeom>
              <a:avLst/>
              <a:gdLst/>
              <a:ahLst/>
              <a:cxnLst/>
              <a:rect l="l" t="t" r="r" b="b"/>
              <a:pathLst>
                <a:path w="400" h="1228" extrusionOk="0">
                  <a:moveTo>
                    <a:pt x="378" y="0"/>
                  </a:moveTo>
                  <a:cubicBezTo>
                    <a:pt x="372" y="0"/>
                    <a:pt x="366" y="4"/>
                    <a:pt x="366" y="14"/>
                  </a:cubicBezTo>
                  <a:cubicBezTo>
                    <a:pt x="240" y="405"/>
                    <a:pt x="114" y="809"/>
                    <a:pt x="0" y="1201"/>
                  </a:cubicBezTo>
                  <a:cubicBezTo>
                    <a:pt x="0" y="1216"/>
                    <a:pt x="15" y="1227"/>
                    <a:pt x="29" y="1227"/>
                  </a:cubicBezTo>
                  <a:cubicBezTo>
                    <a:pt x="37" y="1227"/>
                    <a:pt x="46" y="1223"/>
                    <a:pt x="51" y="1214"/>
                  </a:cubicBezTo>
                  <a:cubicBezTo>
                    <a:pt x="177" y="822"/>
                    <a:pt x="290" y="418"/>
                    <a:pt x="391" y="27"/>
                  </a:cubicBezTo>
                  <a:cubicBezTo>
                    <a:pt x="399" y="11"/>
                    <a:pt x="388" y="0"/>
                    <a:pt x="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401;p37"/>
            <p:cNvSpPr/>
            <p:nvPr/>
          </p:nvSpPr>
          <p:spPr>
            <a:xfrm>
              <a:off x="5262100" y="2872275"/>
              <a:ext cx="6025" cy="13950"/>
            </a:xfrm>
            <a:custGeom>
              <a:avLst/>
              <a:gdLst/>
              <a:ahLst/>
              <a:cxnLst/>
              <a:rect l="l" t="t" r="r" b="b"/>
              <a:pathLst>
                <a:path w="241" h="558" extrusionOk="0">
                  <a:moveTo>
                    <a:pt x="212" y="1"/>
                  </a:moveTo>
                  <a:cubicBezTo>
                    <a:pt x="203" y="1"/>
                    <a:pt x="195" y="5"/>
                    <a:pt x="190" y="15"/>
                  </a:cubicBezTo>
                  <a:cubicBezTo>
                    <a:pt x="165" y="103"/>
                    <a:pt x="127" y="191"/>
                    <a:pt x="89" y="280"/>
                  </a:cubicBezTo>
                  <a:cubicBezTo>
                    <a:pt x="76" y="330"/>
                    <a:pt x="64" y="368"/>
                    <a:pt x="51" y="419"/>
                  </a:cubicBezTo>
                  <a:cubicBezTo>
                    <a:pt x="26" y="457"/>
                    <a:pt x="0" y="507"/>
                    <a:pt x="26" y="545"/>
                  </a:cubicBezTo>
                  <a:cubicBezTo>
                    <a:pt x="26" y="558"/>
                    <a:pt x="38" y="558"/>
                    <a:pt x="64" y="558"/>
                  </a:cubicBezTo>
                  <a:cubicBezTo>
                    <a:pt x="76" y="545"/>
                    <a:pt x="89" y="520"/>
                    <a:pt x="89" y="494"/>
                  </a:cubicBezTo>
                  <a:cubicBezTo>
                    <a:pt x="89" y="482"/>
                    <a:pt x="101" y="457"/>
                    <a:pt x="114" y="431"/>
                  </a:cubicBezTo>
                  <a:cubicBezTo>
                    <a:pt x="127" y="393"/>
                    <a:pt x="139" y="343"/>
                    <a:pt x="152" y="292"/>
                  </a:cubicBezTo>
                  <a:cubicBezTo>
                    <a:pt x="177" y="204"/>
                    <a:pt x="202" y="116"/>
                    <a:pt x="240" y="27"/>
                  </a:cubicBezTo>
                  <a:cubicBezTo>
                    <a:pt x="240" y="12"/>
                    <a:pt x="226" y="1"/>
                    <a:pt x="2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402;p37"/>
            <p:cNvSpPr/>
            <p:nvPr/>
          </p:nvSpPr>
          <p:spPr>
            <a:xfrm>
              <a:off x="4166700" y="2095300"/>
              <a:ext cx="13600" cy="31100"/>
            </a:xfrm>
            <a:custGeom>
              <a:avLst/>
              <a:gdLst/>
              <a:ahLst/>
              <a:cxnLst/>
              <a:rect l="l" t="t" r="r" b="b"/>
              <a:pathLst>
                <a:path w="544" h="1244" extrusionOk="0">
                  <a:moveTo>
                    <a:pt x="25" y="1"/>
                  </a:moveTo>
                  <a:cubicBezTo>
                    <a:pt x="13" y="1"/>
                    <a:pt x="1" y="10"/>
                    <a:pt x="1" y="19"/>
                  </a:cubicBezTo>
                  <a:lnTo>
                    <a:pt x="1" y="31"/>
                  </a:lnTo>
                  <a:cubicBezTo>
                    <a:pt x="89" y="233"/>
                    <a:pt x="165" y="435"/>
                    <a:pt x="240" y="637"/>
                  </a:cubicBezTo>
                  <a:cubicBezTo>
                    <a:pt x="278" y="738"/>
                    <a:pt x="316" y="852"/>
                    <a:pt x="367" y="953"/>
                  </a:cubicBezTo>
                  <a:cubicBezTo>
                    <a:pt x="392" y="1041"/>
                    <a:pt x="443" y="1142"/>
                    <a:pt x="493" y="1231"/>
                  </a:cubicBezTo>
                  <a:cubicBezTo>
                    <a:pt x="497" y="1240"/>
                    <a:pt x="505" y="1244"/>
                    <a:pt x="513" y="1244"/>
                  </a:cubicBezTo>
                  <a:cubicBezTo>
                    <a:pt x="528" y="1244"/>
                    <a:pt x="544" y="1230"/>
                    <a:pt x="544" y="1205"/>
                  </a:cubicBezTo>
                  <a:cubicBezTo>
                    <a:pt x="531" y="1155"/>
                    <a:pt x="506" y="1104"/>
                    <a:pt x="480" y="1054"/>
                  </a:cubicBezTo>
                  <a:cubicBezTo>
                    <a:pt x="468" y="1003"/>
                    <a:pt x="443" y="953"/>
                    <a:pt x="430" y="890"/>
                  </a:cubicBezTo>
                  <a:lnTo>
                    <a:pt x="304" y="612"/>
                  </a:lnTo>
                  <a:cubicBezTo>
                    <a:pt x="215" y="410"/>
                    <a:pt x="127" y="208"/>
                    <a:pt x="38" y="6"/>
                  </a:cubicBezTo>
                  <a:cubicBezTo>
                    <a:pt x="35" y="2"/>
                    <a:pt x="30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403;p37"/>
            <p:cNvSpPr/>
            <p:nvPr/>
          </p:nvSpPr>
          <p:spPr>
            <a:xfrm>
              <a:off x="4187975" y="2154900"/>
              <a:ext cx="5575" cy="13950"/>
            </a:xfrm>
            <a:custGeom>
              <a:avLst/>
              <a:gdLst/>
              <a:ahLst/>
              <a:cxnLst/>
              <a:rect l="l" t="t" r="r" b="b"/>
              <a:pathLst>
                <a:path w="223" h="558" extrusionOk="0">
                  <a:moveTo>
                    <a:pt x="20" y="0"/>
                  </a:moveTo>
                  <a:cubicBezTo>
                    <a:pt x="11" y="0"/>
                    <a:pt x="1" y="6"/>
                    <a:pt x="8" y="21"/>
                  </a:cubicBezTo>
                  <a:cubicBezTo>
                    <a:pt x="21" y="109"/>
                    <a:pt x="46" y="198"/>
                    <a:pt x="71" y="286"/>
                  </a:cubicBezTo>
                  <a:cubicBezTo>
                    <a:pt x="97" y="375"/>
                    <a:pt x="122" y="450"/>
                    <a:pt x="160" y="539"/>
                  </a:cubicBezTo>
                  <a:cubicBezTo>
                    <a:pt x="164" y="552"/>
                    <a:pt x="173" y="557"/>
                    <a:pt x="183" y="557"/>
                  </a:cubicBezTo>
                  <a:cubicBezTo>
                    <a:pt x="201" y="557"/>
                    <a:pt x="223" y="538"/>
                    <a:pt x="223" y="513"/>
                  </a:cubicBezTo>
                  <a:cubicBezTo>
                    <a:pt x="198" y="425"/>
                    <a:pt x="172" y="349"/>
                    <a:pt x="134" y="261"/>
                  </a:cubicBezTo>
                  <a:cubicBezTo>
                    <a:pt x="109" y="173"/>
                    <a:pt x="71" y="97"/>
                    <a:pt x="33" y="8"/>
                  </a:cubicBezTo>
                  <a:cubicBezTo>
                    <a:pt x="33" y="3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04;p37"/>
            <p:cNvSpPr/>
            <p:nvPr/>
          </p:nvSpPr>
          <p:spPr>
            <a:xfrm>
              <a:off x="4344100" y="2549875"/>
              <a:ext cx="11725" cy="26150"/>
            </a:xfrm>
            <a:custGeom>
              <a:avLst/>
              <a:gdLst/>
              <a:ahLst/>
              <a:cxnLst/>
              <a:rect l="l" t="t" r="r" b="b"/>
              <a:pathLst>
                <a:path w="469" h="1046" extrusionOk="0">
                  <a:moveTo>
                    <a:pt x="25" y="1"/>
                  </a:moveTo>
                  <a:cubicBezTo>
                    <a:pt x="14" y="1"/>
                    <a:pt x="1" y="9"/>
                    <a:pt x="1" y="18"/>
                  </a:cubicBezTo>
                  <a:cubicBezTo>
                    <a:pt x="64" y="195"/>
                    <a:pt x="127" y="372"/>
                    <a:pt x="203" y="549"/>
                  </a:cubicBezTo>
                  <a:cubicBezTo>
                    <a:pt x="228" y="637"/>
                    <a:pt x="266" y="726"/>
                    <a:pt x="304" y="801"/>
                  </a:cubicBezTo>
                  <a:lnTo>
                    <a:pt x="355" y="928"/>
                  </a:lnTo>
                  <a:cubicBezTo>
                    <a:pt x="355" y="965"/>
                    <a:pt x="380" y="1003"/>
                    <a:pt x="418" y="1041"/>
                  </a:cubicBezTo>
                  <a:cubicBezTo>
                    <a:pt x="424" y="1044"/>
                    <a:pt x="429" y="1046"/>
                    <a:pt x="434" y="1046"/>
                  </a:cubicBezTo>
                  <a:cubicBezTo>
                    <a:pt x="449" y="1046"/>
                    <a:pt x="459" y="1032"/>
                    <a:pt x="468" y="1003"/>
                  </a:cubicBezTo>
                  <a:cubicBezTo>
                    <a:pt x="456" y="965"/>
                    <a:pt x="456" y="928"/>
                    <a:pt x="430" y="890"/>
                  </a:cubicBezTo>
                  <a:lnTo>
                    <a:pt x="380" y="763"/>
                  </a:lnTo>
                  <a:cubicBezTo>
                    <a:pt x="342" y="675"/>
                    <a:pt x="304" y="599"/>
                    <a:pt x="266" y="511"/>
                  </a:cubicBezTo>
                  <a:cubicBezTo>
                    <a:pt x="203" y="347"/>
                    <a:pt x="115" y="170"/>
                    <a:pt x="39" y="6"/>
                  </a:cubicBezTo>
                  <a:cubicBezTo>
                    <a:pt x="35" y="2"/>
                    <a:pt x="30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05;p37"/>
            <p:cNvSpPr/>
            <p:nvPr/>
          </p:nvSpPr>
          <p:spPr>
            <a:xfrm>
              <a:off x="4646650" y="2184425"/>
              <a:ext cx="10325" cy="39550"/>
            </a:xfrm>
            <a:custGeom>
              <a:avLst/>
              <a:gdLst/>
              <a:ahLst/>
              <a:cxnLst/>
              <a:rect l="l" t="t" r="r" b="b"/>
              <a:pathLst>
                <a:path w="413" h="1582" extrusionOk="0">
                  <a:moveTo>
                    <a:pt x="39" y="1"/>
                  </a:moveTo>
                  <a:cubicBezTo>
                    <a:pt x="22" y="1"/>
                    <a:pt x="0" y="11"/>
                    <a:pt x="8" y="27"/>
                  </a:cubicBezTo>
                  <a:cubicBezTo>
                    <a:pt x="59" y="279"/>
                    <a:pt x="122" y="545"/>
                    <a:pt x="172" y="810"/>
                  </a:cubicBezTo>
                  <a:cubicBezTo>
                    <a:pt x="198" y="936"/>
                    <a:pt x="223" y="1062"/>
                    <a:pt x="248" y="1201"/>
                  </a:cubicBezTo>
                  <a:cubicBezTo>
                    <a:pt x="273" y="1328"/>
                    <a:pt x="299" y="1454"/>
                    <a:pt x="349" y="1567"/>
                  </a:cubicBezTo>
                  <a:cubicBezTo>
                    <a:pt x="354" y="1577"/>
                    <a:pt x="364" y="1581"/>
                    <a:pt x="375" y="1581"/>
                  </a:cubicBezTo>
                  <a:cubicBezTo>
                    <a:pt x="393" y="1581"/>
                    <a:pt x="412" y="1570"/>
                    <a:pt x="412" y="1555"/>
                  </a:cubicBezTo>
                  <a:cubicBezTo>
                    <a:pt x="400" y="1429"/>
                    <a:pt x="374" y="1302"/>
                    <a:pt x="337" y="1189"/>
                  </a:cubicBezTo>
                  <a:lnTo>
                    <a:pt x="248" y="797"/>
                  </a:lnTo>
                  <a:cubicBezTo>
                    <a:pt x="185" y="532"/>
                    <a:pt x="122" y="279"/>
                    <a:pt x="59" y="14"/>
                  </a:cubicBezTo>
                  <a:cubicBezTo>
                    <a:pt x="59" y="5"/>
                    <a:pt x="50" y="1"/>
                    <a:pt x="39" y="1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06;p37"/>
            <p:cNvSpPr/>
            <p:nvPr/>
          </p:nvSpPr>
          <p:spPr>
            <a:xfrm>
              <a:off x="4687700" y="2226675"/>
              <a:ext cx="6825" cy="22750"/>
            </a:xfrm>
            <a:custGeom>
              <a:avLst/>
              <a:gdLst/>
              <a:ahLst/>
              <a:cxnLst/>
              <a:rect l="l" t="t" r="r" b="b"/>
              <a:pathLst>
                <a:path w="273" h="910" extrusionOk="0">
                  <a:moveTo>
                    <a:pt x="40" y="1"/>
                  </a:moveTo>
                  <a:cubicBezTo>
                    <a:pt x="20" y="1"/>
                    <a:pt x="0" y="19"/>
                    <a:pt x="8" y="42"/>
                  </a:cubicBezTo>
                  <a:cubicBezTo>
                    <a:pt x="33" y="193"/>
                    <a:pt x="71" y="345"/>
                    <a:pt x="96" y="496"/>
                  </a:cubicBezTo>
                  <a:cubicBezTo>
                    <a:pt x="121" y="572"/>
                    <a:pt x="134" y="635"/>
                    <a:pt x="147" y="711"/>
                  </a:cubicBezTo>
                  <a:cubicBezTo>
                    <a:pt x="147" y="749"/>
                    <a:pt x="159" y="787"/>
                    <a:pt x="172" y="824"/>
                  </a:cubicBezTo>
                  <a:cubicBezTo>
                    <a:pt x="172" y="862"/>
                    <a:pt x="185" y="888"/>
                    <a:pt x="210" y="900"/>
                  </a:cubicBezTo>
                  <a:cubicBezTo>
                    <a:pt x="216" y="907"/>
                    <a:pt x="226" y="910"/>
                    <a:pt x="235" y="910"/>
                  </a:cubicBezTo>
                  <a:cubicBezTo>
                    <a:pt x="245" y="910"/>
                    <a:pt x="254" y="907"/>
                    <a:pt x="260" y="900"/>
                  </a:cubicBezTo>
                  <a:cubicBezTo>
                    <a:pt x="273" y="862"/>
                    <a:pt x="273" y="837"/>
                    <a:pt x="260" y="799"/>
                  </a:cubicBezTo>
                  <a:cubicBezTo>
                    <a:pt x="260" y="761"/>
                    <a:pt x="235" y="723"/>
                    <a:pt x="235" y="686"/>
                  </a:cubicBezTo>
                  <a:cubicBezTo>
                    <a:pt x="210" y="610"/>
                    <a:pt x="197" y="547"/>
                    <a:pt x="185" y="471"/>
                  </a:cubicBezTo>
                  <a:lnTo>
                    <a:pt x="71" y="29"/>
                  </a:lnTo>
                  <a:cubicBezTo>
                    <a:pt x="66" y="9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07;p37"/>
            <p:cNvSpPr/>
            <p:nvPr/>
          </p:nvSpPr>
          <p:spPr>
            <a:xfrm>
              <a:off x="4684100" y="2163150"/>
              <a:ext cx="6250" cy="26500"/>
            </a:xfrm>
            <a:custGeom>
              <a:avLst/>
              <a:gdLst/>
              <a:ahLst/>
              <a:cxnLst/>
              <a:rect l="l" t="t" r="r" b="b"/>
              <a:pathLst>
                <a:path w="250" h="1060" extrusionOk="0">
                  <a:moveTo>
                    <a:pt x="38" y="0"/>
                  </a:moveTo>
                  <a:cubicBezTo>
                    <a:pt x="26" y="0"/>
                    <a:pt x="13" y="7"/>
                    <a:pt x="13" y="19"/>
                  </a:cubicBezTo>
                  <a:cubicBezTo>
                    <a:pt x="0" y="196"/>
                    <a:pt x="13" y="373"/>
                    <a:pt x="38" y="550"/>
                  </a:cubicBezTo>
                  <a:cubicBezTo>
                    <a:pt x="51" y="638"/>
                    <a:pt x="63" y="726"/>
                    <a:pt x="89" y="802"/>
                  </a:cubicBezTo>
                  <a:cubicBezTo>
                    <a:pt x="127" y="891"/>
                    <a:pt x="164" y="966"/>
                    <a:pt x="202" y="1055"/>
                  </a:cubicBezTo>
                  <a:cubicBezTo>
                    <a:pt x="206" y="1058"/>
                    <a:pt x="211" y="1060"/>
                    <a:pt x="216" y="1060"/>
                  </a:cubicBezTo>
                  <a:cubicBezTo>
                    <a:pt x="232" y="1060"/>
                    <a:pt x="249" y="1048"/>
                    <a:pt x="240" y="1029"/>
                  </a:cubicBezTo>
                  <a:cubicBezTo>
                    <a:pt x="215" y="954"/>
                    <a:pt x="190" y="865"/>
                    <a:pt x="164" y="790"/>
                  </a:cubicBezTo>
                  <a:cubicBezTo>
                    <a:pt x="152" y="701"/>
                    <a:pt x="127" y="625"/>
                    <a:pt x="101" y="537"/>
                  </a:cubicBezTo>
                  <a:cubicBezTo>
                    <a:pt x="63" y="373"/>
                    <a:pt x="51" y="196"/>
                    <a:pt x="63" y="19"/>
                  </a:cubicBezTo>
                  <a:cubicBezTo>
                    <a:pt x="63" y="7"/>
                    <a:pt x="51" y="0"/>
                    <a:pt x="38" y="0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08;p37"/>
            <p:cNvSpPr/>
            <p:nvPr/>
          </p:nvSpPr>
          <p:spPr>
            <a:xfrm>
              <a:off x="4706200" y="2383925"/>
              <a:ext cx="9350" cy="31225"/>
            </a:xfrm>
            <a:custGeom>
              <a:avLst/>
              <a:gdLst/>
              <a:ahLst/>
              <a:cxnLst/>
              <a:rect l="l" t="t" r="r" b="b"/>
              <a:pathLst>
                <a:path w="374" h="1249" extrusionOk="0">
                  <a:moveTo>
                    <a:pt x="26" y="1"/>
                  </a:moveTo>
                  <a:cubicBezTo>
                    <a:pt x="15" y="1"/>
                    <a:pt x="0" y="12"/>
                    <a:pt x="0" y="27"/>
                  </a:cubicBezTo>
                  <a:cubicBezTo>
                    <a:pt x="51" y="217"/>
                    <a:pt x="101" y="419"/>
                    <a:pt x="152" y="621"/>
                  </a:cubicBezTo>
                  <a:lnTo>
                    <a:pt x="215" y="924"/>
                  </a:lnTo>
                  <a:cubicBezTo>
                    <a:pt x="240" y="1025"/>
                    <a:pt x="265" y="1126"/>
                    <a:pt x="291" y="1227"/>
                  </a:cubicBezTo>
                  <a:cubicBezTo>
                    <a:pt x="296" y="1242"/>
                    <a:pt x="310" y="1249"/>
                    <a:pt x="326" y="1249"/>
                  </a:cubicBezTo>
                  <a:cubicBezTo>
                    <a:pt x="349" y="1249"/>
                    <a:pt x="374" y="1232"/>
                    <a:pt x="366" y="1202"/>
                  </a:cubicBezTo>
                  <a:cubicBezTo>
                    <a:pt x="354" y="1101"/>
                    <a:pt x="316" y="1000"/>
                    <a:pt x="291" y="898"/>
                  </a:cubicBezTo>
                  <a:cubicBezTo>
                    <a:pt x="265" y="810"/>
                    <a:pt x="227" y="709"/>
                    <a:pt x="202" y="608"/>
                  </a:cubicBezTo>
                  <a:cubicBezTo>
                    <a:pt x="139" y="406"/>
                    <a:pt x="89" y="217"/>
                    <a:pt x="38" y="15"/>
                  </a:cubicBezTo>
                  <a:cubicBezTo>
                    <a:pt x="38" y="5"/>
                    <a:pt x="33" y="1"/>
                    <a:pt x="26" y="1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09;p37"/>
            <p:cNvSpPr/>
            <p:nvPr/>
          </p:nvSpPr>
          <p:spPr>
            <a:xfrm>
              <a:off x="4654100" y="2048550"/>
              <a:ext cx="6550" cy="26725"/>
            </a:xfrm>
            <a:custGeom>
              <a:avLst/>
              <a:gdLst/>
              <a:ahLst/>
              <a:cxnLst/>
              <a:rect l="l" t="t" r="r" b="b"/>
              <a:pathLst>
                <a:path w="262" h="1069" extrusionOk="0">
                  <a:moveTo>
                    <a:pt x="56" y="1"/>
                  </a:moveTo>
                  <a:cubicBezTo>
                    <a:pt x="45" y="1"/>
                    <a:pt x="32" y="7"/>
                    <a:pt x="26" y="20"/>
                  </a:cubicBezTo>
                  <a:cubicBezTo>
                    <a:pt x="1" y="196"/>
                    <a:pt x="1" y="373"/>
                    <a:pt x="26" y="550"/>
                  </a:cubicBezTo>
                  <a:cubicBezTo>
                    <a:pt x="39" y="638"/>
                    <a:pt x="64" y="727"/>
                    <a:pt x="89" y="815"/>
                  </a:cubicBezTo>
                  <a:cubicBezTo>
                    <a:pt x="114" y="891"/>
                    <a:pt x="152" y="979"/>
                    <a:pt x="203" y="1055"/>
                  </a:cubicBezTo>
                  <a:cubicBezTo>
                    <a:pt x="212" y="1064"/>
                    <a:pt x="222" y="1068"/>
                    <a:pt x="232" y="1068"/>
                  </a:cubicBezTo>
                  <a:cubicBezTo>
                    <a:pt x="249" y="1068"/>
                    <a:pt x="261" y="1054"/>
                    <a:pt x="253" y="1030"/>
                  </a:cubicBezTo>
                  <a:cubicBezTo>
                    <a:pt x="241" y="954"/>
                    <a:pt x="203" y="878"/>
                    <a:pt x="178" y="803"/>
                  </a:cubicBezTo>
                  <a:cubicBezTo>
                    <a:pt x="152" y="714"/>
                    <a:pt x="127" y="626"/>
                    <a:pt x="114" y="537"/>
                  </a:cubicBezTo>
                  <a:cubicBezTo>
                    <a:pt x="76" y="373"/>
                    <a:pt x="64" y="196"/>
                    <a:pt x="76" y="20"/>
                  </a:cubicBezTo>
                  <a:cubicBezTo>
                    <a:pt x="76" y="7"/>
                    <a:pt x="67" y="1"/>
                    <a:pt x="56" y="1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410;p37"/>
            <p:cNvSpPr/>
            <p:nvPr/>
          </p:nvSpPr>
          <p:spPr>
            <a:xfrm>
              <a:off x="4387750" y="2064825"/>
              <a:ext cx="52025" cy="11125"/>
            </a:xfrm>
            <a:custGeom>
              <a:avLst/>
              <a:gdLst/>
              <a:ahLst/>
              <a:cxnLst/>
              <a:rect l="l" t="t" r="r" b="b"/>
              <a:pathLst>
                <a:path w="2081" h="445" extrusionOk="0">
                  <a:moveTo>
                    <a:pt x="2056" y="0"/>
                  </a:moveTo>
                  <a:cubicBezTo>
                    <a:pt x="1879" y="25"/>
                    <a:pt x="1715" y="51"/>
                    <a:pt x="1551" y="88"/>
                  </a:cubicBezTo>
                  <a:cubicBezTo>
                    <a:pt x="1374" y="126"/>
                    <a:pt x="1210" y="152"/>
                    <a:pt x="1046" y="189"/>
                  </a:cubicBezTo>
                  <a:cubicBezTo>
                    <a:pt x="705" y="265"/>
                    <a:pt x="364" y="328"/>
                    <a:pt x="23" y="404"/>
                  </a:cubicBezTo>
                  <a:cubicBezTo>
                    <a:pt x="0" y="404"/>
                    <a:pt x="8" y="444"/>
                    <a:pt x="27" y="444"/>
                  </a:cubicBezTo>
                  <a:cubicBezTo>
                    <a:pt x="30" y="444"/>
                    <a:pt x="33" y="443"/>
                    <a:pt x="35" y="442"/>
                  </a:cubicBezTo>
                  <a:lnTo>
                    <a:pt x="23" y="442"/>
                  </a:lnTo>
                  <a:cubicBezTo>
                    <a:pt x="364" y="391"/>
                    <a:pt x="705" y="328"/>
                    <a:pt x="1046" y="265"/>
                  </a:cubicBezTo>
                  <a:lnTo>
                    <a:pt x="1538" y="164"/>
                  </a:lnTo>
                  <a:cubicBezTo>
                    <a:pt x="1715" y="139"/>
                    <a:pt x="1879" y="101"/>
                    <a:pt x="2056" y="63"/>
                  </a:cubicBezTo>
                  <a:cubicBezTo>
                    <a:pt x="2081" y="51"/>
                    <a:pt x="2081" y="0"/>
                    <a:pt x="2056" y="0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411;p37"/>
            <p:cNvSpPr/>
            <p:nvPr/>
          </p:nvSpPr>
          <p:spPr>
            <a:xfrm>
              <a:off x="4455025" y="2085975"/>
              <a:ext cx="18550" cy="6100"/>
            </a:xfrm>
            <a:custGeom>
              <a:avLst/>
              <a:gdLst/>
              <a:ahLst/>
              <a:cxnLst/>
              <a:rect l="l" t="t" r="r" b="b"/>
              <a:pathLst>
                <a:path w="742" h="244" extrusionOk="0">
                  <a:moveTo>
                    <a:pt x="539" y="0"/>
                  </a:moveTo>
                  <a:cubicBezTo>
                    <a:pt x="476" y="0"/>
                    <a:pt x="413" y="13"/>
                    <a:pt x="350" y="25"/>
                  </a:cubicBezTo>
                  <a:cubicBezTo>
                    <a:pt x="223" y="51"/>
                    <a:pt x="110" y="114"/>
                    <a:pt x="21" y="202"/>
                  </a:cubicBezTo>
                  <a:cubicBezTo>
                    <a:pt x="1" y="223"/>
                    <a:pt x="22" y="243"/>
                    <a:pt x="38" y="243"/>
                  </a:cubicBezTo>
                  <a:cubicBezTo>
                    <a:pt x="41" y="243"/>
                    <a:pt x="44" y="242"/>
                    <a:pt x="47" y="240"/>
                  </a:cubicBezTo>
                  <a:lnTo>
                    <a:pt x="59" y="240"/>
                  </a:lnTo>
                  <a:cubicBezTo>
                    <a:pt x="148" y="164"/>
                    <a:pt x="249" y="101"/>
                    <a:pt x="375" y="76"/>
                  </a:cubicBezTo>
                  <a:cubicBezTo>
                    <a:pt x="425" y="63"/>
                    <a:pt x="489" y="63"/>
                    <a:pt x="539" y="63"/>
                  </a:cubicBezTo>
                  <a:cubicBezTo>
                    <a:pt x="602" y="63"/>
                    <a:pt x="653" y="76"/>
                    <a:pt x="716" y="76"/>
                  </a:cubicBezTo>
                  <a:cubicBezTo>
                    <a:pt x="741" y="76"/>
                    <a:pt x="741" y="51"/>
                    <a:pt x="728" y="38"/>
                  </a:cubicBezTo>
                  <a:cubicBezTo>
                    <a:pt x="665" y="13"/>
                    <a:pt x="602" y="0"/>
                    <a:pt x="539" y="0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412;p37"/>
            <p:cNvSpPr/>
            <p:nvPr/>
          </p:nvSpPr>
          <p:spPr>
            <a:xfrm>
              <a:off x="4484900" y="2056600"/>
              <a:ext cx="18325" cy="5725"/>
            </a:xfrm>
            <a:custGeom>
              <a:avLst/>
              <a:gdLst/>
              <a:ahLst/>
              <a:cxnLst/>
              <a:rect l="l" t="t" r="r" b="b"/>
              <a:pathLst>
                <a:path w="733" h="229" extrusionOk="0">
                  <a:moveTo>
                    <a:pt x="708" y="1"/>
                  </a:moveTo>
                  <a:cubicBezTo>
                    <a:pt x="645" y="1"/>
                    <a:pt x="594" y="13"/>
                    <a:pt x="544" y="39"/>
                  </a:cubicBezTo>
                  <a:lnTo>
                    <a:pt x="367" y="77"/>
                  </a:lnTo>
                  <a:lnTo>
                    <a:pt x="26" y="178"/>
                  </a:lnTo>
                  <a:cubicBezTo>
                    <a:pt x="1" y="190"/>
                    <a:pt x="13" y="228"/>
                    <a:pt x="39" y="228"/>
                  </a:cubicBezTo>
                  <a:lnTo>
                    <a:pt x="379" y="140"/>
                  </a:lnTo>
                  <a:lnTo>
                    <a:pt x="544" y="89"/>
                  </a:lnTo>
                  <a:lnTo>
                    <a:pt x="632" y="64"/>
                  </a:lnTo>
                  <a:cubicBezTo>
                    <a:pt x="657" y="64"/>
                    <a:pt x="682" y="51"/>
                    <a:pt x="720" y="39"/>
                  </a:cubicBezTo>
                  <a:cubicBezTo>
                    <a:pt x="733" y="26"/>
                    <a:pt x="720" y="1"/>
                    <a:pt x="708" y="1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413;p37"/>
            <p:cNvSpPr/>
            <p:nvPr/>
          </p:nvSpPr>
          <p:spPr>
            <a:xfrm>
              <a:off x="4289500" y="2192675"/>
              <a:ext cx="31600" cy="9800"/>
            </a:xfrm>
            <a:custGeom>
              <a:avLst/>
              <a:gdLst/>
              <a:ahLst/>
              <a:cxnLst/>
              <a:rect l="l" t="t" r="r" b="b"/>
              <a:pathLst>
                <a:path w="1264" h="392" extrusionOk="0">
                  <a:moveTo>
                    <a:pt x="1225" y="0"/>
                  </a:moveTo>
                  <a:cubicBezTo>
                    <a:pt x="1124" y="13"/>
                    <a:pt x="1023" y="38"/>
                    <a:pt x="922" y="76"/>
                  </a:cubicBezTo>
                  <a:lnTo>
                    <a:pt x="632" y="164"/>
                  </a:lnTo>
                  <a:lnTo>
                    <a:pt x="26" y="341"/>
                  </a:lnTo>
                  <a:cubicBezTo>
                    <a:pt x="0" y="354"/>
                    <a:pt x="13" y="391"/>
                    <a:pt x="38" y="391"/>
                  </a:cubicBezTo>
                  <a:lnTo>
                    <a:pt x="51" y="391"/>
                  </a:lnTo>
                  <a:lnTo>
                    <a:pt x="657" y="215"/>
                  </a:lnTo>
                  <a:lnTo>
                    <a:pt x="948" y="139"/>
                  </a:lnTo>
                  <a:cubicBezTo>
                    <a:pt x="1049" y="114"/>
                    <a:pt x="1150" y="88"/>
                    <a:pt x="1238" y="51"/>
                  </a:cubicBezTo>
                  <a:cubicBezTo>
                    <a:pt x="1263" y="38"/>
                    <a:pt x="1251" y="0"/>
                    <a:pt x="1225" y="0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414;p37"/>
            <p:cNvSpPr/>
            <p:nvPr/>
          </p:nvSpPr>
          <p:spPr>
            <a:xfrm>
              <a:off x="4247300" y="2069225"/>
              <a:ext cx="13825" cy="5475"/>
            </a:xfrm>
            <a:custGeom>
              <a:avLst/>
              <a:gdLst/>
              <a:ahLst/>
              <a:cxnLst/>
              <a:rect l="l" t="t" r="r" b="b"/>
              <a:pathLst>
                <a:path w="553" h="219" extrusionOk="0">
                  <a:moveTo>
                    <a:pt x="527" y="1"/>
                  </a:moveTo>
                  <a:cubicBezTo>
                    <a:pt x="489" y="13"/>
                    <a:pt x="438" y="26"/>
                    <a:pt x="401" y="39"/>
                  </a:cubicBezTo>
                  <a:lnTo>
                    <a:pt x="274" y="89"/>
                  </a:lnTo>
                  <a:lnTo>
                    <a:pt x="22" y="190"/>
                  </a:lnTo>
                  <a:cubicBezTo>
                    <a:pt x="0" y="190"/>
                    <a:pt x="6" y="218"/>
                    <a:pt x="16" y="218"/>
                  </a:cubicBezTo>
                  <a:cubicBezTo>
                    <a:pt x="18" y="218"/>
                    <a:pt x="20" y="217"/>
                    <a:pt x="22" y="215"/>
                  </a:cubicBezTo>
                  <a:lnTo>
                    <a:pt x="287" y="127"/>
                  </a:lnTo>
                  <a:lnTo>
                    <a:pt x="413" y="89"/>
                  </a:lnTo>
                  <a:cubicBezTo>
                    <a:pt x="451" y="77"/>
                    <a:pt x="502" y="51"/>
                    <a:pt x="539" y="39"/>
                  </a:cubicBezTo>
                  <a:cubicBezTo>
                    <a:pt x="552" y="26"/>
                    <a:pt x="552" y="1"/>
                    <a:pt x="527" y="1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415;p37"/>
            <p:cNvSpPr/>
            <p:nvPr/>
          </p:nvSpPr>
          <p:spPr>
            <a:xfrm>
              <a:off x="5044675" y="2734850"/>
              <a:ext cx="40025" cy="6225"/>
            </a:xfrm>
            <a:custGeom>
              <a:avLst/>
              <a:gdLst/>
              <a:ahLst/>
              <a:cxnLst/>
              <a:rect l="l" t="t" r="r" b="b"/>
              <a:pathLst>
                <a:path w="1601" h="249" extrusionOk="0">
                  <a:moveTo>
                    <a:pt x="1000" y="1"/>
                  </a:moveTo>
                  <a:cubicBezTo>
                    <a:pt x="667" y="1"/>
                    <a:pt x="334" y="68"/>
                    <a:pt x="23" y="196"/>
                  </a:cubicBezTo>
                  <a:cubicBezTo>
                    <a:pt x="0" y="207"/>
                    <a:pt x="8" y="248"/>
                    <a:pt x="36" y="248"/>
                  </a:cubicBezTo>
                  <a:cubicBezTo>
                    <a:pt x="40" y="248"/>
                    <a:pt x="44" y="248"/>
                    <a:pt x="48" y="246"/>
                  </a:cubicBezTo>
                  <a:cubicBezTo>
                    <a:pt x="300" y="170"/>
                    <a:pt x="553" y="120"/>
                    <a:pt x="806" y="95"/>
                  </a:cubicBezTo>
                  <a:cubicBezTo>
                    <a:pt x="932" y="82"/>
                    <a:pt x="1061" y="76"/>
                    <a:pt x="1191" y="76"/>
                  </a:cubicBezTo>
                  <a:cubicBezTo>
                    <a:pt x="1320" y="76"/>
                    <a:pt x="1449" y="82"/>
                    <a:pt x="1576" y="95"/>
                  </a:cubicBezTo>
                  <a:cubicBezTo>
                    <a:pt x="1588" y="95"/>
                    <a:pt x="1601" y="69"/>
                    <a:pt x="1576" y="69"/>
                  </a:cubicBezTo>
                  <a:cubicBezTo>
                    <a:pt x="1386" y="23"/>
                    <a:pt x="1193" y="1"/>
                    <a:pt x="1000" y="1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416;p37"/>
            <p:cNvSpPr/>
            <p:nvPr/>
          </p:nvSpPr>
          <p:spPr>
            <a:xfrm>
              <a:off x="5053125" y="2774125"/>
              <a:ext cx="18950" cy="5725"/>
            </a:xfrm>
            <a:custGeom>
              <a:avLst/>
              <a:gdLst/>
              <a:ahLst/>
              <a:cxnLst/>
              <a:rect l="l" t="t" r="r" b="b"/>
              <a:pathLst>
                <a:path w="758" h="229" extrusionOk="0">
                  <a:moveTo>
                    <a:pt x="720" y="1"/>
                  </a:moveTo>
                  <a:lnTo>
                    <a:pt x="366" y="77"/>
                  </a:lnTo>
                  <a:lnTo>
                    <a:pt x="190" y="115"/>
                  </a:lnTo>
                  <a:lnTo>
                    <a:pt x="101" y="140"/>
                  </a:lnTo>
                  <a:cubicBezTo>
                    <a:pt x="76" y="140"/>
                    <a:pt x="38" y="152"/>
                    <a:pt x="26" y="165"/>
                  </a:cubicBezTo>
                  <a:cubicBezTo>
                    <a:pt x="0" y="190"/>
                    <a:pt x="13" y="216"/>
                    <a:pt x="38" y="228"/>
                  </a:cubicBezTo>
                  <a:cubicBezTo>
                    <a:pt x="63" y="228"/>
                    <a:pt x="101" y="228"/>
                    <a:pt x="127" y="216"/>
                  </a:cubicBezTo>
                  <a:lnTo>
                    <a:pt x="215" y="190"/>
                  </a:lnTo>
                  <a:lnTo>
                    <a:pt x="379" y="140"/>
                  </a:lnTo>
                  <a:lnTo>
                    <a:pt x="733" y="51"/>
                  </a:lnTo>
                  <a:cubicBezTo>
                    <a:pt x="758" y="39"/>
                    <a:pt x="745" y="1"/>
                    <a:pt x="720" y="1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417;p37"/>
            <p:cNvSpPr/>
            <p:nvPr/>
          </p:nvSpPr>
          <p:spPr>
            <a:xfrm>
              <a:off x="5104575" y="2769375"/>
              <a:ext cx="14175" cy="2275"/>
            </a:xfrm>
            <a:custGeom>
              <a:avLst/>
              <a:gdLst/>
              <a:ahLst/>
              <a:cxnLst/>
              <a:rect l="l" t="t" r="r" b="b"/>
              <a:pathLst>
                <a:path w="567" h="91" extrusionOk="0">
                  <a:moveTo>
                    <a:pt x="526" y="1"/>
                  </a:moveTo>
                  <a:cubicBezTo>
                    <a:pt x="523" y="1"/>
                    <a:pt x="521" y="1"/>
                    <a:pt x="518" y="2"/>
                  </a:cubicBezTo>
                  <a:cubicBezTo>
                    <a:pt x="480" y="8"/>
                    <a:pt x="442" y="8"/>
                    <a:pt x="403" y="8"/>
                  </a:cubicBezTo>
                  <a:cubicBezTo>
                    <a:pt x="364" y="8"/>
                    <a:pt x="323" y="8"/>
                    <a:pt x="278" y="14"/>
                  </a:cubicBezTo>
                  <a:lnTo>
                    <a:pt x="26" y="27"/>
                  </a:lnTo>
                  <a:cubicBezTo>
                    <a:pt x="1" y="27"/>
                    <a:pt x="1" y="65"/>
                    <a:pt x="26" y="65"/>
                  </a:cubicBezTo>
                  <a:lnTo>
                    <a:pt x="26" y="77"/>
                  </a:lnTo>
                  <a:lnTo>
                    <a:pt x="278" y="77"/>
                  </a:lnTo>
                  <a:cubicBezTo>
                    <a:pt x="300" y="74"/>
                    <a:pt x="324" y="72"/>
                    <a:pt x="347" y="72"/>
                  </a:cubicBezTo>
                  <a:cubicBezTo>
                    <a:pt x="405" y="72"/>
                    <a:pt x="465" y="81"/>
                    <a:pt x="518" y="90"/>
                  </a:cubicBezTo>
                  <a:cubicBezTo>
                    <a:pt x="521" y="91"/>
                    <a:pt x="523" y="91"/>
                    <a:pt x="526" y="91"/>
                  </a:cubicBezTo>
                  <a:cubicBezTo>
                    <a:pt x="566" y="91"/>
                    <a:pt x="566" y="1"/>
                    <a:pt x="526" y="1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418;p37"/>
            <p:cNvSpPr/>
            <p:nvPr/>
          </p:nvSpPr>
          <p:spPr>
            <a:xfrm>
              <a:off x="4697400" y="2711000"/>
              <a:ext cx="26500" cy="5700"/>
            </a:xfrm>
            <a:custGeom>
              <a:avLst/>
              <a:gdLst/>
              <a:ahLst/>
              <a:cxnLst/>
              <a:rect l="l" t="t" r="r" b="b"/>
              <a:pathLst>
                <a:path w="1060" h="228" extrusionOk="0">
                  <a:moveTo>
                    <a:pt x="1047" y="1"/>
                  </a:moveTo>
                  <a:cubicBezTo>
                    <a:pt x="870" y="26"/>
                    <a:pt x="706" y="38"/>
                    <a:pt x="542" y="76"/>
                  </a:cubicBezTo>
                  <a:cubicBezTo>
                    <a:pt x="365" y="114"/>
                    <a:pt x="188" y="152"/>
                    <a:pt x="24" y="177"/>
                  </a:cubicBezTo>
                  <a:cubicBezTo>
                    <a:pt x="1" y="177"/>
                    <a:pt x="9" y="219"/>
                    <a:pt x="30" y="227"/>
                  </a:cubicBezTo>
                  <a:lnTo>
                    <a:pt x="30" y="227"/>
                  </a:lnTo>
                  <a:cubicBezTo>
                    <a:pt x="204" y="190"/>
                    <a:pt x="367" y="177"/>
                    <a:pt x="542" y="152"/>
                  </a:cubicBezTo>
                  <a:cubicBezTo>
                    <a:pt x="706" y="114"/>
                    <a:pt x="883" y="76"/>
                    <a:pt x="1047" y="38"/>
                  </a:cubicBezTo>
                  <a:cubicBezTo>
                    <a:pt x="1059" y="38"/>
                    <a:pt x="1059" y="1"/>
                    <a:pt x="1047" y="1"/>
                  </a:cubicBezTo>
                  <a:close/>
                  <a:moveTo>
                    <a:pt x="30" y="227"/>
                  </a:moveTo>
                  <a:lnTo>
                    <a:pt x="30" y="227"/>
                  </a:lnTo>
                  <a:cubicBezTo>
                    <a:pt x="28" y="227"/>
                    <a:pt x="26" y="227"/>
                    <a:pt x="24" y="228"/>
                  </a:cubicBezTo>
                  <a:lnTo>
                    <a:pt x="37" y="228"/>
                  </a:lnTo>
                  <a:cubicBezTo>
                    <a:pt x="34" y="228"/>
                    <a:pt x="32" y="227"/>
                    <a:pt x="30" y="227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419;p37"/>
            <p:cNvSpPr/>
            <p:nvPr/>
          </p:nvSpPr>
          <p:spPr>
            <a:xfrm>
              <a:off x="4748175" y="2693000"/>
              <a:ext cx="18325" cy="2250"/>
            </a:xfrm>
            <a:custGeom>
              <a:avLst/>
              <a:gdLst/>
              <a:ahLst/>
              <a:cxnLst/>
              <a:rect l="l" t="t" r="r" b="b"/>
              <a:pathLst>
                <a:path w="733" h="90" extrusionOk="0">
                  <a:moveTo>
                    <a:pt x="379" y="1"/>
                  </a:moveTo>
                  <a:lnTo>
                    <a:pt x="26" y="13"/>
                  </a:lnTo>
                  <a:cubicBezTo>
                    <a:pt x="1" y="13"/>
                    <a:pt x="1" y="64"/>
                    <a:pt x="26" y="64"/>
                  </a:cubicBezTo>
                  <a:lnTo>
                    <a:pt x="26" y="77"/>
                  </a:lnTo>
                  <a:lnTo>
                    <a:pt x="379" y="89"/>
                  </a:lnTo>
                  <a:lnTo>
                    <a:pt x="544" y="89"/>
                  </a:lnTo>
                  <a:cubicBezTo>
                    <a:pt x="607" y="89"/>
                    <a:pt x="670" y="89"/>
                    <a:pt x="720" y="77"/>
                  </a:cubicBezTo>
                  <a:cubicBezTo>
                    <a:pt x="733" y="64"/>
                    <a:pt x="733" y="26"/>
                    <a:pt x="720" y="13"/>
                  </a:cubicBezTo>
                  <a:cubicBezTo>
                    <a:pt x="670" y="1"/>
                    <a:pt x="619" y="1"/>
                    <a:pt x="556" y="1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420;p37"/>
            <p:cNvSpPr/>
            <p:nvPr/>
          </p:nvSpPr>
          <p:spPr>
            <a:xfrm>
              <a:off x="4875175" y="2598700"/>
              <a:ext cx="31800" cy="6250"/>
            </a:xfrm>
            <a:custGeom>
              <a:avLst/>
              <a:gdLst/>
              <a:ahLst/>
              <a:cxnLst/>
              <a:rect l="l" t="t" r="r" b="b"/>
              <a:pathLst>
                <a:path w="1272" h="250" extrusionOk="0">
                  <a:moveTo>
                    <a:pt x="500" y="0"/>
                  </a:moveTo>
                  <a:cubicBezTo>
                    <a:pt x="341" y="0"/>
                    <a:pt x="184" y="26"/>
                    <a:pt x="35" y="73"/>
                  </a:cubicBezTo>
                  <a:cubicBezTo>
                    <a:pt x="1" y="84"/>
                    <a:pt x="7" y="126"/>
                    <a:pt x="36" y="126"/>
                  </a:cubicBezTo>
                  <a:cubicBezTo>
                    <a:pt x="39" y="126"/>
                    <a:pt x="43" y="125"/>
                    <a:pt x="47" y="124"/>
                  </a:cubicBezTo>
                  <a:cubicBezTo>
                    <a:pt x="175" y="100"/>
                    <a:pt x="303" y="91"/>
                    <a:pt x="431" y="91"/>
                  </a:cubicBezTo>
                  <a:cubicBezTo>
                    <a:pt x="505" y="91"/>
                    <a:pt x="579" y="94"/>
                    <a:pt x="653" y="98"/>
                  </a:cubicBezTo>
                  <a:cubicBezTo>
                    <a:pt x="754" y="111"/>
                    <a:pt x="843" y="136"/>
                    <a:pt x="944" y="162"/>
                  </a:cubicBezTo>
                  <a:cubicBezTo>
                    <a:pt x="1045" y="187"/>
                    <a:pt x="1133" y="225"/>
                    <a:pt x="1234" y="250"/>
                  </a:cubicBezTo>
                  <a:cubicBezTo>
                    <a:pt x="1259" y="250"/>
                    <a:pt x="1272" y="212"/>
                    <a:pt x="1259" y="199"/>
                  </a:cubicBezTo>
                  <a:cubicBezTo>
                    <a:pt x="1083" y="86"/>
                    <a:pt x="868" y="23"/>
                    <a:pt x="666" y="10"/>
                  </a:cubicBezTo>
                  <a:cubicBezTo>
                    <a:pt x="610" y="3"/>
                    <a:pt x="555" y="0"/>
                    <a:pt x="500" y="0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421;p37"/>
            <p:cNvSpPr/>
            <p:nvPr/>
          </p:nvSpPr>
          <p:spPr>
            <a:xfrm>
              <a:off x="4918000" y="2625250"/>
              <a:ext cx="18350" cy="2050"/>
            </a:xfrm>
            <a:custGeom>
              <a:avLst/>
              <a:gdLst/>
              <a:ahLst/>
              <a:cxnLst/>
              <a:rect l="l" t="t" r="r" b="b"/>
              <a:pathLst>
                <a:path w="734" h="82" extrusionOk="0">
                  <a:moveTo>
                    <a:pt x="611" y="0"/>
                  </a:moveTo>
                  <a:cubicBezTo>
                    <a:pt x="588" y="0"/>
                    <a:pt x="565" y="3"/>
                    <a:pt x="544" y="9"/>
                  </a:cubicBezTo>
                  <a:lnTo>
                    <a:pt x="367" y="9"/>
                  </a:lnTo>
                  <a:cubicBezTo>
                    <a:pt x="253" y="9"/>
                    <a:pt x="140" y="9"/>
                    <a:pt x="14" y="21"/>
                  </a:cubicBezTo>
                  <a:cubicBezTo>
                    <a:pt x="1" y="21"/>
                    <a:pt x="1" y="59"/>
                    <a:pt x="14" y="59"/>
                  </a:cubicBezTo>
                  <a:lnTo>
                    <a:pt x="14" y="72"/>
                  </a:lnTo>
                  <a:lnTo>
                    <a:pt x="544" y="72"/>
                  </a:lnTo>
                  <a:cubicBezTo>
                    <a:pt x="569" y="78"/>
                    <a:pt x="598" y="81"/>
                    <a:pt x="626" y="81"/>
                  </a:cubicBezTo>
                  <a:cubicBezTo>
                    <a:pt x="654" y="81"/>
                    <a:pt x="683" y="78"/>
                    <a:pt x="708" y="72"/>
                  </a:cubicBezTo>
                  <a:cubicBezTo>
                    <a:pt x="733" y="59"/>
                    <a:pt x="733" y="21"/>
                    <a:pt x="708" y="21"/>
                  </a:cubicBezTo>
                  <a:cubicBezTo>
                    <a:pt x="678" y="6"/>
                    <a:pt x="645" y="0"/>
                    <a:pt x="611" y="0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422;p37"/>
            <p:cNvSpPr/>
            <p:nvPr/>
          </p:nvSpPr>
          <p:spPr>
            <a:xfrm>
              <a:off x="4370875" y="2304725"/>
              <a:ext cx="222950" cy="139900"/>
            </a:xfrm>
            <a:custGeom>
              <a:avLst/>
              <a:gdLst/>
              <a:ahLst/>
              <a:cxnLst/>
              <a:rect l="l" t="t" r="r" b="b"/>
              <a:pathLst>
                <a:path w="8918" h="5596" extrusionOk="0">
                  <a:moveTo>
                    <a:pt x="1049" y="187"/>
                  </a:moveTo>
                  <a:cubicBezTo>
                    <a:pt x="1179" y="187"/>
                    <a:pt x="1257" y="313"/>
                    <a:pt x="1304" y="417"/>
                  </a:cubicBezTo>
                  <a:cubicBezTo>
                    <a:pt x="1367" y="569"/>
                    <a:pt x="1405" y="733"/>
                    <a:pt x="1417" y="910"/>
                  </a:cubicBezTo>
                  <a:cubicBezTo>
                    <a:pt x="1529" y="2001"/>
                    <a:pt x="1352" y="3098"/>
                    <a:pt x="911" y="4086"/>
                  </a:cubicBezTo>
                  <a:lnTo>
                    <a:pt x="911" y="4086"/>
                  </a:lnTo>
                  <a:cubicBezTo>
                    <a:pt x="699" y="3872"/>
                    <a:pt x="534" y="3613"/>
                    <a:pt x="433" y="3322"/>
                  </a:cubicBezTo>
                  <a:cubicBezTo>
                    <a:pt x="180" y="2589"/>
                    <a:pt x="268" y="1794"/>
                    <a:pt x="508" y="1074"/>
                  </a:cubicBezTo>
                  <a:cubicBezTo>
                    <a:pt x="559" y="884"/>
                    <a:pt x="635" y="695"/>
                    <a:pt x="723" y="518"/>
                  </a:cubicBezTo>
                  <a:cubicBezTo>
                    <a:pt x="774" y="392"/>
                    <a:pt x="862" y="215"/>
                    <a:pt x="1013" y="190"/>
                  </a:cubicBezTo>
                  <a:cubicBezTo>
                    <a:pt x="1026" y="188"/>
                    <a:pt x="1037" y="187"/>
                    <a:pt x="1049" y="187"/>
                  </a:cubicBezTo>
                  <a:close/>
                  <a:moveTo>
                    <a:pt x="1052" y="1"/>
                  </a:moveTo>
                  <a:cubicBezTo>
                    <a:pt x="932" y="1"/>
                    <a:pt x="815" y="53"/>
                    <a:pt x="736" y="152"/>
                  </a:cubicBezTo>
                  <a:cubicBezTo>
                    <a:pt x="635" y="278"/>
                    <a:pt x="546" y="430"/>
                    <a:pt x="496" y="594"/>
                  </a:cubicBezTo>
                  <a:cubicBezTo>
                    <a:pt x="407" y="783"/>
                    <a:pt x="344" y="960"/>
                    <a:pt x="294" y="1162"/>
                  </a:cubicBezTo>
                  <a:cubicBezTo>
                    <a:pt x="167" y="1541"/>
                    <a:pt x="104" y="1945"/>
                    <a:pt x="104" y="2362"/>
                  </a:cubicBezTo>
                  <a:cubicBezTo>
                    <a:pt x="104" y="3056"/>
                    <a:pt x="311" y="3775"/>
                    <a:pt x="833" y="4255"/>
                  </a:cubicBezTo>
                  <a:lnTo>
                    <a:pt x="833" y="4255"/>
                  </a:lnTo>
                  <a:cubicBezTo>
                    <a:pt x="693" y="4544"/>
                    <a:pt x="530" y="4823"/>
                    <a:pt x="344" y="5089"/>
                  </a:cubicBezTo>
                  <a:cubicBezTo>
                    <a:pt x="243" y="5241"/>
                    <a:pt x="130" y="5380"/>
                    <a:pt x="29" y="5531"/>
                  </a:cubicBezTo>
                  <a:cubicBezTo>
                    <a:pt x="0" y="5560"/>
                    <a:pt x="36" y="5595"/>
                    <a:pt x="71" y="5595"/>
                  </a:cubicBezTo>
                  <a:cubicBezTo>
                    <a:pt x="83" y="5595"/>
                    <a:pt x="95" y="5591"/>
                    <a:pt x="104" y="5582"/>
                  </a:cubicBezTo>
                  <a:cubicBezTo>
                    <a:pt x="446" y="5216"/>
                    <a:pt x="735" y="4808"/>
                    <a:pt x="961" y="4369"/>
                  </a:cubicBezTo>
                  <a:lnTo>
                    <a:pt x="961" y="4369"/>
                  </a:lnTo>
                  <a:cubicBezTo>
                    <a:pt x="1346" y="4687"/>
                    <a:pt x="1834" y="4857"/>
                    <a:pt x="2333" y="4857"/>
                  </a:cubicBezTo>
                  <a:cubicBezTo>
                    <a:pt x="2394" y="4857"/>
                    <a:pt x="2455" y="4854"/>
                    <a:pt x="2516" y="4849"/>
                  </a:cubicBezTo>
                  <a:cubicBezTo>
                    <a:pt x="2806" y="4824"/>
                    <a:pt x="3084" y="4710"/>
                    <a:pt x="3324" y="4521"/>
                  </a:cubicBezTo>
                  <a:cubicBezTo>
                    <a:pt x="3589" y="4281"/>
                    <a:pt x="3791" y="3991"/>
                    <a:pt x="3930" y="3650"/>
                  </a:cubicBezTo>
                  <a:cubicBezTo>
                    <a:pt x="4006" y="3473"/>
                    <a:pt x="4082" y="3309"/>
                    <a:pt x="4158" y="3132"/>
                  </a:cubicBezTo>
                  <a:cubicBezTo>
                    <a:pt x="4233" y="2955"/>
                    <a:pt x="4309" y="2741"/>
                    <a:pt x="4461" y="2652"/>
                  </a:cubicBezTo>
                  <a:cubicBezTo>
                    <a:pt x="4500" y="2629"/>
                    <a:pt x="4538" y="2618"/>
                    <a:pt x="4575" y="2618"/>
                  </a:cubicBezTo>
                  <a:cubicBezTo>
                    <a:pt x="4774" y="2618"/>
                    <a:pt x="4931" y="2920"/>
                    <a:pt x="5016" y="3069"/>
                  </a:cubicBezTo>
                  <a:cubicBezTo>
                    <a:pt x="5168" y="3322"/>
                    <a:pt x="5307" y="3587"/>
                    <a:pt x="5597" y="3713"/>
                  </a:cubicBezTo>
                  <a:cubicBezTo>
                    <a:pt x="5751" y="3767"/>
                    <a:pt x="5916" y="3795"/>
                    <a:pt x="6082" y="3795"/>
                  </a:cubicBezTo>
                  <a:cubicBezTo>
                    <a:pt x="6229" y="3795"/>
                    <a:pt x="6377" y="3773"/>
                    <a:pt x="6519" y="3726"/>
                  </a:cubicBezTo>
                  <a:cubicBezTo>
                    <a:pt x="7213" y="3524"/>
                    <a:pt x="7668" y="2905"/>
                    <a:pt x="8312" y="2589"/>
                  </a:cubicBezTo>
                  <a:cubicBezTo>
                    <a:pt x="8489" y="2513"/>
                    <a:pt x="8665" y="2463"/>
                    <a:pt x="8855" y="2438"/>
                  </a:cubicBezTo>
                  <a:cubicBezTo>
                    <a:pt x="8905" y="2438"/>
                    <a:pt x="8918" y="2349"/>
                    <a:pt x="8855" y="2349"/>
                  </a:cubicBezTo>
                  <a:cubicBezTo>
                    <a:pt x="8135" y="2374"/>
                    <a:pt x="7617" y="2943"/>
                    <a:pt x="7062" y="3309"/>
                  </a:cubicBezTo>
                  <a:cubicBezTo>
                    <a:pt x="6793" y="3488"/>
                    <a:pt x="6404" y="3650"/>
                    <a:pt x="6046" y="3650"/>
                  </a:cubicBezTo>
                  <a:cubicBezTo>
                    <a:pt x="5798" y="3650"/>
                    <a:pt x="5565" y="3573"/>
                    <a:pt x="5395" y="3372"/>
                  </a:cubicBezTo>
                  <a:cubicBezTo>
                    <a:pt x="5206" y="3157"/>
                    <a:pt x="5117" y="2880"/>
                    <a:pt x="4940" y="2665"/>
                  </a:cubicBezTo>
                  <a:cubicBezTo>
                    <a:pt x="4834" y="2536"/>
                    <a:pt x="4705" y="2461"/>
                    <a:pt x="4572" y="2461"/>
                  </a:cubicBezTo>
                  <a:cubicBezTo>
                    <a:pt x="4484" y="2461"/>
                    <a:pt x="4394" y="2494"/>
                    <a:pt x="4309" y="2564"/>
                  </a:cubicBezTo>
                  <a:cubicBezTo>
                    <a:pt x="4183" y="2690"/>
                    <a:pt x="4094" y="2842"/>
                    <a:pt x="4031" y="2993"/>
                  </a:cubicBezTo>
                  <a:cubicBezTo>
                    <a:pt x="3956" y="3157"/>
                    <a:pt x="3880" y="3309"/>
                    <a:pt x="3817" y="3473"/>
                  </a:cubicBezTo>
                  <a:cubicBezTo>
                    <a:pt x="3690" y="3801"/>
                    <a:pt x="3488" y="4104"/>
                    <a:pt x="3236" y="4357"/>
                  </a:cubicBezTo>
                  <a:cubicBezTo>
                    <a:pt x="2983" y="4586"/>
                    <a:pt x="2657" y="4682"/>
                    <a:pt x="2321" y="4682"/>
                  </a:cubicBezTo>
                  <a:cubicBezTo>
                    <a:pt x="2102" y="4682"/>
                    <a:pt x="1879" y="4641"/>
                    <a:pt x="1670" y="4572"/>
                  </a:cubicBezTo>
                  <a:cubicBezTo>
                    <a:pt x="1438" y="4486"/>
                    <a:pt x="1226" y="4361"/>
                    <a:pt x="1042" y="4206"/>
                  </a:cubicBezTo>
                  <a:lnTo>
                    <a:pt x="1042" y="4206"/>
                  </a:lnTo>
                  <a:cubicBezTo>
                    <a:pt x="1133" y="4013"/>
                    <a:pt x="1212" y="3815"/>
                    <a:pt x="1279" y="3612"/>
                  </a:cubicBezTo>
                  <a:cubicBezTo>
                    <a:pt x="1531" y="2880"/>
                    <a:pt x="1657" y="2109"/>
                    <a:pt x="1632" y="1339"/>
                  </a:cubicBezTo>
                  <a:cubicBezTo>
                    <a:pt x="1620" y="1150"/>
                    <a:pt x="1607" y="948"/>
                    <a:pt x="1582" y="758"/>
                  </a:cubicBezTo>
                  <a:cubicBezTo>
                    <a:pt x="1569" y="594"/>
                    <a:pt x="1519" y="443"/>
                    <a:pt x="1455" y="304"/>
                  </a:cubicBezTo>
                  <a:cubicBezTo>
                    <a:pt x="1392" y="165"/>
                    <a:pt x="1291" y="64"/>
                    <a:pt x="1152" y="13"/>
                  </a:cubicBezTo>
                  <a:cubicBezTo>
                    <a:pt x="1119" y="5"/>
                    <a:pt x="1086" y="1"/>
                    <a:pt x="1052" y="1"/>
                  </a:cubicBezTo>
                  <a:close/>
                </a:path>
              </a:pathLst>
            </a:custGeom>
            <a:solidFill>
              <a:srgbClr val="B0E7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423;p37"/>
            <p:cNvSpPr/>
            <p:nvPr/>
          </p:nvSpPr>
          <p:spPr>
            <a:xfrm>
              <a:off x="4673350" y="2659950"/>
              <a:ext cx="233325" cy="52025"/>
            </a:xfrm>
            <a:custGeom>
              <a:avLst/>
              <a:gdLst/>
              <a:ahLst/>
              <a:cxnLst/>
              <a:rect l="l" t="t" r="r" b="b"/>
              <a:pathLst>
                <a:path w="9333" h="2081" extrusionOk="0">
                  <a:moveTo>
                    <a:pt x="1465" y="0"/>
                  </a:moveTo>
                  <a:cubicBezTo>
                    <a:pt x="986" y="0"/>
                    <a:pt x="512" y="29"/>
                    <a:pt x="39" y="85"/>
                  </a:cubicBezTo>
                  <a:cubicBezTo>
                    <a:pt x="1" y="85"/>
                    <a:pt x="1" y="136"/>
                    <a:pt x="39" y="136"/>
                  </a:cubicBezTo>
                  <a:cubicBezTo>
                    <a:pt x="472" y="98"/>
                    <a:pt x="904" y="80"/>
                    <a:pt x="1337" y="80"/>
                  </a:cubicBezTo>
                  <a:cubicBezTo>
                    <a:pt x="2053" y="80"/>
                    <a:pt x="2770" y="130"/>
                    <a:pt x="3486" y="224"/>
                  </a:cubicBezTo>
                  <a:cubicBezTo>
                    <a:pt x="4749" y="388"/>
                    <a:pt x="5999" y="691"/>
                    <a:pt x="7198" y="1133"/>
                  </a:cubicBezTo>
                  <a:cubicBezTo>
                    <a:pt x="7918" y="1411"/>
                    <a:pt x="8587" y="1740"/>
                    <a:pt x="9282" y="2080"/>
                  </a:cubicBezTo>
                  <a:cubicBezTo>
                    <a:pt x="9307" y="2080"/>
                    <a:pt x="9332" y="2043"/>
                    <a:pt x="9307" y="2030"/>
                  </a:cubicBezTo>
                  <a:cubicBezTo>
                    <a:pt x="8739" y="1676"/>
                    <a:pt x="8133" y="1386"/>
                    <a:pt x="7501" y="1146"/>
                  </a:cubicBezTo>
                  <a:cubicBezTo>
                    <a:pt x="6883" y="906"/>
                    <a:pt x="6251" y="691"/>
                    <a:pt x="5607" y="527"/>
                  </a:cubicBezTo>
                  <a:cubicBezTo>
                    <a:pt x="4408" y="224"/>
                    <a:pt x="3183" y="47"/>
                    <a:pt x="1946" y="10"/>
                  </a:cubicBezTo>
                  <a:cubicBezTo>
                    <a:pt x="1785" y="3"/>
                    <a:pt x="1624" y="0"/>
                    <a:pt x="1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" name="Google Shape;315;p37"/>
          <p:cNvGrpSpPr/>
          <p:nvPr/>
        </p:nvGrpSpPr>
        <p:grpSpPr>
          <a:xfrm>
            <a:off x="8636159" y="2024968"/>
            <a:ext cx="963800" cy="1172700"/>
            <a:chOff x="2053650" y="2192025"/>
            <a:chExt cx="722850" cy="879525"/>
          </a:xfrm>
        </p:grpSpPr>
        <p:sp>
          <p:nvSpPr>
            <p:cNvPr id="88" name="Google Shape;316;p37"/>
            <p:cNvSpPr/>
            <p:nvPr/>
          </p:nvSpPr>
          <p:spPr>
            <a:xfrm>
              <a:off x="2444375" y="2694150"/>
              <a:ext cx="332125" cy="150925"/>
            </a:xfrm>
            <a:custGeom>
              <a:avLst/>
              <a:gdLst/>
              <a:ahLst/>
              <a:cxnLst/>
              <a:rect l="l" t="t" r="r" b="b"/>
              <a:pathLst>
                <a:path w="13285" h="6037" extrusionOk="0">
                  <a:moveTo>
                    <a:pt x="6180" y="1"/>
                  </a:moveTo>
                  <a:cubicBezTo>
                    <a:pt x="4397" y="1"/>
                    <a:pt x="2598" y="521"/>
                    <a:pt x="1023" y="1596"/>
                  </a:cubicBezTo>
                  <a:lnTo>
                    <a:pt x="0" y="2935"/>
                  </a:lnTo>
                  <a:cubicBezTo>
                    <a:pt x="379" y="4210"/>
                    <a:pt x="1478" y="5182"/>
                    <a:pt x="2728" y="5637"/>
                  </a:cubicBezTo>
                  <a:cubicBezTo>
                    <a:pt x="3510" y="5926"/>
                    <a:pt x="4330" y="6036"/>
                    <a:pt x="5153" y="6036"/>
                  </a:cubicBezTo>
                  <a:cubicBezTo>
                    <a:pt x="5660" y="6036"/>
                    <a:pt x="6167" y="5995"/>
                    <a:pt x="6667" y="5927"/>
                  </a:cubicBezTo>
                  <a:cubicBezTo>
                    <a:pt x="9041" y="5612"/>
                    <a:pt x="11314" y="4753"/>
                    <a:pt x="13284" y="3402"/>
                  </a:cubicBezTo>
                  <a:cubicBezTo>
                    <a:pt x="11495" y="1174"/>
                    <a:pt x="8856" y="1"/>
                    <a:pt x="6180" y="1"/>
                  </a:cubicBezTo>
                  <a:close/>
                </a:path>
              </a:pathLst>
            </a:custGeom>
            <a:solidFill>
              <a:srgbClr val="8FD5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17;p37"/>
            <p:cNvSpPr/>
            <p:nvPr/>
          </p:nvSpPr>
          <p:spPr>
            <a:xfrm>
              <a:off x="2446025" y="2749625"/>
              <a:ext cx="240500" cy="19850"/>
            </a:xfrm>
            <a:custGeom>
              <a:avLst/>
              <a:gdLst/>
              <a:ahLst/>
              <a:cxnLst/>
              <a:rect l="l" t="t" r="r" b="b"/>
              <a:pathLst>
                <a:path w="9620" h="794" extrusionOk="0">
                  <a:moveTo>
                    <a:pt x="6403" y="0"/>
                  </a:moveTo>
                  <a:cubicBezTo>
                    <a:pt x="6212" y="0"/>
                    <a:pt x="6022" y="3"/>
                    <a:pt x="5831" y="9"/>
                  </a:cubicBezTo>
                  <a:cubicBezTo>
                    <a:pt x="4581" y="21"/>
                    <a:pt x="3331" y="122"/>
                    <a:pt x="2106" y="324"/>
                  </a:cubicBezTo>
                  <a:cubicBezTo>
                    <a:pt x="1399" y="413"/>
                    <a:pt x="705" y="564"/>
                    <a:pt x="23" y="741"/>
                  </a:cubicBezTo>
                  <a:cubicBezTo>
                    <a:pt x="0" y="752"/>
                    <a:pt x="8" y="794"/>
                    <a:pt x="28" y="794"/>
                  </a:cubicBezTo>
                  <a:cubicBezTo>
                    <a:pt x="30" y="794"/>
                    <a:pt x="33" y="793"/>
                    <a:pt x="35" y="792"/>
                  </a:cubicBezTo>
                  <a:cubicBezTo>
                    <a:pt x="1286" y="577"/>
                    <a:pt x="2523" y="350"/>
                    <a:pt x="3773" y="236"/>
                  </a:cubicBezTo>
                  <a:cubicBezTo>
                    <a:pt x="4598" y="169"/>
                    <a:pt x="5423" y="135"/>
                    <a:pt x="6252" y="135"/>
                  </a:cubicBezTo>
                  <a:cubicBezTo>
                    <a:pt x="6666" y="135"/>
                    <a:pt x="7081" y="143"/>
                    <a:pt x="7498" y="160"/>
                  </a:cubicBezTo>
                  <a:cubicBezTo>
                    <a:pt x="8192" y="198"/>
                    <a:pt x="8874" y="261"/>
                    <a:pt x="9569" y="324"/>
                  </a:cubicBezTo>
                  <a:cubicBezTo>
                    <a:pt x="9607" y="324"/>
                    <a:pt x="9619" y="249"/>
                    <a:pt x="9581" y="249"/>
                  </a:cubicBezTo>
                  <a:cubicBezTo>
                    <a:pt x="8533" y="88"/>
                    <a:pt x="7465" y="0"/>
                    <a:pt x="6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18;p37"/>
            <p:cNvSpPr/>
            <p:nvPr/>
          </p:nvSpPr>
          <p:spPr>
            <a:xfrm>
              <a:off x="2589050" y="2710375"/>
              <a:ext cx="92725" cy="39850"/>
            </a:xfrm>
            <a:custGeom>
              <a:avLst/>
              <a:gdLst/>
              <a:ahLst/>
              <a:cxnLst/>
              <a:rect l="l" t="t" r="r" b="b"/>
              <a:pathLst>
                <a:path w="3709" h="1594" extrusionOk="0">
                  <a:moveTo>
                    <a:pt x="3696" y="0"/>
                  </a:moveTo>
                  <a:cubicBezTo>
                    <a:pt x="3697" y="1"/>
                    <a:pt x="3698" y="2"/>
                    <a:pt x="3699" y="3"/>
                  </a:cubicBezTo>
                  <a:lnTo>
                    <a:pt x="3699" y="3"/>
                  </a:lnTo>
                  <a:cubicBezTo>
                    <a:pt x="3702" y="2"/>
                    <a:pt x="3706" y="1"/>
                    <a:pt x="3709" y="0"/>
                  </a:cubicBezTo>
                  <a:close/>
                  <a:moveTo>
                    <a:pt x="3699" y="3"/>
                  </a:moveTo>
                  <a:cubicBezTo>
                    <a:pt x="3549" y="40"/>
                    <a:pt x="3377" y="77"/>
                    <a:pt x="3216" y="114"/>
                  </a:cubicBezTo>
                  <a:cubicBezTo>
                    <a:pt x="3065" y="164"/>
                    <a:pt x="2901" y="215"/>
                    <a:pt x="2737" y="278"/>
                  </a:cubicBezTo>
                  <a:cubicBezTo>
                    <a:pt x="2421" y="379"/>
                    <a:pt x="2105" y="505"/>
                    <a:pt x="1790" y="632"/>
                  </a:cubicBezTo>
                  <a:cubicBezTo>
                    <a:pt x="1171" y="884"/>
                    <a:pt x="577" y="1187"/>
                    <a:pt x="22" y="1541"/>
                  </a:cubicBezTo>
                  <a:cubicBezTo>
                    <a:pt x="0" y="1563"/>
                    <a:pt x="6" y="1594"/>
                    <a:pt x="25" y="1594"/>
                  </a:cubicBezTo>
                  <a:cubicBezTo>
                    <a:pt x="28" y="1594"/>
                    <a:pt x="31" y="1593"/>
                    <a:pt x="34" y="1591"/>
                  </a:cubicBezTo>
                  <a:cubicBezTo>
                    <a:pt x="641" y="1288"/>
                    <a:pt x="1209" y="973"/>
                    <a:pt x="1828" y="707"/>
                  </a:cubicBezTo>
                  <a:cubicBezTo>
                    <a:pt x="2131" y="581"/>
                    <a:pt x="2446" y="468"/>
                    <a:pt x="2749" y="354"/>
                  </a:cubicBezTo>
                  <a:cubicBezTo>
                    <a:pt x="2913" y="291"/>
                    <a:pt x="3065" y="240"/>
                    <a:pt x="3229" y="177"/>
                  </a:cubicBezTo>
                  <a:cubicBezTo>
                    <a:pt x="3381" y="127"/>
                    <a:pt x="3545" y="63"/>
                    <a:pt x="3696" y="26"/>
                  </a:cubicBezTo>
                  <a:cubicBezTo>
                    <a:pt x="3708" y="26"/>
                    <a:pt x="3709" y="15"/>
                    <a:pt x="3699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19;p37"/>
            <p:cNvSpPr/>
            <p:nvPr/>
          </p:nvSpPr>
          <p:spPr>
            <a:xfrm>
              <a:off x="2525100" y="2753925"/>
              <a:ext cx="136175" cy="77075"/>
            </a:xfrm>
            <a:custGeom>
              <a:avLst/>
              <a:gdLst/>
              <a:ahLst/>
              <a:cxnLst/>
              <a:rect l="l" t="t" r="r" b="b"/>
              <a:pathLst>
                <a:path w="5447" h="3083" extrusionOk="0">
                  <a:moveTo>
                    <a:pt x="5434" y="3069"/>
                  </a:moveTo>
                  <a:lnTo>
                    <a:pt x="5434" y="3082"/>
                  </a:lnTo>
                  <a:cubicBezTo>
                    <a:pt x="5446" y="3082"/>
                    <a:pt x="5446" y="3069"/>
                    <a:pt x="5434" y="3069"/>
                  </a:cubicBezTo>
                  <a:close/>
                  <a:moveTo>
                    <a:pt x="50" y="0"/>
                  </a:moveTo>
                  <a:cubicBezTo>
                    <a:pt x="22" y="0"/>
                    <a:pt x="1" y="36"/>
                    <a:pt x="29" y="64"/>
                  </a:cubicBezTo>
                  <a:cubicBezTo>
                    <a:pt x="610" y="632"/>
                    <a:pt x="1254" y="1163"/>
                    <a:pt x="1923" y="1630"/>
                  </a:cubicBezTo>
                  <a:cubicBezTo>
                    <a:pt x="2252" y="1857"/>
                    <a:pt x="2592" y="2059"/>
                    <a:pt x="2946" y="2236"/>
                  </a:cubicBezTo>
                  <a:cubicBezTo>
                    <a:pt x="3350" y="2438"/>
                    <a:pt x="3754" y="2640"/>
                    <a:pt x="4171" y="2817"/>
                  </a:cubicBezTo>
                  <a:cubicBezTo>
                    <a:pt x="4552" y="2984"/>
                    <a:pt x="4956" y="3083"/>
                    <a:pt x="5361" y="3083"/>
                  </a:cubicBezTo>
                  <a:cubicBezTo>
                    <a:pt x="5385" y="3083"/>
                    <a:pt x="5409" y="3083"/>
                    <a:pt x="5434" y="3082"/>
                  </a:cubicBezTo>
                  <a:cubicBezTo>
                    <a:pt x="5029" y="3044"/>
                    <a:pt x="4638" y="2943"/>
                    <a:pt x="4285" y="2766"/>
                  </a:cubicBezTo>
                  <a:cubicBezTo>
                    <a:pt x="3880" y="2589"/>
                    <a:pt x="3502" y="2387"/>
                    <a:pt x="3098" y="2198"/>
                  </a:cubicBezTo>
                  <a:cubicBezTo>
                    <a:pt x="2378" y="1832"/>
                    <a:pt x="1709" y="1390"/>
                    <a:pt x="1102" y="859"/>
                  </a:cubicBezTo>
                  <a:cubicBezTo>
                    <a:pt x="762" y="582"/>
                    <a:pt x="433" y="279"/>
                    <a:pt x="80" y="13"/>
                  </a:cubicBezTo>
                  <a:cubicBezTo>
                    <a:pt x="70" y="4"/>
                    <a:pt x="60" y="0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20;p37"/>
            <p:cNvSpPr/>
            <p:nvPr/>
          </p:nvSpPr>
          <p:spPr>
            <a:xfrm>
              <a:off x="2510450" y="2752225"/>
              <a:ext cx="113800" cy="85425"/>
            </a:xfrm>
            <a:custGeom>
              <a:avLst/>
              <a:gdLst/>
              <a:ahLst/>
              <a:cxnLst/>
              <a:rect l="l" t="t" r="r" b="b"/>
              <a:pathLst>
                <a:path w="4552" h="3417" extrusionOk="0">
                  <a:moveTo>
                    <a:pt x="16" y="0"/>
                  </a:moveTo>
                  <a:cubicBezTo>
                    <a:pt x="9" y="0"/>
                    <a:pt x="1" y="6"/>
                    <a:pt x="9" y="6"/>
                  </a:cubicBezTo>
                  <a:cubicBezTo>
                    <a:pt x="375" y="675"/>
                    <a:pt x="842" y="1268"/>
                    <a:pt x="1411" y="1773"/>
                  </a:cubicBezTo>
                  <a:cubicBezTo>
                    <a:pt x="1966" y="2291"/>
                    <a:pt x="2610" y="2708"/>
                    <a:pt x="3305" y="3011"/>
                  </a:cubicBezTo>
                  <a:cubicBezTo>
                    <a:pt x="3684" y="3175"/>
                    <a:pt x="4088" y="3314"/>
                    <a:pt x="4504" y="3415"/>
                  </a:cubicBezTo>
                  <a:cubicBezTo>
                    <a:pt x="4508" y="3416"/>
                    <a:pt x="4511" y="3417"/>
                    <a:pt x="4514" y="3417"/>
                  </a:cubicBezTo>
                  <a:cubicBezTo>
                    <a:pt x="4544" y="3417"/>
                    <a:pt x="4551" y="3364"/>
                    <a:pt x="4517" y="3364"/>
                  </a:cubicBezTo>
                  <a:cubicBezTo>
                    <a:pt x="3052" y="2998"/>
                    <a:pt x="1739" y="2190"/>
                    <a:pt x="767" y="1054"/>
                  </a:cubicBezTo>
                  <a:cubicBezTo>
                    <a:pt x="489" y="725"/>
                    <a:pt x="236" y="372"/>
                    <a:pt x="22" y="6"/>
                  </a:cubicBezTo>
                  <a:cubicBezTo>
                    <a:pt x="22" y="1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21;p37"/>
            <p:cNvSpPr/>
            <p:nvPr/>
          </p:nvSpPr>
          <p:spPr>
            <a:xfrm>
              <a:off x="2663450" y="2784875"/>
              <a:ext cx="35700" cy="9175"/>
            </a:xfrm>
            <a:custGeom>
              <a:avLst/>
              <a:gdLst/>
              <a:ahLst/>
              <a:cxnLst/>
              <a:rect l="l" t="t" r="r" b="b"/>
              <a:pathLst>
                <a:path w="1428" h="367" extrusionOk="0">
                  <a:moveTo>
                    <a:pt x="13" y="0"/>
                  </a:moveTo>
                  <a:cubicBezTo>
                    <a:pt x="2" y="0"/>
                    <a:pt x="1" y="28"/>
                    <a:pt x="9" y="28"/>
                  </a:cubicBezTo>
                  <a:cubicBezTo>
                    <a:pt x="10" y="28"/>
                    <a:pt x="11" y="27"/>
                    <a:pt x="13" y="26"/>
                  </a:cubicBezTo>
                  <a:cubicBezTo>
                    <a:pt x="480" y="139"/>
                    <a:pt x="948" y="278"/>
                    <a:pt x="1415" y="366"/>
                  </a:cubicBezTo>
                  <a:cubicBezTo>
                    <a:pt x="1427" y="366"/>
                    <a:pt x="1427" y="329"/>
                    <a:pt x="1415" y="329"/>
                  </a:cubicBezTo>
                  <a:cubicBezTo>
                    <a:pt x="960" y="190"/>
                    <a:pt x="480" y="10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22;p37"/>
            <p:cNvSpPr/>
            <p:nvPr/>
          </p:nvSpPr>
          <p:spPr>
            <a:xfrm>
              <a:off x="2523700" y="2714475"/>
              <a:ext cx="22350" cy="23325"/>
            </a:xfrm>
            <a:custGeom>
              <a:avLst/>
              <a:gdLst/>
              <a:ahLst/>
              <a:cxnLst/>
              <a:rect l="l" t="t" r="r" b="b"/>
              <a:pathLst>
                <a:path w="894" h="933" extrusionOk="0">
                  <a:moveTo>
                    <a:pt x="893" y="0"/>
                  </a:moveTo>
                  <a:cubicBezTo>
                    <a:pt x="818" y="76"/>
                    <a:pt x="742" y="152"/>
                    <a:pt x="666" y="215"/>
                  </a:cubicBezTo>
                  <a:cubicBezTo>
                    <a:pt x="578" y="291"/>
                    <a:pt x="502" y="367"/>
                    <a:pt x="439" y="442"/>
                  </a:cubicBezTo>
                  <a:cubicBezTo>
                    <a:pt x="287" y="581"/>
                    <a:pt x="136" y="733"/>
                    <a:pt x="9" y="897"/>
                  </a:cubicBezTo>
                  <a:cubicBezTo>
                    <a:pt x="0" y="915"/>
                    <a:pt x="17" y="933"/>
                    <a:pt x="32" y="933"/>
                  </a:cubicBezTo>
                  <a:cubicBezTo>
                    <a:pt x="38" y="933"/>
                    <a:pt x="44" y="930"/>
                    <a:pt x="47" y="922"/>
                  </a:cubicBezTo>
                  <a:cubicBezTo>
                    <a:pt x="211" y="783"/>
                    <a:pt x="350" y="644"/>
                    <a:pt x="489" y="480"/>
                  </a:cubicBezTo>
                  <a:cubicBezTo>
                    <a:pt x="552" y="405"/>
                    <a:pt x="628" y="341"/>
                    <a:pt x="679" y="266"/>
                  </a:cubicBezTo>
                  <a:cubicBezTo>
                    <a:pt x="742" y="190"/>
                    <a:pt x="830" y="89"/>
                    <a:pt x="893" y="13"/>
                  </a:cubicBezTo>
                  <a:lnTo>
                    <a:pt x="89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23;p37"/>
            <p:cNvSpPr/>
            <p:nvPr/>
          </p:nvSpPr>
          <p:spPr>
            <a:xfrm>
              <a:off x="2535925" y="2420275"/>
              <a:ext cx="93150" cy="119100"/>
            </a:xfrm>
            <a:custGeom>
              <a:avLst/>
              <a:gdLst/>
              <a:ahLst/>
              <a:cxnLst/>
              <a:rect l="l" t="t" r="r" b="b"/>
              <a:pathLst>
                <a:path w="3726" h="4764" extrusionOk="0">
                  <a:moveTo>
                    <a:pt x="3334" y="0"/>
                  </a:moveTo>
                  <a:lnTo>
                    <a:pt x="0" y="707"/>
                  </a:lnTo>
                  <a:lnTo>
                    <a:pt x="164" y="3296"/>
                  </a:lnTo>
                  <a:cubicBezTo>
                    <a:pt x="202" y="3776"/>
                    <a:pt x="265" y="4331"/>
                    <a:pt x="657" y="4609"/>
                  </a:cubicBezTo>
                  <a:cubicBezTo>
                    <a:pt x="810" y="4717"/>
                    <a:pt x="980" y="4763"/>
                    <a:pt x="1156" y="4763"/>
                  </a:cubicBezTo>
                  <a:cubicBezTo>
                    <a:pt x="1618" y="4763"/>
                    <a:pt x="2117" y="4441"/>
                    <a:pt x="2437" y="4066"/>
                  </a:cubicBezTo>
                  <a:cubicBezTo>
                    <a:pt x="3384" y="2942"/>
                    <a:pt x="3725" y="1414"/>
                    <a:pt x="33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24;p37"/>
            <p:cNvSpPr/>
            <p:nvPr/>
          </p:nvSpPr>
          <p:spPr>
            <a:xfrm>
              <a:off x="2459850" y="2427200"/>
              <a:ext cx="241825" cy="95050"/>
            </a:xfrm>
            <a:custGeom>
              <a:avLst/>
              <a:gdLst/>
              <a:ahLst/>
              <a:cxnLst/>
              <a:rect l="l" t="t" r="r" b="b"/>
              <a:pathLst>
                <a:path w="9673" h="3802" extrusionOk="0">
                  <a:moveTo>
                    <a:pt x="3220" y="1"/>
                  </a:moveTo>
                  <a:cubicBezTo>
                    <a:pt x="2033" y="127"/>
                    <a:pt x="909" y="607"/>
                    <a:pt x="0" y="1352"/>
                  </a:cubicBezTo>
                  <a:cubicBezTo>
                    <a:pt x="348" y="1469"/>
                    <a:pt x="709" y="1527"/>
                    <a:pt x="1068" y="1527"/>
                  </a:cubicBezTo>
                  <a:cubicBezTo>
                    <a:pt x="1790" y="1527"/>
                    <a:pt x="2508" y="1294"/>
                    <a:pt x="3106" y="847"/>
                  </a:cubicBezTo>
                  <a:lnTo>
                    <a:pt x="3106" y="847"/>
                  </a:lnTo>
                  <a:lnTo>
                    <a:pt x="1844" y="2678"/>
                  </a:lnTo>
                  <a:cubicBezTo>
                    <a:pt x="2841" y="2362"/>
                    <a:pt x="3763" y="1819"/>
                    <a:pt x="4533" y="1099"/>
                  </a:cubicBezTo>
                  <a:cubicBezTo>
                    <a:pt x="4849" y="2135"/>
                    <a:pt x="5430" y="3057"/>
                    <a:pt x="6213" y="3802"/>
                  </a:cubicBezTo>
                  <a:cubicBezTo>
                    <a:pt x="6579" y="3221"/>
                    <a:pt x="6617" y="2501"/>
                    <a:pt x="6301" y="1908"/>
                  </a:cubicBezTo>
                  <a:lnTo>
                    <a:pt x="6301" y="1908"/>
                  </a:lnTo>
                  <a:cubicBezTo>
                    <a:pt x="6756" y="2375"/>
                    <a:pt x="7248" y="2855"/>
                    <a:pt x="7854" y="3094"/>
                  </a:cubicBezTo>
                  <a:cubicBezTo>
                    <a:pt x="8071" y="3180"/>
                    <a:pt x="8311" y="3226"/>
                    <a:pt x="8550" y="3226"/>
                  </a:cubicBezTo>
                  <a:cubicBezTo>
                    <a:pt x="8980" y="3226"/>
                    <a:pt x="9405" y="3078"/>
                    <a:pt x="9672" y="2754"/>
                  </a:cubicBezTo>
                  <a:cubicBezTo>
                    <a:pt x="8031" y="1503"/>
                    <a:pt x="6200" y="380"/>
                    <a:pt x="4142" y="228"/>
                  </a:cubicBezTo>
                  <a:lnTo>
                    <a:pt x="3220" y="1"/>
                  </a:lnTo>
                  <a:close/>
                </a:path>
              </a:pathLst>
            </a:custGeom>
            <a:solidFill>
              <a:srgbClr val="8FD5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25;p37"/>
            <p:cNvSpPr/>
            <p:nvPr/>
          </p:nvSpPr>
          <p:spPr>
            <a:xfrm>
              <a:off x="2549800" y="2192025"/>
              <a:ext cx="79275" cy="107150"/>
            </a:xfrm>
            <a:custGeom>
              <a:avLst/>
              <a:gdLst/>
              <a:ahLst/>
              <a:cxnLst/>
              <a:rect l="l" t="t" r="r" b="b"/>
              <a:pathLst>
                <a:path w="3171" h="4286" extrusionOk="0">
                  <a:moveTo>
                    <a:pt x="1049" y="1"/>
                  </a:moveTo>
                  <a:cubicBezTo>
                    <a:pt x="367" y="758"/>
                    <a:pt x="1" y="1756"/>
                    <a:pt x="26" y="2766"/>
                  </a:cubicBezTo>
                  <a:lnTo>
                    <a:pt x="51" y="3852"/>
                  </a:lnTo>
                  <a:cubicBezTo>
                    <a:pt x="320" y="4152"/>
                    <a:pt x="700" y="4286"/>
                    <a:pt x="1093" y="4286"/>
                  </a:cubicBezTo>
                  <a:cubicBezTo>
                    <a:pt x="1677" y="4286"/>
                    <a:pt x="2290" y="3989"/>
                    <a:pt x="2615" y="3498"/>
                  </a:cubicBezTo>
                  <a:cubicBezTo>
                    <a:pt x="3170" y="2665"/>
                    <a:pt x="3044" y="1529"/>
                    <a:pt x="2577" y="657"/>
                  </a:cubicBezTo>
                  <a:cubicBezTo>
                    <a:pt x="2514" y="518"/>
                    <a:pt x="2425" y="405"/>
                    <a:pt x="2299" y="329"/>
                  </a:cubicBezTo>
                  <a:cubicBezTo>
                    <a:pt x="2236" y="297"/>
                    <a:pt x="2169" y="282"/>
                    <a:pt x="2103" y="282"/>
                  </a:cubicBezTo>
                  <a:cubicBezTo>
                    <a:pt x="1932" y="282"/>
                    <a:pt x="1769" y="383"/>
                    <a:pt x="1705" y="556"/>
                  </a:cubicBezTo>
                  <a:lnTo>
                    <a:pt x="1049" y="1"/>
                  </a:ln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26;p37"/>
            <p:cNvSpPr/>
            <p:nvPr/>
          </p:nvSpPr>
          <p:spPr>
            <a:xfrm>
              <a:off x="2586425" y="2221150"/>
              <a:ext cx="125350" cy="114375"/>
            </a:xfrm>
            <a:custGeom>
              <a:avLst/>
              <a:gdLst/>
              <a:ahLst/>
              <a:cxnLst/>
              <a:rect l="l" t="t" r="r" b="b"/>
              <a:pathLst>
                <a:path w="5014" h="4575" extrusionOk="0">
                  <a:moveTo>
                    <a:pt x="3867" y="1"/>
                  </a:moveTo>
                  <a:cubicBezTo>
                    <a:pt x="3638" y="1"/>
                    <a:pt x="3400" y="76"/>
                    <a:pt x="3208" y="199"/>
                  </a:cubicBezTo>
                  <a:cubicBezTo>
                    <a:pt x="2842" y="427"/>
                    <a:pt x="2602" y="793"/>
                    <a:pt x="2374" y="1146"/>
                  </a:cubicBezTo>
                  <a:lnTo>
                    <a:pt x="1" y="3419"/>
                  </a:lnTo>
                  <a:cubicBezTo>
                    <a:pt x="670" y="3874"/>
                    <a:pt x="1377" y="4329"/>
                    <a:pt x="2172" y="4505"/>
                  </a:cubicBezTo>
                  <a:cubicBezTo>
                    <a:pt x="2372" y="4550"/>
                    <a:pt x="2582" y="4574"/>
                    <a:pt x="2793" y="4574"/>
                  </a:cubicBezTo>
                  <a:cubicBezTo>
                    <a:pt x="3405" y="4574"/>
                    <a:pt x="4022" y="4372"/>
                    <a:pt x="4407" y="3912"/>
                  </a:cubicBezTo>
                  <a:cubicBezTo>
                    <a:pt x="5014" y="3205"/>
                    <a:pt x="4938" y="2169"/>
                    <a:pt x="4824" y="1248"/>
                  </a:cubicBezTo>
                  <a:cubicBezTo>
                    <a:pt x="4774" y="856"/>
                    <a:pt x="4723" y="439"/>
                    <a:pt x="4395" y="174"/>
                  </a:cubicBezTo>
                  <a:cubicBezTo>
                    <a:pt x="4245" y="53"/>
                    <a:pt x="4059" y="1"/>
                    <a:pt x="3867" y="1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27;p37"/>
            <p:cNvSpPr/>
            <p:nvPr/>
          </p:nvSpPr>
          <p:spPr>
            <a:xfrm>
              <a:off x="2562125" y="2217875"/>
              <a:ext cx="134825" cy="131775"/>
            </a:xfrm>
            <a:custGeom>
              <a:avLst/>
              <a:gdLst/>
              <a:ahLst/>
              <a:cxnLst/>
              <a:rect l="l" t="t" r="r" b="b"/>
              <a:pathLst>
                <a:path w="5393" h="5271" extrusionOk="0">
                  <a:moveTo>
                    <a:pt x="3639" y="0"/>
                  </a:moveTo>
                  <a:cubicBezTo>
                    <a:pt x="3414" y="0"/>
                    <a:pt x="3168" y="127"/>
                    <a:pt x="2968" y="255"/>
                  </a:cubicBezTo>
                  <a:cubicBezTo>
                    <a:pt x="2564" y="520"/>
                    <a:pt x="2147" y="785"/>
                    <a:pt x="1743" y="1063"/>
                  </a:cubicBezTo>
                  <a:cubicBezTo>
                    <a:pt x="1276" y="1379"/>
                    <a:pt x="796" y="1719"/>
                    <a:pt x="556" y="2212"/>
                  </a:cubicBezTo>
                  <a:cubicBezTo>
                    <a:pt x="0" y="3298"/>
                    <a:pt x="808" y="4699"/>
                    <a:pt x="1945" y="5103"/>
                  </a:cubicBezTo>
                  <a:cubicBezTo>
                    <a:pt x="2270" y="5219"/>
                    <a:pt x="2607" y="5270"/>
                    <a:pt x="2946" y="5270"/>
                  </a:cubicBezTo>
                  <a:cubicBezTo>
                    <a:pt x="3720" y="5270"/>
                    <a:pt x="4508" y="5003"/>
                    <a:pt x="5195" y="4614"/>
                  </a:cubicBezTo>
                  <a:lnTo>
                    <a:pt x="5195" y="4614"/>
                  </a:lnTo>
                  <a:cubicBezTo>
                    <a:pt x="5206" y="4659"/>
                    <a:pt x="5217" y="4705"/>
                    <a:pt x="5228" y="4750"/>
                  </a:cubicBezTo>
                  <a:lnTo>
                    <a:pt x="5392" y="4497"/>
                  </a:lnTo>
                  <a:lnTo>
                    <a:pt x="5392" y="4497"/>
                  </a:lnTo>
                  <a:cubicBezTo>
                    <a:pt x="5327" y="4537"/>
                    <a:pt x="5262" y="4576"/>
                    <a:pt x="5195" y="4614"/>
                  </a:cubicBezTo>
                  <a:lnTo>
                    <a:pt x="5195" y="4614"/>
                  </a:lnTo>
                  <a:cubicBezTo>
                    <a:pt x="4877" y="3307"/>
                    <a:pt x="4548" y="1990"/>
                    <a:pt x="4230" y="684"/>
                  </a:cubicBezTo>
                  <a:cubicBezTo>
                    <a:pt x="4167" y="444"/>
                    <a:pt x="4091" y="192"/>
                    <a:pt x="3889" y="65"/>
                  </a:cubicBezTo>
                  <a:cubicBezTo>
                    <a:pt x="3812" y="19"/>
                    <a:pt x="3727" y="0"/>
                    <a:pt x="3639" y="0"/>
                  </a:cubicBezTo>
                  <a:close/>
                </a:path>
              </a:pathLst>
            </a:custGeom>
            <a:solidFill>
              <a:srgbClr val="FF5C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28;p37"/>
            <p:cNvSpPr/>
            <p:nvPr/>
          </p:nvSpPr>
          <p:spPr>
            <a:xfrm>
              <a:off x="2583275" y="2233375"/>
              <a:ext cx="179325" cy="226425"/>
            </a:xfrm>
            <a:custGeom>
              <a:avLst/>
              <a:gdLst/>
              <a:ahLst/>
              <a:cxnLst/>
              <a:rect l="l" t="t" r="r" b="b"/>
              <a:pathLst>
                <a:path w="7173" h="9057" extrusionOk="0">
                  <a:moveTo>
                    <a:pt x="6175" y="1"/>
                  </a:moveTo>
                  <a:lnTo>
                    <a:pt x="6175" y="1"/>
                  </a:lnTo>
                  <a:cubicBezTo>
                    <a:pt x="5316" y="721"/>
                    <a:pt x="4584" y="1554"/>
                    <a:pt x="3978" y="2488"/>
                  </a:cubicBezTo>
                  <a:lnTo>
                    <a:pt x="3422" y="2034"/>
                  </a:lnTo>
                  <a:lnTo>
                    <a:pt x="2111" y="3664"/>
                  </a:lnTo>
                  <a:lnTo>
                    <a:pt x="2111" y="3664"/>
                  </a:lnTo>
                  <a:cubicBezTo>
                    <a:pt x="1400" y="4308"/>
                    <a:pt x="732" y="5007"/>
                    <a:pt x="404" y="5898"/>
                  </a:cubicBezTo>
                  <a:cubicBezTo>
                    <a:pt x="0" y="6996"/>
                    <a:pt x="329" y="8448"/>
                    <a:pt x="1415" y="8903"/>
                  </a:cubicBezTo>
                  <a:cubicBezTo>
                    <a:pt x="1671" y="9013"/>
                    <a:pt x="1940" y="9056"/>
                    <a:pt x="2215" y="9056"/>
                  </a:cubicBezTo>
                  <a:cubicBezTo>
                    <a:pt x="2697" y="9056"/>
                    <a:pt x="3195" y="8922"/>
                    <a:pt x="3662" y="8777"/>
                  </a:cubicBezTo>
                  <a:cubicBezTo>
                    <a:pt x="4483" y="8524"/>
                    <a:pt x="5304" y="8259"/>
                    <a:pt x="5986" y="7741"/>
                  </a:cubicBezTo>
                  <a:cubicBezTo>
                    <a:pt x="6655" y="7224"/>
                    <a:pt x="7172" y="6403"/>
                    <a:pt x="7097" y="5557"/>
                  </a:cubicBezTo>
                  <a:cubicBezTo>
                    <a:pt x="7021" y="4471"/>
                    <a:pt x="6087" y="3688"/>
                    <a:pt x="5241" y="3019"/>
                  </a:cubicBezTo>
                  <a:cubicBezTo>
                    <a:pt x="5885" y="2147"/>
                    <a:pt x="6213" y="1087"/>
                    <a:pt x="6175" y="1"/>
                  </a:cubicBezTo>
                  <a:close/>
                </a:path>
              </a:pathLst>
            </a:custGeom>
            <a:solidFill>
              <a:srgbClr val="F24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29;p37"/>
            <p:cNvSpPr/>
            <p:nvPr/>
          </p:nvSpPr>
          <p:spPr>
            <a:xfrm>
              <a:off x="2053650" y="2508950"/>
              <a:ext cx="516275" cy="562600"/>
            </a:xfrm>
            <a:custGeom>
              <a:avLst/>
              <a:gdLst/>
              <a:ahLst/>
              <a:cxnLst/>
              <a:rect l="l" t="t" r="r" b="b"/>
              <a:pathLst>
                <a:path w="20651" h="22504" extrusionOk="0">
                  <a:moveTo>
                    <a:pt x="20620" y="0"/>
                  </a:moveTo>
                  <a:cubicBezTo>
                    <a:pt x="20612" y="0"/>
                    <a:pt x="20604" y="4"/>
                    <a:pt x="20604" y="14"/>
                  </a:cubicBezTo>
                  <a:cubicBezTo>
                    <a:pt x="20289" y="986"/>
                    <a:pt x="19973" y="1958"/>
                    <a:pt x="19594" y="2905"/>
                  </a:cubicBezTo>
                  <a:cubicBezTo>
                    <a:pt x="19215" y="3865"/>
                    <a:pt x="18799" y="4800"/>
                    <a:pt x="18344" y="5721"/>
                  </a:cubicBezTo>
                  <a:cubicBezTo>
                    <a:pt x="16501" y="9396"/>
                    <a:pt x="14013" y="12704"/>
                    <a:pt x="11021" y="15507"/>
                  </a:cubicBezTo>
                  <a:cubicBezTo>
                    <a:pt x="9518" y="16909"/>
                    <a:pt x="7902" y="18172"/>
                    <a:pt x="6172" y="19283"/>
                  </a:cubicBezTo>
                  <a:cubicBezTo>
                    <a:pt x="4454" y="20381"/>
                    <a:pt x="2649" y="21328"/>
                    <a:pt x="755" y="22086"/>
                  </a:cubicBezTo>
                  <a:cubicBezTo>
                    <a:pt x="527" y="22187"/>
                    <a:pt x="288" y="22275"/>
                    <a:pt x="60" y="22389"/>
                  </a:cubicBezTo>
                  <a:cubicBezTo>
                    <a:pt x="1" y="22413"/>
                    <a:pt x="42" y="22504"/>
                    <a:pt x="100" y="22504"/>
                  </a:cubicBezTo>
                  <a:cubicBezTo>
                    <a:pt x="103" y="22504"/>
                    <a:pt x="107" y="22503"/>
                    <a:pt x="111" y="22503"/>
                  </a:cubicBezTo>
                  <a:cubicBezTo>
                    <a:pt x="603" y="22338"/>
                    <a:pt x="1083" y="22149"/>
                    <a:pt x="1563" y="21934"/>
                  </a:cubicBezTo>
                  <a:cubicBezTo>
                    <a:pt x="2030" y="21732"/>
                    <a:pt x="2485" y="21518"/>
                    <a:pt x="2952" y="21290"/>
                  </a:cubicBezTo>
                  <a:cubicBezTo>
                    <a:pt x="3874" y="20836"/>
                    <a:pt x="4783" y="20331"/>
                    <a:pt x="5667" y="19800"/>
                  </a:cubicBezTo>
                  <a:cubicBezTo>
                    <a:pt x="7409" y="18715"/>
                    <a:pt x="9063" y="17490"/>
                    <a:pt x="10591" y="16113"/>
                  </a:cubicBezTo>
                  <a:cubicBezTo>
                    <a:pt x="12119" y="14750"/>
                    <a:pt x="13533" y="13234"/>
                    <a:pt x="14796" y="11618"/>
                  </a:cubicBezTo>
                  <a:cubicBezTo>
                    <a:pt x="16059" y="10002"/>
                    <a:pt x="17183" y="8272"/>
                    <a:pt x="18142" y="6454"/>
                  </a:cubicBezTo>
                  <a:cubicBezTo>
                    <a:pt x="19102" y="4648"/>
                    <a:pt x="19872" y="2741"/>
                    <a:pt x="20453" y="772"/>
                  </a:cubicBezTo>
                  <a:cubicBezTo>
                    <a:pt x="20516" y="519"/>
                    <a:pt x="20579" y="279"/>
                    <a:pt x="20642" y="27"/>
                  </a:cubicBezTo>
                  <a:cubicBezTo>
                    <a:pt x="20650" y="11"/>
                    <a:pt x="20634" y="0"/>
                    <a:pt x="206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30;p37"/>
            <p:cNvSpPr/>
            <p:nvPr/>
          </p:nvSpPr>
          <p:spPr>
            <a:xfrm>
              <a:off x="2467100" y="2200100"/>
              <a:ext cx="208375" cy="257350"/>
            </a:xfrm>
            <a:custGeom>
              <a:avLst/>
              <a:gdLst/>
              <a:ahLst/>
              <a:cxnLst/>
              <a:rect l="l" t="t" r="r" b="b"/>
              <a:pathLst>
                <a:path w="8335" h="10294" extrusionOk="0">
                  <a:moveTo>
                    <a:pt x="2236" y="1"/>
                  </a:moveTo>
                  <a:cubicBezTo>
                    <a:pt x="2197" y="1"/>
                    <a:pt x="2159" y="6"/>
                    <a:pt x="2122" y="19"/>
                  </a:cubicBezTo>
                  <a:cubicBezTo>
                    <a:pt x="1958" y="107"/>
                    <a:pt x="1844" y="259"/>
                    <a:pt x="1806" y="435"/>
                  </a:cubicBezTo>
                  <a:cubicBezTo>
                    <a:pt x="1427" y="1559"/>
                    <a:pt x="2059" y="2797"/>
                    <a:pt x="2210" y="3592"/>
                  </a:cubicBezTo>
                  <a:lnTo>
                    <a:pt x="2185" y="3617"/>
                  </a:lnTo>
                  <a:cubicBezTo>
                    <a:pt x="1326" y="4299"/>
                    <a:pt x="657" y="5183"/>
                    <a:pt x="240" y="6181"/>
                  </a:cubicBezTo>
                  <a:cubicBezTo>
                    <a:pt x="102" y="6509"/>
                    <a:pt x="1" y="6863"/>
                    <a:pt x="102" y="7203"/>
                  </a:cubicBezTo>
                  <a:cubicBezTo>
                    <a:pt x="215" y="7557"/>
                    <a:pt x="518" y="7797"/>
                    <a:pt x="809" y="7999"/>
                  </a:cubicBezTo>
                  <a:cubicBezTo>
                    <a:pt x="2135" y="8921"/>
                    <a:pt x="3612" y="9628"/>
                    <a:pt x="5178" y="10082"/>
                  </a:cubicBezTo>
                  <a:cubicBezTo>
                    <a:pt x="5589" y="10202"/>
                    <a:pt x="6044" y="10294"/>
                    <a:pt x="6479" y="10294"/>
                  </a:cubicBezTo>
                  <a:cubicBezTo>
                    <a:pt x="7005" y="10294"/>
                    <a:pt x="7502" y="10160"/>
                    <a:pt x="7855" y="9779"/>
                  </a:cubicBezTo>
                  <a:cubicBezTo>
                    <a:pt x="8170" y="9401"/>
                    <a:pt x="8334" y="8908"/>
                    <a:pt x="8309" y="8416"/>
                  </a:cubicBezTo>
                  <a:cubicBezTo>
                    <a:pt x="8297" y="7128"/>
                    <a:pt x="7564" y="5953"/>
                    <a:pt x="6415" y="5385"/>
                  </a:cubicBezTo>
                  <a:cubicBezTo>
                    <a:pt x="5885" y="5145"/>
                    <a:pt x="5266" y="5006"/>
                    <a:pt x="4938" y="4527"/>
                  </a:cubicBezTo>
                  <a:cubicBezTo>
                    <a:pt x="4685" y="4186"/>
                    <a:pt x="4660" y="3731"/>
                    <a:pt x="4584" y="3302"/>
                  </a:cubicBezTo>
                  <a:cubicBezTo>
                    <a:pt x="4370" y="2052"/>
                    <a:pt x="3688" y="940"/>
                    <a:pt x="2665" y="183"/>
                  </a:cubicBezTo>
                  <a:cubicBezTo>
                    <a:pt x="2543" y="92"/>
                    <a:pt x="2389" y="1"/>
                    <a:pt x="2236" y="1"/>
                  </a:cubicBezTo>
                  <a:close/>
                </a:path>
              </a:pathLst>
            </a:custGeom>
            <a:solidFill>
              <a:srgbClr val="F24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31;p37"/>
            <p:cNvSpPr/>
            <p:nvPr/>
          </p:nvSpPr>
          <p:spPr>
            <a:xfrm>
              <a:off x="2558125" y="2230275"/>
              <a:ext cx="120500" cy="233250"/>
            </a:xfrm>
            <a:custGeom>
              <a:avLst/>
              <a:gdLst/>
              <a:ahLst/>
              <a:cxnLst/>
              <a:rect l="l" t="t" r="r" b="b"/>
              <a:pathLst>
                <a:path w="4820" h="9330" extrusionOk="0">
                  <a:moveTo>
                    <a:pt x="20" y="0"/>
                  </a:moveTo>
                  <a:cubicBezTo>
                    <a:pt x="9" y="0"/>
                    <a:pt x="0" y="15"/>
                    <a:pt x="9" y="24"/>
                  </a:cubicBezTo>
                  <a:cubicBezTo>
                    <a:pt x="438" y="744"/>
                    <a:pt x="766" y="1526"/>
                    <a:pt x="981" y="2335"/>
                  </a:cubicBezTo>
                  <a:cubicBezTo>
                    <a:pt x="1032" y="2524"/>
                    <a:pt x="1082" y="2726"/>
                    <a:pt x="1107" y="2928"/>
                  </a:cubicBezTo>
                  <a:cubicBezTo>
                    <a:pt x="1120" y="3105"/>
                    <a:pt x="1170" y="3269"/>
                    <a:pt x="1234" y="3433"/>
                  </a:cubicBezTo>
                  <a:cubicBezTo>
                    <a:pt x="1322" y="3585"/>
                    <a:pt x="1461" y="3698"/>
                    <a:pt x="1625" y="3749"/>
                  </a:cubicBezTo>
                  <a:cubicBezTo>
                    <a:pt x="1814" y="3837"/>
                    <a:pt x="1991" y="3926"/>
                    <a:pt x="2181" y="4027"/>
                  </a:cubicBezTo>
                  <a:cubicBezTo>
                    <a:pt x="2559" y="4229"/>
                    <a:pt x="2926" y="4443"/>
                    <a:pt x="3267" y="4696"/>
                  </a:cubicBezTo>
                  <a:cubicBezTo>
                    <a:pt x="3620" y="4923"/>
                    <a:pt x="3923" y="5201"/>
                    <a:pt x="4188" y="5529"/>
                  </a:cubicBezTo>
                  <a:cubicBezTo>
                    <a:pt x="4656" y="6161"/>
                    <a:pt x="4794" y="6981"/>
                    <a:pt x="4542" y="7739"/>
                  </a:cubicBezTo>
                  <a:cubicBezTo>
                    <a:pt x="4264" y="8497"/>
                    <a:pt x="3633" y="9077"/>
                    <a:pt x="2837" y="9279"/>
                  </a:cubicBezTo>
                  <a:cubicBezTo>
                    <a:pt x="2812" y="9292"/>
                    <a:pt x="2825" y="9330"/>
                    <a:pt x="2850" y="9330"/>
                  </a:cubicBezTo>
                  <a:cubicBezTo>
                    <a:pt x="3532" y="9178"/>
                    <a:pt x="4113" y="8737"/>
                    <a:pt x="4441" y="8118"/>
                  </a:cubicBezTo>
                  <a:cubicBezTo>
                    <a:pt x="4794" y="7449"/>
                    <a:pt x="4820" y="6653"/>
                    <a:pt x="4517" y="5971"/>
                  </a:cubicBezTo>
                  <a:cubicBezTo>
                    <a:pt x="4176" y="5226"/>
                    <a:pt x="3469" y="4746"/>
                    <a:pt x="2812" y="4330"/>
                  </a:cubicBezTo>
                  <a:cubicBezTo>
                    <a:pt x="2433" y="4090"/>
                    <a:pt x="2029" y="3875"/>
                    <a:pt x="1625" y="3698"/>
                  </a:cubicBezTo>
                  <a:cubicBezTo>
                    <a:pt x="1537" y="3660"/>
                    <a:pt x="1448" y="3597"/>
                    <a:pt x="1372" y="3534"/>
                  </a:cubicBezTo>
                  <a:cubicBezTo>
                    <a:pt x="1297" y="3458"/>
                    <a:pt x="1246" y="3357"/>
                    <a:pt x="1221" y="3244"/>
                  </a:cubicBezTo>
                  <a:cubicBezTo>
                    <a:pt x="1170" y="3042"/>
                    <a:pt x="1145" y="2840"/>
                    <a:pt x="1107" y="2638"/>
                  </a:cubicBezTo>
                  <a:cubicBezTo>
                    <a:pt x="931" y="1703"/>
                    <a:pt x="564" y="807"/>
                    <a:pt x="34" y="11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32;p37"/>
            <p:cNvSpPr/>
            <p:nvPr/>
          </p:nvSpPr>
          <p:spPr>
            <a:xfrm>
              <a:off x="2624175" y="2262925"/>
              <a:ext cx="85700" cy="75050"/>
            </a:xfrm>
            <a:custGeom>
              <a:avLst/>
              <a:gdLst/>
              <a:ahLst/>
              <a:cxnLst/>
              <a:rect l="l" t="t" r="r" b="b"/>
              <a:pathLst>
                <a:path w="3428" h="3002" extrusionOk="0">
                  <a:moveTo>
                    <a:pt x="3413" y="1"/>
                  </a:moveTo>
                  <a:cubicBezTo>
                    <a:pt x="3410" y="1"/>
                    <a:pt x="3406" y="2"/>
                    <a:pt x="3403" y="6"/>
                  </a:cubicBezTo>
                  <a:cubicBezTo>
                    <a:pt x="3264" y="145"/>
                    <a:pt x="3125" y="296"/>
                    <a:pt x="3011" y="448"/>
                  </a:cubicBezTo>
                  <a:lnTo>
                    <a:pt x="2632" y="915"/>
                  </a:lnTo>
                  <a:cubicBezTo>
                    <a:pt x="2506" y="1066"/>
                    <a:pt x="2380" y="1218"/>
                    <a:pt x="2266" y="1370"/>
                  </a:cubicBezTo>
                  <a:cubicBezTo>
                    <a:pt x="2244" y="1392"/>
                    <a:pt x="2231" y="1405"/>
                    <a:pt x="2216" y="1405"/>
                  </a:cubicBezTo>
                  <a:cubicBezTo>
                    <a:pt x="2205" y="1405"/>
                    <a:pt x="2194" y="1398"/>
                    <a:pt x="2178" y="1382"/>
                  </a:cubicBezTo>
                  <a:cubicBezTo>
                    <a:pt x="2152" y="1357"/>
                    <a:pt x="2140" y="1332"/>
                    <a:pt x="2127" y="1306"/>
                  </a:cubicBezTo>
                  <a:cubicBezTo>
                    <a:pt x="2089" y="1256"/>
                    <a:pt x="2064" y="1193"/>
                    <a:pt x="2051" y="1142"/>
                  </a:cubicBezTo>
                  <a:cubicBezTo>
                    <a:pt x="2014" y="1029"/>
                    <a:pt x="1925" y="953"/>
                    <a:pt x="1811" y="915"/>
                  </a:cubicBezTo>
                  <a:cubicBezTo>
                    <a:pt x="1785" y="910"/>
                    <a:pt x="1759" y="907"/>
                    <a:pt x="1733" y="907"/>
                  </a:cubicBezTo>
                  <a:cubicBezTo>
                    <a:pt x="1634" y="907"/>
                    <a:pt x="1538" y="943"/>
                    <a:pt x="1458" y="1003"/>
                  </a:cubicBezTo>
                  <a:cubicBezTo>
                    <a:pt x="1332" y="1117"/>
                    <a:pt x="1231" y="1243"/>
                    <a:pt x="1142" y="1382"/>
                  </a:cubicBezTo>
                  <a:lnTo>
                    <a:pt x="801" y="1849"/>
                  </a:lnTo>
                  <a:cubicBezTo>
                    <a:pt x="536" y="2216"/>
                    <a:pt x="271" y="2594"/>
                    <a:pt x="18" y="2961"/>
                  </a:cubicBezTo>
                  <a:cubicBezTo>
                    <a:pt x="1" y="2978"/>
                    <a:pt x="20" y="3002"/>
                    <a:pt x="42" y="3002"/>
                  </a:cubicBezTo>
                  <a:cubicBezTo>
                    <a:pt x="51" y="3002"/>
                    <a:pt x="61" y="2997"/>
                    <a:pt x="69" y="2986"/>
                  </a:cubicBezTo>
                  <a:cubicBezTo>
                    <a:pt x="448" y="2468"/>
                    <a:pt x="827" y="1938"/>
                    <a:pt x="1205" y="1395"/>
                  </a:cubicBezTo>
                  <a:cubicBezTo>
                    <a:pt x="1281" y="1256"/>
                    <a:pt x="1395" y="1142"/>
                    <a:pt x="1508" y="1041"/>
                  </a:cubicBezTo>
                  <a:cubicBezTo>
                    <a:pt x="1566" y="995"/>
                    <a:pt x="1634" y="973"/>
                    <a:pt x="1702" y="973"/>
                  </a:cubicBezTo>
                  <a:cubicBezTo>
                    <a:pt x="1783" y="973"/>
                    <a:pt x="1863" y="1005"/>
                    <a:pt x="1925" y="1066"/>
                  </a:cubicBezTo>
                  <a:cubicBezTo>
                    <a:pt x="2026" y="1205"/>
                    <a:pt x="2039" y="1433"/>
                    <a:pt x="2228" y="1483"/>
                  </a:cubicBezTo>
                  <a:lnTo>
                    <a:pt x="2266" y="1483"/>
                  </a:lnTo>
                  <a:cubicBezTo>
                    <a:pt x="2455" y="1231"/>
                    <a:pt x="2658" y="991"/>
                    <a:pt x="2860" y="751"/>
                  </a:cubicBezTo>
                  <a:cubicBezTo>
                    <a:pt x="3062" y="511"/>
                    <a:pt x="3251" y="271"/>
                    <a:pt x="3428" y="18"/>
                  </a:cubicBezTo>
                  <a:cubicBezTo>
                    <a:pt x="3428" y="10"/>
                    <a:pt x="3421" y="1"/>
                    <a:pt x="34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33;p37"/>
            <p:cNvSpPr/>
            <p:nvPr/>
          </p:nvSpPr>
          <p:spPr>
            <a:xfrm>
              <a:off x="2577025" y="2229900"/>
              <a:ext cx="50775" cy="44000"/>
            </a:xfrm>
            <a:custGeom>
              <a:avLst/>
              <a:gdLst/>
              <a:ahLst/>
              <a:cxnLst/>
              <a:rect l="l" t="t" r="r" b="b"/>
              <a:pathLst>
                <a:path w="2031" h="1760" extrusionOk="0">
                  <a:moveTo>
                    <a:pt x="2005" y="1"/>
                  </a:moveTo>
                  <a:cubicBezTo>
                    <a:pt x="1803" y="89"/>
                    <a:pt x="1614" y="216"/>
                    <a:pt x="1450" y="355"/>
                  </a:cubicBezTo>
                  <a:cubicBezTo>
                    <a:pt x="1273" y="481"/>
                    <a:pt x="1109" y="620"/>
                    <a:pt x="945" y="771"/>
                  </a:cubicBezTo>
                  <a:cubicBezTo>
                    <a:pt x="781" y="910"/>
                    <a:pt x="616" y="1062"/>
                    <a:pt x="452" y="1226"/>
                  </a:cubicBezTo>
                  <a:cubicBezTo>
                    <a:pt x="301" y="1377"/>
                    <a:pt x="149" y="1554"/>
                    <a:pt x="10" y="1731"/>
                  </a:cubicBezTo>
                  <a:cubicBezTo>
                    <a:pt x="0" y="1741"/>
                    <a:pt x="15" y="1760"/>
                    <a:pt x="27" y="1760"/>
                  </a:cubicBezTo>
                  <a:cubicBezTo>
                    <a:pt x="30" y="1760"/>
                    <a:pt x="33" y="1759"/>
                    <a:pt x="36" y="1756"/>
                  </a:cubicBezTo>
                  <a:lnTo>
                    <a:pt x="48" y="1756"/>
                  </a:lnTo>
                  <a:cubicBezTo>
                    <a:pt x="200" y="1592"/>
                    <a:pt x="339" y="1440"/>
                    <a:pt x="490" y="1276"/>
                  </a:cubicBezTo>
                  <a:cubicBezTo>
                    <a:pt x="642" y="1125"/>
                    <a:pt x="806" y="961"/>
                    <a:pt x="970" y="822"/>
                  </a:cubicBezTo>
                  <a:cubicBezTo>
                    <a:pt x="1147" y="683"/>
                    <a:pt x="1324" y="544"/>
                    <a:pt x="1500" y="405"/>
                  </a:cubicBezTo>
                  <a:cubicBezTo>
                    <a:pt x="1677" y="291"/>
                    <a:pt x="1854" y="165"/>
                    <a:pt x="2018" y="39"/>
                  </a:cubicBezTo>
                  <a:cubicBezTo>
                    <a:pt x="2031" y="26"/>
                    <a:pt x="2018" y="1"/>
                    <a:pt x="2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34;p37"/>
            <p:cNvSpPr/>
            <p:nvPr/>
          </p:nvSpPr>
          <p:spPr>
            <a:xfrm>
              <a:off x="2663775" y="2228525"/>
              <a:ext cx="17700" cy="69825"/>
            </a:xfrm>
            <a:custGeom>
              <a:avLst/>
              <a:gdLst/>
              <a:ahLst/>
              <a:cxnLst/>
              <a:rect l="l" t="t" r="r" b="b"/>
              <a:pathLst>
                <a:path w="708" h="2793" extrusionOk="0">
                  <a:moveTo>
                    <a:pt x="20" y="0"/>
                  </a:moveTo>
                  <a:cubicBezTo>
                    <a:pt x="13" y="0"/>
                    <a:pt x="0" y="9"/>
                    <a:pt x="0" y="18"/>
                  </a:cubicBezTo>
                  <a:lnTo>
                    <a:pt x="13" y="18"/>
                  </a:lnTo>
                  <a:cubicBezTo>
                    <a:pt x="126" y="473"/>
                    <a:pt x="278" y="927"/>
                    <a:pt x="392" y="1382"/>
                  </a:cubicBezTo>
                  <a:cubicBezTo>
                    <a:pt x="455" y="1609"/>
                    <a:pt x="505" y="1836"/>
                    <a:pt x="543" y="2064"/>
                  </a:cubicBezTo>
                  <a:cubicBezTo>
                    <a:pt x="594" y="2291"/>
                    <a:pt x="606" y="2556"/>
                    <a:pt x="669" y="2783"/>
                  </a:cubicBezTo>
                  <a:cubicBezTo>
                    <a:pt x="676" y="2790"/>
                    <a:pt x="682" y="2793"/>
                    <a:pt x="688" y="2793"/>
                  </a:cubicBezTo>
                  <a:cubicBezTo>
                    <a:pt x="695" y="2793"/>
                    <a:pt x="701" y="2790"/>
                    <a:pt x="707" y="2783"/>
                  </a:cubicBezTo>
                  <a:cubicBezTo>
                    <a:pt x="695" y="2556"/>
                    <a:pt x="657" y="2316"/>
                    <a:pt x="606" y="2089"/>
                  </a:cubicBezTo>
                  <a:cubicBezTo>
                    <a:pt x="556" y="1849"/>
                    <a:pt x="505" y="1622"/>
                    <a:pt x="442" y="1382"/>
                  </a:cubicBezTo>
                  <a:cubicBezTo>
                    <a:pt x="341" y="902"/>
                    <a:pt x="202" y="447"/>
                    <a:pt x="25" y="5"/>
                  </a:cubicBezTo>
                  <a:cubicBezTo>
                    <a:pt x="25" y="2"/>
                    <a:pt x="23" y="0"/>
                    <a:pt x="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35;p37"/>
            <p:cNvSpPr/>
            <p:nvPr/>
          </p:nvSpPr>
          <p:spPr>
            <a:xfrm>
              <a:off x="2538450" y="2346575"/>
              <a:ext cx="41375" cy="101500"/>
            </a:xfrm>
            <a:custGeom>
              <a:avLst/>
              <a:gdLst/>
              <a:ahLst/>
              <a:cxnLst/>
              <a:rect l="l" t="t" r="r" b="b"/>
              <a:pathLst>
                <a:path w="1655" h="4060" extrusionOk="0">
                  <a:moveTo>
                    <a:pt x="399" y="1"/>
                  </a:moveTo>
                  <a:cubicBezTo>
                    <a:pt x="395" y="1"/>
                    <a:pt x="392" y="2"/>
                    <a:pt x="392" y="6"/>
                  </a:cubicBezTo>
                  <a:cubicBezTo>
                    <a:pt x="114" y="612"/>
                    <a:pt x="0" y="1281"/>
                    <a:pt x="89" y="1938"/>
                  </a:cubicBezTo>
                  <a:cubicBezTo>
                    <a:pt x="164" y="2544"/>
                    <a:pt x="392" y="3188"/>
                    <a:pt x="808" y="3643"/>
                  </a:cubicBezTo>
                  <a:cubicBezTo>
                    <a:pt x="1023" y="3882"/>
                    <a:pt x="1313" y="4021"/>
                    <a:pt x="1629" y="4059"/>
                  </a:cubicBezTo>
                  <a:cubicBezTo>
                    <a:pt x="1642" y="4059"/>
                    <a:pt x="1654" y="4021"/>
                    <a:pt x="1629" y="4021"/>
                  </a:cubicBezTo>
                  <a:cubicBezTo>
                    <a:pt x="1061" y="3933"/>
                    <a:pt x="682" y="3415"/>
                    <a:pt x="455" y="2923"/>
                  </a:cubicBezTo>
                  <a:cubicBezTo>
                    <a:pt x="190" y="2342"/>
                    <a:pt x="89" y="1698"/>
                    <a:pt x="164" y="1067"/>
                  </a:cubicBezTo>
                  <a:cubicBezTo>
                    <a:pt x="202" y="700"/>
                    <a:pt x="291" y="360"/>
                    <a:pt x="417" y="19"/>
                  </a:cubicBezTo>
                  <a:cubicBezTo>
                    <a:pt x="426" y="10"/>
                    <a:pt x="410" y="1"/>
                    <a:pt x="3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36;p37"/>
            <p:cNvSpPr/>
            <p:nvPr/>
          </p:nvSpPr>
          <p:spPr>
            <a:xfrm>
              <a:off x="2588325" y="2417575"/>
              <a:ext cx="6975" cy="26750"/>
            </a:xfrm>
            <a:custGeom>
              <a:avLst/>
              <a:gdLst/>
              <a:ahLst/>
              <a:cxnLst/>
              <a:rect l="l" t="t" r="r" b="b"/>
              <a:pathLst>
                <a:path w="279" h="1070" extrusionOk="0">
                  <a:moveTo>
                    <a:pt x="19" y="1"/>
                  </a:moveTo>
                  <a:cubicBezTo>
                    <a:pt x="10" y="1"/>
                    <a:pt x="0" y="7"/>
                    <a:pt x="0" y="20"/>
                  </a:cubicBezTo>
                  <a:lnTo>
                    <a:pt x="13" y="32"/>
                  </a:lnTo>
                  <a:cubicBezTo>
                    <a:pt x="26" y="386"/>
                    <a:pt x="114" y="727"/>
                    <a:pt x="253" y="1055"/>
                  </a:cubicBezTo>
                  <a:cubicBezTo>
                    <a:pt x="253" y="1066"/>
                    <a:pt x="257" y="1070"/>
                    <a:pt x="263" y="1070"/>
                  </a:cubicBezTo>
                  <a:cubicBezTo>
                    <a:pt x="270" y="1070"/>
                    <a:pt x="278" y="1062"/>
                    <a:pt x="278" y="1055"/>
                  </a:cubicBezTo>
                  <a:cubicBezTo>
                    <a:pt x="228" y="891"/>
                    <a:pt x="164" y="714"/>
                    <a:pt x="114" y="550"/>
                  </a:cubicBezTo>
                  <a:cubicBezTo>
                    <a:pt x="76" y="373"/>
                    <a:pt x="51" y="209"/>
                    <a:pt x="38" y="20"/>
                  </a:cubicBezTo>
                  <a:cubicBezTo>
                    <a:pt x="38" y="7"/>
                    <a:pt x="29" y="1"/>
                    <a:pt x="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37;p37"/>
            <p:cNvSpPr/>
            <p:nvPr/>
          </p:nvSpPr>
          <p:spPr>
            <a:xfrm>
              <a:off x="2704500" y="2343925"/>
              <a:ext cx="18000" cy="81550"/>
            </a:xfrm>
            <a:custGeom>
              <a:avLst/>
              <a:gdLst/>
              <a:ahLst/>
              <a:cxnLst/>
              <a:rect l="l" t="t" r="r" b="b"/>
              <a:pathLst>
                <a:path w="720" h="3262" extrusionOk="0">
                  <a:moveTo>
                    <a:pt x="237" y="1"/>
                  </a:moveTo>
                  <a:cubicBezTo>
                    <a:pt x="222" y="1"/>
                    <a:pt x="206" y="18"/>
                    <a:pt x="215" y="36"/>
                  </a:cubicBezTo>
                  <a:cubicBezTo>
                    <a:pt x="644" y="1084"/>
                    <a:pt x="568" y="2259"/>
                    <a:pt x="0" y="3243"/>
                  </a:cubicBezTo>
                  <a:cubicBezTo>
                    <a:pt x="0" y="3252"/>
                    <a:pt x="13" y="3261"/>
                    <a:pt x="25" y="3261"/>
                  </a:cubicBezTo>
                  <a:cubicBezTo>
                    <a:pt x="29" y="3261"/>
                    <a:pt x="34" y="3260"/>
                    <a:pt x="38" y="3256"/>
                  </a:cubicBezTo>
                  <a:cubicBezTo>
                    <a:pt x="644" y="2284"/>
                    <a:pt x="720" y="1072"/>
                    <a:pt x="253" y="11"/>
                  </a:cubicBezTo>
                  <a:cubicBezTo>
                    <a:pt x="249" y="4"/>
                    <a:pt x="243" y="1"/>
                    <a:pt x="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38;p37"/>
            <p:cNvSpPr/>
            <p:nvPr/>
          </p:nvSpPr>
          <p:spPr>
            <a:xfrm>
              <a:off x="2733525" y="2367500"/>
              <a:ext cx="5725" cy="18500"/>
            </a:xfrm>
            <a:custGeom>
              <a:avLst/>
              <a:gdLst/>
              <a:ahLst/>
              <a:cxnLst/>
              <a:rect l="l" t="t" r="r" b="b"/>
              <a:pathLst>
                <a:path w="229" h="740" extrusionOk="0">
                  <a:moveTo>
                    <a:pt x="108" y="0"/>
                  </a:moveTo>
                  <a:cubicBezTo>
                    <a:pt x="100" y="0"/>
                    <a:pt x="95" y="8"/>
                    <a:pt x="102" y="15"/>
                  </a:cubicBezTo>
                  <a:cubicBezTo>
                    <a:pt x="190" y="255"/>
                    <a:pt x="152" y="520"/>
                    <a:pt x="1" y="722"/>
                  </a:cubicBezTo>
                  <a:cubicBezTo>
                    <a:pt x="1" y="731"/>
                    <a:pt x="7" y="740"/>
                    <a:pt x="11" y="740"/>
                  </a:cubicBezTo>
                  <a:cubicBezTo>
                    <a:pt x="12" y="740"/>
                    <a:pt x="13" y="738"/>
                    <a:pt x="13" y="735"/>
                  </a:cubicBezTo>
                  <a:cubicBezTo>
                    <a:pt x="190" y="533"/>
                    <a:pt x="228" y="255"/>
                    <a:pt x="127" y="15"/>
                  </a:cubicBezTo>
                  <a:cubicBezTo>
                    <a:pt x="122" y="4"/>
                    <a:pt x="114" y="0"/>
                    <a:pt x="1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39;p37"/>
            <p:cNvSpPr/>
            <p:nvPr/>
          </p:nvSpPr>
          <p:spPr>
            <a:xfrm>
              <a:off x="2624000" y="2271750"/>
              <a:ext cx="11075" cy="71575"/>
            </a:xfrm>
            <a:custGeom>
              <a:avLst/>
              <a:gdLst/>
              <a:ahLst/>
              <a:cxnLst/>
              <a:rect l="l" t="t" r="r" b="b"/>
              <a:pathLst>
                <a:path w="443" h="2863" extrusionOk="0">
                  <a:moveTo>
                    <a:pt x="428" y="0"/>
                  </a:moveTo>
                  <a:cubicBezTo>
                    <a:pt x="420" y="0"/>
                    <a:pt x="411" y="6"/>
                    <a:pt x="404" y="19"/>
                  </a:cubicBezTo>
                  <a:lnTo>
                    <a:pt x="404" y="6"/>
                  </a:lnTo>
                  <a:cubicBezTo>
                    <a:pt x="215" y="461"/>
                    <a:pt x="101" y="928"/>
                    <a:pt x="63" y="1408"/>
                  </a:cubicBezTo>
                  <a:cubicBezTo>
                    <a:pt x="0" y="1900"/>
                    <a:pt x="51" y="2380"/>
                    <a:pt x="190" y="2847"/>
                  </a:cubicBezTo>
                  <a:cubicBezTo>
                    <a:pt x="190" y="2858"/>
                    <a:pt x="196" y="2862"/>
                    <a:pt x="203" y="2862"/>
                  </a:cubicBezTo>
                  <a:cubicBezTo>
                    <a:pt x="213" y="2862"/>
                    <a:pt x="222" y="2855"/>
                    <a:pt x="215" y="2847"/>
                  </a:cubicBezTo>
                  <a:cubicBezTo>
                    <a:pt x="190" y="2595"/>
                    <a:pt x="139" y="2368"/>
                    <a:pt x="126" y="2115"/>
                  </a:cubicBezTo>
                  <a:cubicBezTo>
                    <a:pt x="101" y="1875"/>
                    <a:pt x="101" y="1648"/>
                    <a:pt x="126" y="1408"/>
                  </a:cubicBezTo>
                  <a:cubicBezTo>
                    <a:pt x="152" y="928"/>
                    <a:pt x="265" y="461"/>
                    <a:pt x="442" y="19"/>
                  </a:cubicBezTo>
                  <a:cubicBezTo>
                    <a:pt x="442" y="6"/>
                    <a:pt x="436" y="0"/>
                    <a:pt x="4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0;p37"/>
            <p:cNvSpPr/>
            <p:nvPr/>
          </p:nvSpPr>
          <p:spPr>
            <a:xfrm>
              <a:off x="2605375" y="2278200"/>
              <a:ext cx="3800" cy="31625"/>
            </a:xfrm>
            <a:custGeom>
              <a:avLst/>
              <a:gdLst/>
              <a:ahLst/>
              <a:cxnLst/>
              <a:rect l="l" t="t" r="r" b="b"/>
              <a:pathLst>
                <a:path w="152" h="1265" extrusionOk="0">
                  <a:moveTo>
                    <a:pt x="139" y="1"/>
                  </a:moveTo>
                  <a:cubicBezTo>
                    <a:pt x="139" y="2"/>
                    <a:pt x="138" y="3"/>
                    <a:pt x="138" y="5"/>
                  </a:cubicBezTo>
                  <a:lnTo>
                    <a:pt x="138" y="5"/>
                  </a:lnTo>
                  <a:cubicBezTo>
                    <a:pt x="136" y="5"/>
                    <a:pt x="135" y="7"/>
                    <a:pt x="136" y="9"/>
                  </a:cubicBezTo>
                  <a:lnTo>
                    <a:pt x="136" y="9"/>
                  </a:lnTo>
                  <a:cubicBezTo>
                    <a:pt x="62" y="209"/>
                    <a:pt x="25" y="408"/>
                    <a:pt x="13" y="620"/>
                  </a:cubicBezTo>
                  <a:cubicBezTo>
                    <a:pt x="0" y="834"/>
                    <a:pt x="25" y="1049"/>
                    <a:pt x="76" y="1251"/>
                  </a:cubicBezTo>
                  <a:cubicBezTo>
                    <a:pt x="81" y="1261"/>
                    <a:pt x="89" y="1265"/>
                    <a:pt x="98" y="1265"/>
                  </a:cubicBezTo>
                  <a:cubicBezTo>
                    <a:pt x="112" y="1265"/>
                    <a:pt x="126" y="1254"/>
                    <a:pt x="126" y="1238"/>
                  </a:cubicBezTo>
                  <a:cubicBezTo>
                    <a:pt x="89" y="1036"/>
                    <a:pt x="63" y="834"/>
                    <a:pt x="63" y="620"/>
                  </a:cubicBezTo>
                  <a:cubicBezTo>
                    <a:pt x="76" y="418"/>
                    <a:pt x="101" y="216"/>
                    <a:pt x="152" y="14"/>
                  </a:cubicBezTo>
                  <a:cubicBezTo>
                    <a:pt x="152" y="7"/>
                    <a:pt x="145" y="4"/>
                    <a:pt x="141" y="4"/>
                  </a:cubicBezTo>
                  <a:cubicBezTo>
                    <a:pt x="140" y="4"/>
                    <a:pt x="140" y="4"/>
                    <a:pt x="139" y="4"/>
                  </a:cubicBezTo>
                  <a:lnTo>
                    <a:pt x="139" y="4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1;p37"/>
            <p:cNvSpPr/>
            <p:nvPr/>
          </p:nvSpPr>
          <p:spPr>
            <a:xfrm>
              <a:off x="2656500" y="2248375"/>
              <a:ext cx="3200" cy="29375"/>
            </a:xfrm>
            <a:custGeom>
              <a:avLst/>
              <a:gdLst/>
              <a:ahLst/>
              <a:cxnLst/>
              <a:rect l="l" t="t" r="r" b="b"/>
              <a:pathLst>
                <a:path w="128" h="1175" extrusionOk="0">
                  <a:moveTo>
                    <a:pt x="77" y="1"/>
                  </a:moveTo>
                  <a:cubicBezTo>
                    <a:pt x="64" y="1"/>
                    <a:pt x="51" y="7"/>
                    <a:pt x="51" y="20"/>
                  </a:cubicBezTo>
                  <a:lnTo>
                    <a:pt x="51" y="32"/>
                  </a:lnTo>
                  <a:cubicBezTo>
                    <a:pt x="77" y="209"/>
                    <a:pt x="77" y="411"/>
                    <a:pt x="64" y="600"/>
                  </a:cubicBezTo>
                  <a:cubicBezTo>
                    <a:pt x="51" y="790"/>
                    <a:pt x="26" y="979"/>
                    <a:pt x="1" y="1156"/>
                  </a:cubicBezTo>
                  <a:cubicBezTo>
                    <a:pt x="1" y="1169"/>
                    <a:pt x="7" y="1175"/>
                    <a:pt x="13" y="1175"/>
                  </a:cubicBezTo>
                  <a:cubicBezTo>
                    <a:pt x="20" y="1175"/>
                    <a:pt x="26" y="1169"/>
                    <a:pt x="26" y="1156"/>
                  </a:cubicBezTo>
                  <a:cubicBezTo>
                    <a:pt x="89" y="979"/>
                    <a:pt x="114" y="790"/>
                    <a:pt x="114" y="600"/>
                  </a:cubicBezTo>
                  <a:cubicBezTo>
                    <a:pt x="127" y="411"/>
                    <a:pt x="114" y="209"/>
                    <a:pt x="102" y="20"/>
                  </a:cubicBezTo>
                  <a:cubicBezTo>
                    <a:pt x="102" y="7"/>
                    <a:pt x="89" y="1"/>
                    <a:pt x="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2;p37"/>
            <p:cNvSpPr/>
            <p:nvPr/>
          </p:nvSpPr>
          <p:spPr>
            <a:xfrm>
              <a:off x="2507825" y="2231975"/>
              <a:ext cx="62775" cy="103175"/>
            </a:xfrm>
            <a:custGeom>
              <a:avLst/>
              <a:gdLst/>
              <a:ahLst/>
              <a:cxnLst/>
              <a:rect l="l" t="t" r="r" b="b"/>
              <a:pathLst>
                <a:path w="2511" h="4127" extrusionOk="0">
                  <a:moveTo>
                    <a:pt x="32" y="0"/>
                  </a:moveTo>
                  <a:cubicBezTo>
                    <a:pt x="23" y="0"/>
                    <a:pt x="13" y="6"/>
                    <a:pt x="13" y="19"/>
                  </a:cubicBezTo>
                  <a:lnTo>
                    <a:pt x="0" y="19"/>
                  </a:lnTo>
                  <a:cubicBezTo>
                    <a:pt x="101" y="1320"/>
                    <a:pt x="670" y="2557"/>
                    <a:pt x="1617" y="3466"/>
                  </a:cubicBezTo>
                  <a:cubicBezTo>
                    <a:pt x="1869" y="3731"/>
                    <a:pt x="2160" y="3946"/>
                    <a:pt x="2475" y="4123"/>
                  </a:cubicBezTo>
                  <a:cubicBezTo>
                    <a:pt x="2480" y="4125"/>
                    <a:pt x="2484" y="4126"/>
                    <a:pt x="2488" y="4126"/>
                  </a:cubicBezTo>
                  <a:cubicBezTo>
                    <a:pt x="2504" y="4126"/>
                    <a:pt x="2511" y="4106"/>
                    <a:pt x="2501" y="4085"/>
                  </a:cubicBezTo>
                  <a:cubicBezTo>
                    <a:pt x="2235" y="3896"/>
                    <a:pt x="1983" y="3706"/>
                    <a:pt x="1743" y="3491"/>
                  </a:cubicBezTo>
                  <a:cubicBezTo>
                    <a:pt x="1516" y="3264"/>
                    <a:pt x="1301" y="3024"/>
                    <a:pt x="1112" y="2759"/>
                  </a:cubicBezTo>
                  <a:cubicBezTo>
                    <a:pt x="733" y="2254"/>
                    <a:pt x="442" y="1686"/>
                    <a:pt x="266" y="1080"/>
                  </a:cubicBezTo>
                  <a:cubicBezTo>
                    <a:pt x="152" y="739"/>
                    <a:pt x="89" y="373"/>
                    <a:pt x="51" y="19"/>
                  </a:cubicBezTo>
                  <a:cubicBezTo>
                    <a:pt x="51" y="6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3;p37"/>
            <p:cNvSpPr/>
            <p:nvPr/>
          </p:nvSpPr>
          <p:spPr>
            <a:xfrm>
              <a:off x="2691325" y="2275025"/>
              <a:ext cx="40975" cy="50950"/>
            </a:xfrm>
            <a:custGeom>
              <a:avLst/>
              <a:gdLst/>
              <a:ahLst/>
              <a:cxnLst/>
              <a:rect l="l" t="t" r="r" b="b"/>
              <a:pathLst>
                <a:path w="1639" h="2038" extrusionOk="0">
                  <a:moveTo>
                    <a:pt x="1610" y="1"/>
                  </a:moveTo>
                  <a:cubicBezTo>
                    <a:pt x="1601" y="1"/>
                    <a:pt x="1593" y="5"/>
                    <a:pt x="1588" y="14"/>
                  </a:cubicBezTo>
                  <a:lnTo>
                    <a:pt x="1600" y="14"/>
                  </a:lnTo>
                  <a:cubicBezTo>
                    <a:pt x="1360" y="860"/>
                    <a:pt x="792" y="1580"/>
                    <a:pt x="22" y="1997"/>
                  </a:cubicBezTo>
                  <a:cubicBezTo>
                    <a:pt x="0" y="2008"/>
                    <a:pt x="16" y="2037"/>
                    <a:pt x="37" y="2037"/>
                  </a:cubicBezTo>
                  <a:cubicBezTo>
                    <a:pt x="40" y="2037"/>
                    <a:pt x="44" y="2036"/>
                    <a:pt x="47" y="2035"/>
                  </a:cubicBezTo>
                  <a:cubicBezTo>
                    <a:pt x="855" y="1643"/>
                    <a:pt x="1449" y="911"/>
                    <a:pt x="1638" y="27"/>
                  </a:cubicBezTo>
                  <a:cubicBezTo>
                    <a:pt x="1638" y="11"/>
                    <a:pt x="1624" y="1"/>
                    <a:pt x="16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4;p37"/>
            <p:cNvSpPr/>
            <p:nvPr/>
          </p:nvSpPr>
          <p:spPr>
            <a:xfrm>
              <a:off x="2501825" y="2323575"/>
              <a:ext cx="18850" cy="33650"/>
            </a:xfrm>
            <a:custGeom>
              <a:avLst/>
              <a:gdLst/>
              <a:ahLst/>
              <a:cxnLst/>
              <a:rect l="l" t="t" r="r" b="b"/>
              <a:pathLst>
                <a:path w="754" h="1346" extrusionOk="0">
                  <a:moveTo>
                    <a:pt x="710" y="1"/>
                  </a:moveTo>
                  <a:cubicBezTo>
                    <a:pt x="705" y="1"/>
                    <a:pt x="700" y="2"/>
                    <a:pt x="695" y="4"/>
                  </a:cubicBezTo>
                  <a:lnTo>
                    <a:pt x="695" y="17"/>
                  </a:lnTo>
                  <a:cubicBezTo>
                    <a:pt x="493" y="168"/>
                    <a:pt x="329" y="370"/>
                    <a:pt x="203" y="585"/>
                  </a:cubicBezTo>
                  <a:cubicBezTo>
                    <a:pt x="76" y="812"/>
                    <a:pt x="1" y="1065"/>
                    <a:pt x="1" y="1317"/>
                  </a:cubicBezTo>
                  <a:cubicBezTo>
                    <a:pt x="1" y="1336"/>
                    <a:pt x="16" y="1346"/>
                    <a:pt x="32" y="1346"/>
                  </a:cubicBezTo>
                  <a:cubicBezTo>
                    <a:pt x="48" y="1346"/>
                    <a:pt x="64" y="1336"/>
                    <a:pt x="64" y="1317"/>
                  </a:cubicBezTo>
                  <a:cubicBezTo>
                    <a:pt x="102" y="1078"/>
                    <a:pt x="177" y="838"/>
                    <a:pt x="278" y="610"/>
                  </a:cubicBezTo>
                  <a:cubicBezTo>
                    <a:pt x="392" y="396"/>
                    <a:pt x="543" y="194"/>
                    <a:pt x="733" y="42"/>
                  </a:cubicBezTo>
                  <a:cubicBezTo>
                    <a:pt x="754" y="21"/>
                    <a:pt x="732" y="1"/>
                    <a:pt x="7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;p37"/>
            <p:cNvSpPr/>
            <p:nvPr/>
          </p:nvSpPr>
          <p:spPr>
            <a:xfrm>
              <a:off x="2611450" y="2357375"/>
              <a:ext cx="18400" cy="24875"/>
            </a:xfrm>
            <a:custGeom>
              <a:avLst/>
              <a:gdLst/>
              <a:ahLst/>
              <a:cxnLst/>
              <a:rect l="l" t="t" r="r" b="b"/>
              <a:pathLst>
                <a:path w="736" h="995" extrusionOk="0">
                  <a:moveTo>
                    <a:pt x="37" y="1"/>
                  </a:moveTo>
                  <a:cubicBezTo>
                    <a:pt x="16" y="1"/>
                    <a:pt x="1" y="30"/>
                    <a:pt x="22" y="41"/>
                  </a:cubicBezTo>
                  <a:lnTo>
                    <a:pt x="22" y="29"/>
                  </a:lnTo>
                  <a:cubicBezTo>
                    <a:pt x="187" y="142"/>
                    <a:pt x="325" y="294"/>
                    <a:pt x="439" y="458"/>
                  </a:cubicBezTo>
                  <a:cubicBezTo>
                    <a:pt x="490" y="534"/>
                    <a:pt x="540" y="609"/>
                    <a:pt x="578" y="698"/>
                  </a:cubicBezTo>
                  <a:cubicBezTo>
                    <a:pt x="628" y="786"/>
                    <a:pt x="654" y="887"/>
                    <a:pt x="692" y="976"/>
                  </a:cubicBezTo>
                  <a:cubicBezTo>
                    <a:pt x="692" y="988"/>
                    <a:pt x="704" y="995"/>
                    <a:pt x="715" y="995"/>
                  </a:cubicBezTo>
                  <a:cubicBezTo>
                    <a:pt x="726" y="995"/>
                    <a:pt x="736" y="988"/>
                    <a:pt x="729" y="976"/>
                  </a:cubicBezTo>
                  <a:cubicBezTo>
                    <a:pt x="717" y="887"/>
                    <a:pt x="692" y="786"/>
                    <a:pt x="641" y="698"/>
                  </a:cubicBezTo>
                  <a:cubicBezTo>
                    <a:pt x="603" y="597"/>
                    <a:pt x="553" y="508"/>
                    <a:pt x="490" y="420"/>
                  </a:cubicBezTo>
                  <a:cubicBezTo>
                    <a:pt x="363" y="256"/>
                    <a:pt x="224" y="117"/>
                    <a:pt x="48" y="3"/>
                  </a:cubicBezTo>
                  <a:cubicBezTo>
                    <a:pt x="44" y="2"/>
                    <a:pt x="41" y="1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6;p37"/>
            <p:cNvSpPr/>
            <p:nvPr/>
          </p:nvSpPr>
          <p:spPr>
            <a:xfrm>
              <a:off x="2575700" y="2224400"/>
              <a:ext cx="6975" cy="50600"/>
            </a:xfrm>
            <a:custGeom>
              <a:avLst/>
              <a:gdLst/>
              <a:ahLst/>
              <a:cxnLst/>
              <a:rect l="l" t="t" r="r" b="b"/>
              <a:pathLst>
                <a:path w="279" h="2024" extrusionOk="0">
                  <a:moveTo>
                    <a:pt x="259" y="0"/>
                  </a:moveTo>
                  <a:cubicBezTo>
                    <a:pt x="250" y="0"/>
                    <a:pt x="240" y="6"/>
                    <a:pt x="240" y="19"/>
                  </a:cubicBezTo>
                  <a:cubicBezTo>
                    <a:pt x="190" y="347"/>
                    <a:pt x="139" y="676"/>
                    <a:pt x="101" y="1016"/>
                  </a:cubicBezTo>
                  <a:cubicBezTo>
                    <a:pt x="63" y="1345"/>
                    <a:pt x="13" y="1673"/>
                    <a:pt x="0" y="2014"/>
                  </a:cubicBezTo>
                  <a:cubicBezTo>
                    <a:pt x="0" y="2020"/>
                    <a:pt x="10" y="2023"/>
                    <a:pt x="19" y="2023"/>
                  </a:cubicBezTo>
                  <a:cubicBezTo>
                    <a:pt x="29" y="2023"/>
                    <a:pt x="38" y="2020"/>
                    <a:pt x="38" y="2014"/>
                  </a:cubicBezTo>
                  <a:cubicBezTo>
                    <a:pt x="101" y="1698"/>
                    <a:pt x="127" y="1357"/>
                    <a:pt x="164" y="1029"/>
                  </a:cubicBezTo>
                  <a:cubicBezTo>
                    <a:pt x="202" y="701"/>
                    <a:pt x="240" y="360"/>
                    <a:pt x="278" y="19"/>
                  </a:cubicBezTo>
                  <a:cubicBezTo>
                    <a:pt x="278" y="6"/>
                    <a:pt x="269" y="0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7;p37"/>
            <p:cNvSpPr/>
            <p:nvPr/>
          </p:nvSpPr>
          <p:spPr>
            <a:xfrm>
              <a:off x="2592800" y="2220375"/>
              <a:ext cx="7550" cy="20375"/>
            </a:xfrm>
            <a:custGeom>
              <a:avLst/>
              <a:gdLst/>
              <a:ahLst/>
              <a:cxnLst/>
              <a:rect l="l" t="t" r="r" b="b"/>
              <a:pathLst>
                <a:path w="302" h="815" extrusionOk="0">
                  <a:moveTo>
                    <a:pt x="276" y="0"/>
                  </a:moveTo>
                  <a:cubicBezTo>
                    <a:pt x="263" y="0"/>
                    <a:pt x="251" y="9"/>
                    <a:pt x="251" y="28"/>
                  </a:cubicBezTo>
                  <a:cubicBezTo>
                    <a:pt x="251" y="155"/>
                    <a:pt x="238" y="294"/>
                    <a:pt x="188" y="420"/>
                  </a:cubicBezTo>
                  <a:cubicBezTo>
                    <a:pt x="162" y="483"/>
                    <a:pt x="137" y="546"/>
                    <a:pt x="112" y="609"/>
                  </a:cubicBezTo>
                  <a:cubicBezTo>
                    <a:pt x="99" y="635"/>
                    <a:pt x="87" y="660"/>
                    <a:pt x="61" y="698"/>
                  </a:cubicBezTo>
                  <a:cubicBezTo>
                    <a:pt x="49" y="723"/>
                    <a:pt x="36" y="748"/>
                    <a:pt x="11" y="786"/>
                  </a:cubicBezTo>
                  <a:cubicBezTo>
                    <a:pt x="1" y="796"/>
                    <a:pt x="23" y="815"/>
                    <a:pt x="39" y="815"/>
                  </a:cubicBezTo>
                  <a:cubicBezTo>
                    <a:pt x="43" y="815"/>
                    <a:pt x="46" y="814"/>
                    <a:pt x="49" y="811"/>
                  </a:cubicBezTo>
                  <a:cubicBezTo>
                    <a:pt x="99" y="761"/>
                    <a:pt x="137" y="698"/>
                    <a:pt x="175" y="635"/>
                  </a:cubicBezTo>
                  <a:cubicBezTo>
                    <a:pt x="200" y="571"/>
                    <a:pt x="225" y="508"/>
                    <a:pt x="251" y="445"/>
                  </a:cubicBezTo>
                  <a:cubicBezTo>
                    <a:pt x="289" y="306"/>
                    <a:pt x="301" y="167"/>
                    <a:pt x="301" y="28"/>
                  </a:cubicBezTo>
                  <a:cubicBezTo>
                    <a:pt x="301" y="9"/>
                    <a:pt x="289" y="0"/>
                    <a:pt x="2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8;p37"/>
            <p:cNvSpPr/>
            <p:nvPr/>
          </p:nvSpPr>
          <p:spPr>
            <a:xfrm>
              <a:off x="2675125" y="2252800"/>
              <a:ext cx="5075" cy="12550"/>
            </a:xfrm>
            <a:custGeom>
              <a:avLst/>
              <a:gdLst/>
              <a:ahLst/>
              <a:cxnLst/>
              <a:rect l="l" t="t" r="r" b="b"/>
              <a:pathLst>
                <a:path w="203" h="502" extrusionOk="0">
                  <a:moveTo>
                    <a:pt x="195" y="0"/>
                  </a:moveTo>
                  <a:cubicBezTo>
                    <a:pt x="190" y="0"/>
                    <a:pt x="184" y="7"/>
                    <a:pt x="178" y="19"/>
                  </a:cubicBezTo>
                  <a:cubicBezTo>
                    <a:pt x="114" y="171"/>
                    <a:pt x="64" y="335"/>
                    <a:pt x="1" y="487"/>
                  </a:cubicBezTo>
                  <a:cubicBezTo>
                    <a:pt x="1" y="494"/>
                    <a:pt x="9" y="501"/>
                    <a:pt x="16" y="501"/>
                  </a:cubicBezTo>
                  <a:cubicBezTo>
                    <a:pt x="22" y="501"/>
                    <a:pt x="26" y="497"/>
                    <a:pt x="26" y="487"/>
                  </a:cubicBezTo>
                  <a:cubicBezTo>
                    <a:pt x="89" y="335"/>
                    <a:pt x="152" y="171"/>
                    <a:pt x="203" y="19"/>
                  </a:cubicBezTo>
                  <a:cubicBezTo>
                    <a:pt x="203" y="7"/>
                    <a:pt x="200" y="0"/>
                    <a:pt x="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9;p37"/>
            <p:cNvSpPr/>
            <p:nvPr/>
          </p:nvSpPr>
          <p:spPr>
            <a:xfrm>
              <a:off x="2690925" y="2240625"/>
              <a:ext cx="2225" cy="19900"/>
            </a:xfrm>
            <a:custGeom>
              <a:avLst/>
              <a:gdLst/>
              <a:ahLst/>
              <a:cxnLst/>
              <a:rect l="l" t="t" r="r" b="b"/>
              <a:pathLst>
                <a:path w="89" h="796" extrusionOk="0">
                  <a:moveTo>
                    <a:pt x="17" y="0"/>
                  </a:moveTo>
                  <a:cubicBezTo>
                    <a:pt x="10" y="0"/>
                    <a:pt x="0" y="11"/>
                    <a:pt x="0" y="27"/>
                  </a:cubicBezTo>
                  <a:cubicBezTo>
                    <a:pt x="38" y="279"/>
                    <a:pt x="38" y="532"/>
                    <a:pt x="13" y="772"/>
                  </a:cubicBezTo>
                  <a:cubicBezTo>
                    <a:pt x="13" y="785"/>
                    <a:pt x="24" y="795"/>
                    <a:pt x="34" y="795"/>
                  </a:cubicBezTo>
                  <a:cubicBezTo>
                    <a:pt x="43" y="795"/>
                    <a:pt x="51" y="789"/>
                    <a:pt x="51" y="772"/>
                  </a:cubicBezTo>
                  <a:cubicBezTo>
                    <a:pt x="89" y="519"/>
                    <a:pt x="76" y="266"/>
                    <a:pt x="25" y="14"/>
                  </a:cubicBezTo>
                  <a:cubicBezTo>
                    <a:pt x="25" y="4"/>
                    <a:pt x="22" y="0"/>
                    <a:pt x="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012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12020;p78"/>
          <p:cNvGrpSpPr/>
          <p:nvPr/>
        </p:nvGrpSpPr>
        <p:grpSpPr>
          <a:xfrm>
            <a:off x="4187686" y="3272799"/>
            <a:ext cx="1167365" cy="1046450"/>
            <a:chOff x="2637986" y="1980142"/>
            <a:chExt cx="359232" cy="322023"/>
          </a:xfrm>
        </p:grpSpPr>
        <p:sp>
          <p:nvSpPr>
            <p:cNvPr id="474" name="Google Shape;12021;p78"/>
            <p:cNvSpPr/>
            <p:nvPr/>
          </p:nvSpPr>
          <p:spPr>
            <a:xfrm>
              <a:off x="2637986" y="2064065"/>
              <a:ext cx="303039" cy="238100"/>
            </a:xfrm>
            <a:custGeom>
              <a:avLst/>
              <a:gdLst/>
              <a:ahLst/>
              <a:cxnLst/>
              <a:rect l="l" t="t" r="r" b="b"/>
              <a:pathLst>
                <a:path w="11573" h="9093" extrusionOk="0">
                  <a:moveTo>
                    <a:pt x="219" y="1"/>
                  </a:moveTo>
                  <a:cubicBezTo>
                    <a:pt x="105" y="1"/>
                    <a:pt x="0" y="105"/>
                    <a:pt x="0" y="220"/>
                  </a:cubicBezTo>
                  <a:lnTo>
                    <a:pt x="0" y="8873"/>
                  </a:lnTo>
                  <a:cubicBezTo>
                    <a:pt x="0" y="8997"/>
                    <a:pt x="105" y="9092"/>
                    <a:pt x="219" y="9092"/>
                  </a:cubicBezTo>
                  <a:lnTo>
                    <a:pt x="11343" y="9092"/>
                  </a:lnTo>
                  <a:cubicBezTo>
                    <a:pt x="11467" y="9092"/>
                    <a:pt x="11572" y="8997"/>
                    <a:pt x="11572" y="8873"/>
                  </a:cubicBezTo>
                  <a:lnTo>
                    <a:pt x="11572" y="1517"/>
                  </a:lnTo>
                  <a:lnTo>
                    <a:pt x="4684" y="1517"/>
                  </a:lnTo>
                  <a:lnTo>
                    <a:pt x="3234" y="67"/>
                  </a:lnTo>
                  <a:cubicBezTo>
                    <a:pt x="3196" y="29"/>
                    <a:pt x="3139" y="1"/>
                    <a:pt x="3072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2022;p78"/>
            <p:cNvSpPr/>
            <p:nvPr/>
          </p:nvSpPr>
          <p:spPr>
            <a:xfrm>
              <a:off x="2638222" y="2064065"/>
              <a:ext cx="122441" cy="39749"/>
            </a:xfrm>
            <a:custGeom>
              <a:avLst/>
              <a:gdLst/>
              <a:ahLst/>
              <a:cxnLst/>
              <a:rect l="l" t="t" r="r" b="b"/>
              <a:pathLst>
                <a:path w="4676" h="1518" extrusionOk="0">
                  <a:moveTo>
                    <a:pt x="220" y="1"/>
                  </a:moveTo>
                  <a:cubicBezTo>
                    <a:pt x="96" y="1"/>
                    <a:pt x="1" y="105"/>
                    <a:pt x="1" y="220"/>
                  </a:cubicBezTo>
                  <a:lnTo>
                    <a:pt x="1" y="1517"/>
                  </a:lnTo>
                  <a:lnTo>
                    <a:pt x="4675" y="1517"/>
                  </a:lnTo>
                  <a:lnTo>
                    <a:pt x="3225" y="67"/>
                  </a:lnTo>
                  <a:cubicBezTo>
                    <a:pt x="3187" y="29"/>
                    <a:pt x="3130" y="1"/>
                    <a:pt x="3072" y="1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2023;p78"/>
            <p:cNvSpPr/>
            <p:nvPr/>
          </p:nvSpPr>
          <p:spPr>
            <a:xfrm>
              <a:off x="2918742" y="2110019"/>
              <a:ext cx="22022" cy="192146"/>
            </a:xfrm>
            <a:custGeom>
              <a:avLst/>
              <a:gdLst/>
              <a:ahLst/>
              <a:cxnLst/>
              <a:rect l="l" t="t" r="r" b="b"/>
              <a:pathLst>
                <a:path w="841" h="7338" extrusionOk="0">
                  <a:moveTo>
                    <a:pt x="1" y="1"/>
                  </a:moveTo>
                  <a:lnTo>
                    <a:pt x="1" y="7337"/>
                  </a:lnTo>
                  <a:lnTo>
                    <a:pt x="621" y="7337"/>
                  </a:lnTo>
                  <a:cubicBezTo>
                    <a:pt x="736" y="7337"/>
                    <a:pt x="840" y="7242"/>
                    <a:pt x="840" y="7118"/>
                  </a:cubicBezTo>
                  <a:lnTo>
                    <a:pt x="840" y="1"/>
                  </a:lnTo>
                  <a:close/>
                </a:path>
              </a:pathLst>
            </a:custGeom>
            <a:solidFill>
              <a:srgbClr val="A4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2024;p78"/>
            <p:cNvSpPr/>
            <p:nvPr/>
          </p:nvSpPr>
          <p:spPr>
            <a:xfrm>
              <a:off x="2835814" y="2103787"/>
              <a:ext cx="105211" cy="49149"/>
            </a:xfrm>
            <a:custGeom>
              <a:avLst/>
              <a:gdLst/>
              <a:ahLst/>
              <a:cxnLst/>
              <a:rect l="l" t="t" r="r" b="b"/>
              <a:pathLst>
                <a:path w="4018" h="1877" extrusionOk="0">
                  <a:moveTo>
                    <a:pt x="1" y="0"/>
                  </a:moveTo>
                  <a:cubicBezTo>
                    <a:pt x="656" y="1177"/>
                    <a:pt x="1888" y="1877"/>
                    <a:pt x="3196" y="1877"/>
                  </a:cubicBezTo>
                  <a:cubicBezTo>
                    <a:pt x="3468" y="1877"/>
                    <a:pt x="3743" y="1847"/>
                    <a:pt x="4017" y="1784"/>
                  </a:cubicBezTo>
                  <a:lnTo>
                    <a:pt x="4017" y="0"/>
                  </a:lnTo>
                  <a:close/>
                </a:path>
              </a:pathLst>
            </a:custGeom>
            <a:solidFill>
              <a:srgbClr val="A4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12025;p78"/>
            <p:cNvSpPr/>
            <p:nvPr/>
          </p:nvSpPr>
          <p:spPr>
            <a:xfrm>
              <a:off x="2842072" y="1980142"/>
              <a:ext cx="155146" cy="154884"/>
            </a:xfrm>
            <a:custGeom>
              <a:avLst/>
              <a:gdLst/>
              <a:ahLst/>
              <a:cxnLst/>
              <a:rect l="l" t="t" r="r" b="b"/>
              <a:pathLst>
                <a:path w="5925" h="5915" extrusionOk="0">
                  <a:moveTo>
                    <a:pt x="2958" y="0"/>
                  </a:moveTo>
                  <a:cubicBezTo>
                    <a:pt x="1326" y="0"/>
                    <a:pt x="0" y="1317"/>
                    <a:pt x="0" y="2958"/>
                  </a:cubicBezTo>
                  <a:cubicBezTo>
                    <a:pt x="0" y="4589"/>
                    <a:pt x="1326" y="5915"/>
                    <a:pt x="2958" y="5915"/>
                  </a:cubicBezTo>
                  <a:cubicBezTo>
                    <a:pt x="4598" y="5915"/>
                    <a:pt x="5925" y="4589"/>
                    <a:pt x="5925" y="2958"/>
                  </a:cubicBezTo>
                  <a:cubicBezTo>
                    <a:pt x="5925" y="1317"/>
                    <a:pt x="4598" y="0"/>
                    <a:pt x="2958" y="0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12026;p78"/>
            <p:cNvSpPr/>
            <p:nvPr/>
          </p:nvSpPr>
          <p:spPr>
            <a:xfrm>
              <a:off x="2885277" y="2043326"/>
              <a:ext cx="66719" cy="47997"/>
            </a:xfrm>
            <a:custGeom>
              <a:avLst/>
              <a:gdLst/>
              <a:ahLst/>
              <a:cxnLst/>
              <a:rect l="l" t="t" r="r" b="b"/>
              <a:pathLst>
                <a:path w="2548" h="1833" extrusionOk="0">
                  <a:moveTo>
                    <a:pt x="230" y="1"/>
                  </a:moveTo>
                  <a:cubicBezTo>
                    <a:pt x="106" y="1"/>
                    <a:pt x="1" y="96"/>
                    <a:pt x="1" y="220"/>
                  </a:cubicBezTo>
                  <a:lnTo>
                    <a:pt x="1" y="1613"/>
                  </a:lnTo>
                  <a:cubicBezTo>
                    <a:pt x="1" y="1727"/>
                    <a:pt x="106" y="1832"/>
                    <a:pt x="230" y="1832"/>
                  </a:cubicBezTo>
                  <a:lnTo>
                    <a:pt x="2338" y="1832"/>
                  </a:lnTo>
                  <a:cubicBezTo>
                    <a:pt x="2452" y="1832"/>
                    <a:pt x="2548" y="1727"/>
                    <a:pt x="2548" y="1613"/>
                  </a:cubicBezTo>
                  <a:lnTo>
                    <a:pt x="2548" y="220"/>
                  </a:lnTo>
                  <a:cubicBezTo>
                    <a:pt x="2548" y="96"/>
                    <a:pt x="2452" y="1"/>
                    <a:pt x="2328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12027;p78"/>
            <p:cNvSpPr/>
            <p:nvPr/>
          </p:nvSpPr>
          <p:spPr>
            <a:xfrm>
              <a:off x="2723166" y="2183232"/>
              <a:ext cx="33255" cy="33229"/>
            </a:xfrm>
            <a:custGeom>
              <a:avLst/>
              <a:gdLst/>
              <a:ahLst/>
              <a:cxnLst/>
              <a:rect l="l" t="t" r="r" b="b"/>
              <a:pathLst>
                <a:path w="1270" h="1269" extrusionOk="0">
                  <a:moveTo>
                    <a:pt x="220" y="0"/>
                  </a:moveTo>
                  <a:cubicBezTo>
                    <a:pt x="96" y="0"/>
                    <a:pt x="0" y="95"/>
                    <a:pt x="0" y="220"/>
                  </a:cubicBezTo>
                  <a:lnTo>
                    <a:pt x="0" y="1049"/>
                  </a:lnTo>
                  <a:cubicBezTo>
                    <a:pt x="0" y="1164"/>
                    <a:pt x="96" y="1269"/>
                    <a:pt x="220" y="1269"/>
                  </a:cubicBezTo>
                  <a:lnTo>
                    <a:pt x="1050" y="1269"/>
                  </a:lnTo>
                  <a:cubicBezTo>
                    <a:pt x="1174" y="1269"/>
                    <a:pt x="1269" y="1164"/>
                    <a:pt x="1269" y="1049"/>
                  </a:cubicBezTo>
                  <a:lnTo>
                    <a:pt x="1269" y="220"/>
                  </a:lnTo>
                  <a:cubicBezTo>
                    <a:pt x="1269" y="95"/>
                    <a:pt x="1174" y="0"/>
                    <a:pt x="1050" y="0"/>
                  </a:cubicBezTo>
                  <a:close/>
                </a:path>
              </a:pathLst>
            </a:custGeom>
            <a:solidFill>
              <a:srgbClr val="6A7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12028;p78"/>
            <p:cNvSpPr/>
            <p:nvPr/>
          </p:nvSpPr>
          <p:spPr>
            <a:xfrm>
              <a:off x="2770613" y="2177734"/>
              <a:ext cx="91962" cy="10762"/>
            </a:xfrm>
            <a:custGeom>
              <a:avLst/>
              <a:gdLst/>
              <a:ahLst/>
              <a:cxnLst/>
              <a:rect l="l" t="t" r="r" b="b"/>
              <a:pathLst>
                <a:path w="3512" h="411" extrusionOk="0">
                  <a:moveTo>
                    <a:pt x="258" y="0"/>
                  </a:moveTo>
                  <a:cubicBezTo>
                    <a:pt x="1" y="19"/>
                    <a:pt x="1" y="391"/>
                    <a:pt x="258" y="410"/>
                  </a:cubicBezTo>
                  <a:lnTo>
                    <a:pt x="3254" y="410"/>
                  </a:lnTo>
                  <a:cubicBezTo>
                    <a:pt x="3511" y="391"/>
                    <a:pt x="3511" y="19"/>
                    <a:pt x="3254" y="0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12029;p78"/>
            <p:cNvSpPr/>
            <p:nvPr/>
          </p:nvSpPr>
          <p:spPr>
            <a:xfrm>
              <a:off x="2770613" y="2194204"/>
              <a:ext cx="92800" cy="11050"/>
            </a:xfrm>
            <a:custGeom>
              <a:avLst/>
              <a:gdLst/>
              <a:ahLst/>
              <a:cxnLst/>
              <a:rect l="l" t="t" r="r" b="b"/>
              <a:pathLst>
                <a:path w="3544" h="422" extrusionOk="0">
                  <a:moveTo>
                    <a:pt x="3272" y="0"/>
                  </a:moveTo>
                  <a:cubicBezTo>
                    <a:pt x="3266" y="0"/>
                    <a:pt x="3260" y="0"/>
                    <a:pt x="3254" y="1"/>
                  </a:cubicBezTo>
                  <a:lnTo>
                    <a:pt x="258" y="1"/>
                  </a:lnTo>
                  <a:cubicBezTo>
                    <a:pt x="1" y="20"/>
                    <a:pt x="1" y="402"/>
                    <a:pt x="258" y="421"/>
                  </a:cubicBezTo>
                  <a:lnTo>
                    <a:pt x="3254" y="421"/>
                  </a:lnTo>
                  <a:cubicBezTo>
                    <a:pt x="3260" y="421"/>
                    <a:pt x="3266" y="421"/>
                    <a:pt x="3272" y="421"/>
                  </a:cubicBezTo>
                  <a:cubicBezTo>
                    <a:pt x="3544" y="421"/>
                    <a:pt x="3544" y="0"/>
                    <a:pt x="3272" y="0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12030;p78"/>
            <p:cNvSpPr/>
            <p:nvPr/>
          </p:nvSpPr>
          <p:spPr>
            <a:xfrm>
              <a:off x="2770613" y="2210962"/>
              <a:ext cx="91962" cy="10762"/>
            </a:xfrm>
            <a:custGeom>
              <a:avLst/>
              <a:gdLst/>
              <a:ahLst/>
              <a:cxnLst/>
              <a:rect l="l" t="t" r="r" b="b"/>
              <a:pathLst>
                <a:path w="3512" h="411" extrusionOk="0">
                  <a:moveTo>
                    <a:pt x="258" y="0"/>
                  </a:moveTo>
                  <a:cubicBezTo>
                    <a:pt x="1" y="19"/>
                    <a:pt x="1" y="391"/>
                    <a:pt x="258" y="410"/>
                  </a:cubicBezTo>
                  <a:lnTo>
                    <a:pt x="3254" y="410"/>
                  </a:lnTo>
                  <a:cubicBezTo>
                    <a:pt x="3511" y="391"/>
                    <a:pt x="3511" y="19"/>
                    <a:pt x="3254" y="0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12031;p78"/>
            <p:cNvSpPr/>
            <p:nvPr/>
          </p:nvSpPr>
          <p:spPr>
            <a:xfrm>
              <a:off x="2909420" y="2057780"/>
              <a:ext cx="20686" cy="10814"/>
            </a:xfrm>
            <a:custGeom>
              <a:avLst/>
              <a:gdLst/>
              <a:ahLst/>
              <a:cxnLst/>
              <a:rect l="l" t="t" r="r" b="b"/>
              <a:pathLst>
                <a:path w="790" h="413" extrusionOk="0">
                  <a:moveTo>
                    <a:pt x="264" y="1"/>
                  </a:moveTo>
                  <a:cubicBezTo>
                    <a:pt x="0" y="1"/>
                    <a:pt x="3" y="413"/>
                    <a:pt x="272" y="413"/>
                  </a:cubicBezTo>
                  <a:cubicBezTo>
                    <a:pt x="278" y="413"/>
                    <a:pt x="284" y="413"/>
                    <a:pt x="290" y="412"/>
                  </a:cubicBezTo>
                  <a:lnTo>
                    <a:pt x="500" y="412"/>
                  </a:lnTo>
                  <a:cubicBezTo>
                    <a:pt x="506" y="413"/>
                    <a:pt x="512" y="413"/>
                    <a:pt x="518" y="413"/>
                  </a:cubicBezTo>
                  <a:cubicBezTo>
                    <a:pt x="787" y="413"/>
                    <a:pt x="790" y="1"/>
                    <a:pt x="526" y="1"/>
                  </a:cubicBezTo>
                  <a:cubicBezTo>
                    <a:pt x="518" y="1"/>
                    <a:pt x="509" y="1"/>
                    <a:pt x="500" y="2"/>
                  </a:cubicBezTo>
                  <a:lnTo>
                    <a:pt x="290" y="2"/>
                  </a:lnTo>
                  <a:cubicBezTo>
                    <a:pt x="281" y="1"/>
                    <a:pt x="273" y="1"/>
                    <a:pt x="264" y="1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12032;p78"/>
            <p:cNvSpPr/>
            <p:nvPr/>
          </p:nvSpPr>
          <p:spPr>
            <a:xfrm>
              <a:off x="2914264" y="2058016"/>
              <a:ext cx="10762" cy="18827"/>
            </a:xfrm>
            <a:custGeom>
              <a:avLst/>
              <a:gdLst/>
              <a:ahLst/>
              <a:cxnLst/>
              <a:rect l="l" t="t" r="r" b="b"/>
              <a:pathLst>
                <a:path w="411" h="719" extrusionOk="0">
                  <a:moveTo>
                    <a:pt x="205" y="0"/>
                  </a:moveTo>
                  <a:cubicBezTo>
                    <a:pt x="108" y="0"/>
                    <a:pt x="10" y="65"/>
                    <a:pt x="0" y="193"/>
                  </a:cubicBezTo>
                  <a:lnTo>
                    <a:pt x="0" y="508"/>
                  </a:lnTo>
                  <a:cubicBezTo>
                    <a:pt x="0" y="623"/>
                    <a:pt x="86" y="718"/>
                    <a:pt x="201" y="718"/>
                  </a:cubicBezTo>
                  <a:cubicBezTo>
                    <a:pt x="315" y="718"/>
                    <a:pt x="410" y="623"/>
                    <a:pt x="410" y="508"/>
                  </a:cubicBezTo>
                  <a:lnTo>
                    <a:pt x="410" y="193"/>
                  </a:lnTo>
                  <a:cubicBezTo>
                    <a:pt x="401" y="65"/>
                    <a:pt x="303" y="0"/>
                    <a:pt x="205" y="0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12033;p78"/>
            <p:cNvSpPr/>
            <p:nvPr/>
          </p:nvSpPr>
          <p:spPr>
            <a:xfrm>
              <a:off x="2898265" y="2004363"/>
              <a:ext cx="40744" cy="38989"/>
            </a:xfrm>
            <a:custGeom>
              <a:avLst/>
              <a:gdLst/>
              <a:ahLst/>
              <a:cxnLst/>
              <a:rect l="l" t="t" r="r" b="b"/>
              <a:pathLst>
                <a:path w="1556" h="1489" extrusionOk="0">
                  <a:moveTo>
                    <a:pt x="783" y="1"/>
                  </a:moveTo>
                  <a:cubicBezTo>
                    <a:pt x="354" y="1"/>
                    <a:pt x="1" y="344"/>
                    <a:pt x="1" y="773"/>
                  </a:cubicBezTo>
                  <a:lnTo>
                    <a:pt x="1" y="1489"/>
                  </a:lnTo>
                  <a:lnTo>
                    <a:pt x="420" y="1489"/>
                  </a:lnTo>
                  <a:lnTo>
                    <a:pt x="420" y="773"/>
                  </a:lnTo>
                  <a:cubicBezTo>
                    <a:pt x="420" y="535"/>
                    <a:pt x="599" y="416"/>
                    <a:pt x="778" y="416"/>
                  </a:cubicBezTo>
                  <a:cubicBezTo>
                    <a:pt x="957" y="416"/>
                    <a:pt x="1136" y="535"/>
                    <a:pt x="1136" y="773"/>
                  </a:cubicBezTo>
                  <a:lnTo>
                    <a:pt x="1136" y="1489"/>
                  </a:lnTo>
                  <a:lnTo>
                    <a:pt x="1556" y="1489"/>
                  </a:lnTo>
                  <a:lnTo>
                    <a:pt x="1556" y="773"/>
                  </a:lnTo>
                  <a:cubicBezTo>
                    <a:pt x="1556" y="344"/>
                    <a:pt x="1203" y="1"/>
                    <a:pt x="783" y="1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17235"/>
            <a:ext cx="4187686" cy="31407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68417" y="3392488"/>
            <a:ext cx="238539" cy="3465512"/>
          </a:xfrm>
          <a:prstGeom prst="rect">
            <a:avLst/>
          </a:prstGeom>
          <a:solidFill>
            <a:srgbClr val="FDC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14;p34"/>
          <p:cNvSpPr txBox="1">
            <a:spLocks noGrp="1"/>
          </p:cNvSpPr>
          <p:nvPr>
            <p:ph type="title"/>
          </p:nvPr>
        </p:nvSpPr>
        <p:spPr>
          <a:xfrm>
            <a:off x="477080" y="1321736"/>
            <a:ext cx="3591338" cy="2395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</a:rPr>
              <a:t>CUTI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TAHUNAN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PNS</a:t>
            </a:r>
            <a:endParaRPr sz="48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https://bkpp.semarangkota.go.id/themes/bkpp/assets/img/core-img/logo_bkp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0" y="426254"/>
            <a:ext cx="1483977" cy="5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29986" b="-8231"/>
          <a:stretch/>
        </p:blipFill>
        <p:spPr>
          <a:xfrm>
            <a:off x="1858612" y="273853"/>
            <a:ext cx="3226871" cy="714051"/>
          </a:xfrm>
          <a:prstGeom prst="rect">
            <a:avLst/>
          </a:prstGeom>
        </p:spPr>
      </p:pic>
      <p:sp>
        <p:nvSpPr>
          <p:cNvPr id="12" name="Google Shape;301;p37"/>
          <p:cNvSpPr txBox="1"/>
          <p:nvPr/>
        </p:nvSpPr>
        <p:spPr>
          <a:xfrm flipH="1">
            <a:off x="9048232" y="1169814"/>
            <a:ext cx="2826104" cy="2296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spcAft>
                <a:spcPts val="2133"/>
              </a:spcAft>
              <a:buClr>
                <a:srgbClr val="000000"/>
              </a:buClr>
            </a:pP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Sisa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hak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cuti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tahunan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yang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tidak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digunakan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dapat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digunakan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pada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tahun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berikutnya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paling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banyak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6  (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enam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)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hari</a:t>
            </a:r>
            <a:endParaRPr lang="en-US" sz="1867" kern="0" dirty="0">
              <a:solidFill>
                <a:srgbClr val="20093A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4" name="Google Shape;303;p37"/>
          <p:cNvSpPr txBox="1"/>
          <p:nvPr/>
        </p:nvSpPr>
        <p:spPr>
          <a:xfrm flipH="1">
            <a:off x="6573803" y="2337340"/>
            <a:ext cx="2432000" cy="1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Dapat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diberikan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paling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kurang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1 (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satu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)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hari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dan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diajukan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H-2</a:t>
            </a:r>
          </a:p>
        </p:txBody>
      </p:sp>
      <p:sp>
        <p:nvSpPr>
          <p:cNvPr id="17" name="Google Shape;306;p37"/>
          <p:cNvSpPr txBox="1"/>
          <p:nvPr/>
        </p:nvSpPr>
        <p:spPr>
          <a:xfrm flipH="1">
            <a:off x="4068416" y="2311472"/>
            <a:ext cx="2432000" cy="1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spcAft>
                <a:spcPts val="2133"/>
              </a:spcAft>
              <a:buClr>
                <a:srgbClr val="000000"/>
              </a:buClr>
            </a:pP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Lamanya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12 (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dua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belas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)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hari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kerja</a:t>
            </a:r>
            <a:endParaRPr lang="en-US" sz="1867" kern="0" dirty="0">
              <a:solidFill>
                <a:srgbClr val="20093A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68" name="Google Shape;465;p37"/>
          <p:cNvSpPr/>
          <p:nvPr/>
        </p:nvSpPr>
        <p:spPr>
          <a:xfrm>
            <a:off x="8782513" y="1549218"/>
            <a:ext cx="172600" cy="177533"/>
          </a:xfrm>
          <a:custGeom>
            <a:avLst/>
            <a:gdLst/>
            <a:ahLst/>
            <a:cxnLst/>
            <a:rect l="l" t="t" r="r" b="b"/>
            <a:pathLst>
              <a:path w="5178" h="5326" extrusionOk="0">
                <a:moveTo>
                  <a:pt x="4310" y="0"/>
                </a:moveTo>
                <a:cubicBezTo>
                  <a:pt x="4151" y="0"/>
                  <a:pt x="3989" y="106"/>
                  <a:pt x="3864" y="212"/>
                </a:cubicBezTo>
                <a:cubicBezTo>
                  <a:pt x="3309" y="742"/>
                  <a:pt x="3018" y="1487"/>
                  <a:pt x="3056" y="2245"/>
                </a:cubicBezTo>
                <a:cubicBezTo>
                  <a:pt x="2576" y="1828"/>
                  <a:pt x="2059" y="1437"/>
                  <a:pt x="1516" y="1096"/>
                </a:cubicBezTo>
                <a:cubicBezTo>
                  <a:pt x="1283" y="938"/>
                  <a:pt x="997" y="786"/>
                  <a:pt x="731" y="786"/>
                </a:cubicBezTo>
                <a:cubicBezTo>
                  <a:pt x="592" y="786"/>
                  <a:pt x="458" y="827"/>
                  <a:pt x="341" y="932"/>
                </a:cubicBezTo>
                <a:cubicBezTo>
                  <a:pt x="0" y="1235"/>
                  <a:pt x="215" y="1803"/>
                  <a:pt x="468" y="2182"/>
                </a:cubicBezTo>
                <a:cubicBezTo>
                  <a:pt x="1377" y="3520"/>
                  <a:pt x="2766" y="4555"/>
                  <a:pt x="4180" y="5326"/>
                </a:cubicBezTo>
                <a:lnTo>
                  <a:pt x="4243" y="5288"/>
                </a:lnTo>
                <a:cubicBezTo>
                  <a:pt x="5026" y="3773"/>
                  <a:pt x="5177" y="2017"/>
                  <a:pt x="4685" y="389"/>
                </a:cubicBezTo>
                <a:cubicBezTo>
                  <a:pt x="4647" y="250"/>
                  <a:pt x="4571" y="123"/>
                  <a:pt x="4458" y="35"/>
                </a:cubicBezTo>
                <a:cubicBezTo>
                  <a:pt x="4409" y="11"/>
                  <a:pt x="4360" y="0"/>
                  <a:pt x="43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468;p37"/>
          <p:cNvSpPr/>
          <p:nvPr/>
        </p:nvSpPr>
        <p:spPr>
          <a:xfrm>
            <a:off x="6031094" y="970781"/>
            <a:ext cx="1057400" cy="398067"/>
          </a:xfrm>
          <a:custGeom>
            <a:avLst/>
            <a:gdLst/>
            <a:ahLst/>
            <a:cxnLst/>
            <a:rect l="l" t="t" r="r" b="b"/>
            <a:pathLst>
              <a:path w="31722" h="11942" extrusionOk="0">
                <a:moveTo>
                  <a:pt x="0" y="11942"/>
                </a:moveTo>
                <a:cubicBezTo>
                  <a:pt x="2289" y="5076"/>
                  <a:pt x="11563" y="-1826"/>
                  <a:pt x="18429" y="462"/>
                </a:cubicBezTo>
                <a:cubicBezTo>
                  <a:pt x="23983" y="2313"/>
                  <a:pt x="25867" y="11942"/>
                  <a:pt x="31722" y="11942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71" name="Google Shape;470;p37"/>
          <p:cNvSpPr/>
          <p:nvPr/>
        </p:nvSpPr>
        <p:spPr>
          <a:xfrm rot="20038102">
            <a:off x="8451348" y="1213784"/>
            <a:ext cx="1007033" cy="628267"/>
          </a:xfrm>
          <a:custGeom>
            <a:avLst/>
            <a:gdLst/>
            <a:ahLst/>
            <a:cxnLst/>
            <a:rect l="l" t="t" r="r" b="b"/>
            <a:pathLst>
              <a:path w="30211" h="18848" extrusionOk="0">
                <a:moveTo>
                  <a:pt x="0" y="2417"/>
                </a:moveTo>
                <a:cubicBezTo>
                  <a:pt x="6890" y="3795"/>
                  <a:pt x="17103" y="4723"/>
                  <a:pt x="19033" y="11480"/>
                </a:cubicBezTo>
                <a:cubicBezTo>
                  <a:pt x="19952" y="14699"/>
                  <a:pt x="15386" y="18181"/>
                  <a:pt x="12084" y="18731"/>
                </a:cubicBezTo>
                <a:cubicBezTo>
                  <a:pt x="9272" y="19199"/>
                  <a:pt x="5525" y="16964"/>
                  <a:pt x="4833" y="14199"/>
                </a:cubicBezTo>
                <a:cubicBezTo>
                  <a:pt x="2479" y="4796"/>
                  <a:pt x="23357" y="6854"/>
                  <a:pt x="30211" y="0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sp>
      <p:grpSp>
        <p:nvGrpSpPr>
          <p:cNvPr id="203" name="Google Shape;7060;p75"/>
          <p:cNvGrpSpPr/>
          <p:nvPr/>
        </p:nvGrpSpPr>
        <p:grpSpPr>
          <a:xfrm>
            <a:off x="4656496" y="1246437"/>
            <a:ext cx="1286023" cy="1037048"/>
            <a:chOff x="5221613" y="2784802"/>
            <a:chExt cx="406567" cy="327855"/>
          </a:xfrm>
        </p:grpSpPr>
        <p:sp>
          <p:nvSpPr>
            <p:cNvPr id="204" name="Google Shape;7061;p75"/>
            <p:cNvSpPr/>
            <p:nvPr/>
          </p:nvSpPr>
          <p:spPr>
            <a:xfrm>
              <a:off x="5221613" y="2811049"/>
              <a:ext cx="406567" cy="301608"/>
            </a:xfrm>
            <a:custGeom>
              <a:avLst/>
              <a:gdLst/>
              <a:ahLst/>
              <a:cxnLst/>
              <a:rect l="l" t="t" r="r" b="b"/>
              <a:pathLst>
                <a:path w="15475" h="11480" extrusionOk="0">
                  <a:moveTo>
                    <a:pt x="749" y="0"/>
                  </a:moveTo>
                  <a:cubicBezTo>
                    <a:pt x="340" y="0"/>
                    <a:pt x="0" y="333"/>
                    <a:pt x="0" y="749"/>
                  </a:cubicBezTo>
                  <a:lnTo>
                    <a:pt x="0" y="10730"/>
                  </a:lnTo>
                  <a:cubicBezTo>
                    <a:pt x="0" y="11140"/>
                    <a:pt x="340" y="11479"/>
                    <a:pt x="749" y="11479"/>
                  </a:cubicBezTo>
                  <a:lnTo>
                    <a:pt x="14726" y="11479"/>
                  </a:lnTo>
                  <a:cubicBezTo>
                    <a:pt x="15135" y="11479"/>
                    <a:pt x="15475" y="11140"/>
                    <a:pt x="15475" y="10730"/>
                  </a:cubicBezTo>
                  <a:lnTo>
                    <a:pt x="15475" y="749"/>
                  </a:lnTo>
                  <a:cubicBezTo>
                    <a:pt x="15475" y="333"/>
                    <a:pt x="15135" y="0"/>
                    <a:pt x="14726" y="0"/>
                  </a:cubicBezTo>
                  <a:close/>
                </a:path>
              </a:pathLst>
            </a:custGeom>
            <a:solidFill>
              <a:srgbClr val="DBE3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7062;p75"/>
            <p:cNvSpPr/>
            <p:nvPr/>
          </p:nvSpPr>
          <p:spPr>
            <a:xfrm>
              <a:off x="5221613" y="2811049"/>
              <a:ext cx="406567" cy="39382"/>
            </a:xfrm>
            <a:custGeom>
              <a:avLst/>
              <a:gdLst/>
              <a:ahLst/>
              <a:cxnLst/>
              <a:rect l="l" t="t" r="r" b="b"/>
              <a:pathLst>
                <a:path w="15475" h="1499" extrusionOk="0">
                  <a:moveTo>
                    <a:pt x="749" y="0"/>
                  </a:moveTo>
                  <a:cubicBezTo>
                    <a:pt x="340" y="0"/>
                    <a:pt x="0" y="333"/>
                    <a:pt x="0" y="749"/>
                  </a:cubicBezTo>
                  <a:lnTo>
                    <a:pt x="0" y="1498"/>
                  </a:lnTo>
                  <a:lnTo>
                    <a:pt x="15475" y="1498"/>
                  </a:lnTo>
                  <a:lnTo>
                    <a:pt x="15475" y="749"/>
                  </a:lnTo>
                  <a:cubicBezTo>
                    <a:pt x="15475" y="333"/>
                    <a:pt x="15135" y="0"/>
                    <a:pt x="14726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7063;p75"/>
            <p:cNvSpPr/>
            <p:nvPr/>
          </p:nvSpPr>
          <p:spPr>
            <a:xfrm>
              <a:off x="5247833" y="2811049"/>
              <a:ext cx="52519" cy="26246"/>
            </a:xfrm>
            <a:custGeom>
              <a:avLst/>
              <a:gdLst/>
              <a:ahLst/>
              <a:cxnLst/>
              <a:rect l="l" t="t" r="r" b="b"/>
              <a:pathLst>
                <a:path w="1999" h="999" extrusionOk="0">
                  <a:moveTo>
                    <a:pt x="1" y="0"/>
                  </a:moveTo>
                  <a:lnTo>
                    <a:pt x="1" y="250"/>
                  </a:lnTo>
                  <a:cubicBezTo>
                    <a:pt x="1" y="659"/>
                    <a:pt x="341" y="999"/>
                    <a:pt x="750" y="999"/>
                  </a:cubicBezTo>
                  <a:lnTo>
                    <a:pt x="1249" y="999"/>
                  </a:lnTo>
                  <a:cubicBezTo>
                    <a:pt x="1666" y="999"/>
                    <a:pt x="1999" y="659"/>
                    <a:pt x="1999" y="250"/>
                  </a:cubicBezTo>
                  <a:lnTo>
                    <a:pt x="1999" y="0"/>
                  </a:lnTo>
                  <a:close/>
                </a:path>
              </a:pathLst>
            </a:custGeom>
            <a:solidFill>
              <a:srgbClr val="8095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7064;p75"/>
            <p:cNvSpPr/>
            <p:nvPr/>
          </p:nvSpPr>
          <p:spPr>
            <a:xfrm>
              <a:off x="5549441" y="2811049"/>
              <a:ext cx="52492" cy="26246"/>
            </a:xfrm>
            <a:custGeom>
              <a:avLst/>
              <a:gdLst/>
              <a:ahLst/>
              <a:cxnLst/>
              <a:rect l="l" t="t" r="r" b="b"/>
              <a:pathLst>
                <a:path w="1998" h="999" extrusionOk="0">
                  <a:moveTo>
                    <a:pt x="0" y="0"/>
                  </a:moveTo>
                  <a:lnTo>
                    <a:pt x="0" y="250"/>
                  </a:lnTo>
                  <a:cubicBezTo>
                    <a:pt x="0" y="659"/>
                    <a:pt x="333" y="999"/>
                    <a:pt x="749" y="999"/>
                  </a:cubicBezTo>
                  <a:lnTo>
                    <a:pt x="1249" y="999"/>
                  </a:lnTo>
                  <a:cubicBezTo>
                    <a:pt x="1658" y="999"/>
                    <a:pt x="1998" y="659"/>
                    <a:pt x="1998" y="250"/>
                  </a:cubicBezTo>
                  <a:lnTo>
                    <a:pt x="1998" y="0"/>
                  </a:lnTo>
                  <a:close/>
                </a:path>
              </a:pathLst>
            </a:custGeom>
            <a:solidFill>
              <a:srgbClr val="8095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7065;p75"/>
            <p:cNvSpPr/>
            <p:nvPr/>
          </p:nvSpPr>
          <p:spPr>
            <a:xfrm>
              <a:off x="5260969" y="2784802"/>
              <a:ext cx="26272" cy="39382"/>
            </a:xfrm>
            <a:custGeom>
              <a:avLst/>
              <a:gdLst/>
              <a:ahLst/>
              <a:cxnLst/>
              <a:rect l="l" t="t" r="r" b="b"/>
              <a:pathLst>
                <a:path w="1000" h="1499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1249"/>
                  </a:lnTo>
                  <a:cubicBezTo>
                    <a:pt x="0" y="1381"/>
                    <a:pt x="111" y="1498"/>
                    <a:pt x="250" y="1498"/>
                  </a:cubicBezTo>
                  <a:lnTo>
                    <a:pt x="749" y="1498"/>
                  </a:lnTo>
                  <a:cubicBezTo>
                    <a:pt x="888" y="1498"/>
                    <a:pt x="999" y="1388"/>
                    <a:pt x="999" y="1249"/>
                  </a:cubicBezTo>
                  <a:lnTo>
                    <a:pt x="999" y="250"/>
                  </a:lnTo>
                  <a:cubicBezTo>
                    <a:pt x="999" y="111"/>
                    <a:pt x="888" y="0"/>
                    <a:pt x="749" y="0"/>
                  </a:cubicBezTo>
                  <a:close/>
                </a:path>
              </a:pathLst>
            </a:custGeom>
            <a:solidFill>
              <a:srgbClr val="96A2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7066;p75"/>
            <p:cNvSpPr/>
            <p:nvPr/>
          </p:nvSpPr>
          <p:spPr>
            <a:xfrm>
              <a:off x="5260969" y="2784802"/>
              <a:ext cx="26272" cy="19704"/>
            </a:xfrm>
            <a:custGeom>
              <a:avLst/>
              <a:gdLst/>
              <a:ahLst/>
              <a:cxnLst/>
              <a:rect l="l" t="t" r="r" b="b"/>
              <a:pathLst>
                <a:path w="1000" h="75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500"/>
                  </a:lnTo>
                  <a:cubicBezTo>
                    <a:pt x="0" y="638"/>
                    <a:pt x="111" y="749"/>
                    <a:pt x="250" y="749"/>
                  </a:cubicBezTo>
                  <a:lnTo>
                    <a:pt x="749" y="749"/>
                  </a:lnTo>
                  <a:cubicBezTo>
                    <a:pt x="888" y="749"/>
                    <a:pt x="999" y="638"/>
                    <a:pt x="999" y="500"/>
                  </a:cubicBezTo>
                  <a:lnTo>
                    <a:pt x="999" y="250"/>
                  </a:lnTo>
                  <a:cubicBezTo>
                    <a:pt x="999" y="111"/>
                    <a:pt x="888" y="0"/>
                    <a:pt x="749" y="0"/>
                  </a:cubicBez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7067;p75"/>
            <p:cNvSpPr/>
            <p:nvPr/>
          </p:nvSpPr>
          <p:spPr>
            <a:xfrm>
              <a:off x="5562551" y="2784802"/>
              <a:ext cx="26456" cy="39382"/>
            </a:xfrm>
            <a:custGeom>
              <a:avLst/>
              <a:gdLst/>
              <a:ahLst/>
              <a:cxnLst/>
              <a:rect l="l" t="t" r="r" b="b"/>
              <a:pathLst>
                <a:path w="1007" h="1499" extrusionOk="0">
                  <a:moveTo>
                    <a:pt x="250" y="0"/>
                  </a:moveTo>
                  <a:cubicBezTo>
                    <a:pt x="119" y="0"/>
                    <a:pt x="1" y="111"/>
                    <a:pt x="1" y="250"/>
                  </a:cubicBezTo>
                  <a:lnTo>
                    <a:pt x="1" y="1249"/>
                  </a:lnTo>
                  <a:cubicBezTo>
                    <a:pt x="1" y="1381"/>
                    <a:pt x="119" y="1498"/>
                    <a:pt x="250" y="1498"/>
                  </a:cubicBezTo>
                  <a:lnTo>
                    <a:pt x="757" y="1498"/>
                  </a:lnTo>
                  <a:cubicBezTo>
                    <a:pt x="889" y="1498"/>
                    <a:pt x="1000" y="1388"/>
                    <a:pt x="1006" y="1249"/>
                  </a:cubicBezTo>
                  <a:lnTo>
                    <a:pt x="1006" y="250"/>
                  </a:lnTo>
                  <a:cubicBezTo>
                    <a:pt x="1006" y="111"/>
                    <a:pt x="889" y="0"/>
                    <a:pt x="757" y="0"/>
                  </a:cubicBezTo>
                  <a:close/>
                </a:path>
              </a:pathLst>
            </a:custGeom>
            <a:solidFill>
              <a:srgbClr val="96A2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7068;p75"/>
            <p:cNvSpPr/>
            <p:nvPr/>
          </p:nvSpPr>
          <p:spPr>
            <a:xfrm>
              <a:off x="5562551" y="2784802"/>
              <a:ext cx="26456" cy="19704"/>
            </a:xfrm>
            <a:custGeom>
              <a:avLst/>
              <a:gdLst/>
              <a:ahLst/>
              <a:cxnLst/>
              <a:rect l="l" t="t" r="r" b="b"/>
              <a:pathLst>
                <a:path w="1007" h="750" extrusionOk="0">
                  <a:moveTo>
                    <a:pt x="250" y="0"/>
                  </a:moveTo>
                  <a:cubicBezTo>
                    <a:pt x="119" y="0"/>
                    <a:pt x="1" y="111"/>
                    <a:pt x="1" y="250"/>
                  </a:cubicBezTo>
                  <a:lnTo>
                    <a:pt x="1" y="500"/>
                  </a:lnTo>
                  <a:cubicBezTo>
                    <a:pt x="1" y="638"/>
                    <a:pt x="119" y="749"/>
                    <a:pt x="250" y="749"/>
                  </a:cubicBezTo>
                  <a:lnTo>
                    <a:pt x="757" y="749"/>
                  </a:lnTo>
                  <a:cubicBezTo>
                    <a:pt x="889" y="749"/>
                    <a:pt x="1006" y="638"/>
                    <a:pt x="1006" y="500"/>
                  </a:cubicBezTo>
                  <a:lnTo>
                    <a:pt x="1006" y="250"/>
                  </a:lnTo>
                  <a:cubicBezTo>
                    <a:pt x="1006" y="111"/>
                    <a:pt x="889" y="0"/>
                    <a:pt x="757" y="0"/>
                  </a:cubicBezTo>
                  <a:close/>
                </a:path>
              </a:pathLst>
            </a:custGeom>
            <a:solidFill>
              <a:srgbClr val="B8C7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7069;p75"/>
            <p:cNvSpPr/>
            <p:nvPr/>
          </p:nvSpPr>
          <p:spPr>
            <a:xfrm>
              <a:off x="5221613" y="2850405"/>
              <a:ext cx="406567" cy="13136"/>
            </a:xfrm>
            <a:custGeom>
              <a:avLst/>
              <a:gdLst/>
              <a:ahLst/>
              <a:cxnLst/>
              <a:rect l="l" t="t" r="r" b="b"/>
              <a:pathLst>
                <a:path w="15475" h="500" extrusionOk="0">
                  <a:moveTo>
                    <a:pt x="0" y="0"/>
                  </a:moveTo>
                  <a:lnTo>
                    <a:pt x="0" y="500"/>
                  </a:lnTo>
                  <a:lnTo>
                    <a:pt x="15475" y="500"/>
                  </a:lnTo>
                  <a:lnTo>
                    <a:pt x="15475" y="0"/>
                  </a:lnTo>
                  <a:close/>
                </a:path>
              </a:pathLst>
            </a:custGeom>
            <a:solidFill>
              <a:srgbClr val="CBD6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7070;p75"/>
            <p:cNvSpPr/>
            <p:nvPr/>
          </p:nvSpPr>
          <p:spPr>
            <a:xfrm>
              <a:off x="5260969" y="2889577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7071;p75"/>
            <p:cNvSpPr/>
            <p:nvPr/>
          </p:nvSpPr>
          <p:spPr>
            <a:xfrm>
              <a:off x="5260969" y="2942070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49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7072;p75"/>
            <p:cNvSpPr/>
            <p:nvPr/>
          </p:nvSpPr>
          <p:spPr>
            <a:xfrm>
              <a:off x="5260969" y="2994536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1"/>
                  </a:cubicBezTo>
                  <a:lnTo>
                    <a:pt x="0" y="750"/>
                  </a:lnTo>
                  <a:cubicBezTo>
                    <a:pt x="0" y="889"/>
                    <a:pt x="111" y="1000"/>
                    <a:pt x="250" y="1000"/>
                  </a:cubicBezTo>
                  <a:lnTo>
                    <a:pt x="1748" y="1000"/>
                  </a:lnTo>
                  <a:cubicBezTo>
                    <a:pt x="1887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7073;p75"/>
            <p:cNvSpPr/>
            <p:nvPr/>
          </p:nvSpPr>
          <p:spPr>
            <a:xfrm>
              <a:off x="5352818" y="2994536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1"/>
                  </a:cubicBezTo>
                  <a:lnTo>
                    <a:pt x="0" y="750"/>
                  </a:lnTo>
                  <a:cubicBezTo>
                    <a:pt x="0" y="889"/>
                    <a:pt x="111" y="1000"/>
                    <a:pt x="250" y="1000"/>
                  </a:cubicBezTo>
                  <a:lnTo>
                    <a:pt x="1748" y="1000"/>
                  </a:lnTo>
                  <a:cubicBezTo>
                    <a:pt x="1880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7074;p75"/>
            <p:cNvSpPr/>
            <p:nvPr/>
          </p:nvSpPr>
          <p:spPr>
            <a:xfrm>
              <a:off x="5444482" y="2994536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1"/>
                  </a:cubicBezTo>
                  <a:lnTo>
                    <a:pt x="0" y="750"/>
                  </a:lnTo>
                  <a:cubicBezTo>
                    <a:pt x="0" y="889"/>
                    <a:pt x="111" y="1000"/>
                    <a:pt x="250" y="1000"/>
                  </a:cubicBezTo>
                  <a:lnTo>
                    <a:pt x="1748" y="1000"/>
                  </a:lnTo>
                  <a:cubicBezTo>
                    <a:pt x="1887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7075;p75"/>
            <p:cNvSpPr/>
            <p:nvPr/>
          </p:nvSpPr>
          <p:spPr>
            <a:xfrm>
              <a:off x="5352818" y="2942070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49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0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7076;p75"/>
            <p:cNvSpPr/>
            <p:nvPr/>
          </p:nvSpPr>
          <p:spPr>
            <a:xfrm>
              <a:off x="5260969" y="3047028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7077;p75"/>
            <p:cNvSpPr/>
            <p:nvPr/>
          </p:nvSpPr>
          <p:spPr>
            <a:xfrm>
              <a:off x="5352818" y="2889577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0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7078;p75"/>
            <p:cNvSpPr/>
            <p:nvPr/>
          </p:nvSpPr>
          <p:spPr>
            <a:xfrm>
              <a:off x="5352818" y="3047028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0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7079;p75"/>
            <p:cNvSpPr/>
            <p:nvPr/>
          </p:nvSpPr>
          <p:spPr>
            <a:xfrm>
              <a:off x="5536489" y="2994536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1"/>
                  </a:moveTo>
                  <a:cubicBezTo>
                    <a:pt x="112" y="1"/>
                    <a:pt x="1" y="112"/>
                    <a:pt x="1" y="251"/>
                  </a:cubicBezTo>
                  <a:lnTo>
                    <a:pt x="1" y="750"/>
                  </a:lnTo>
                  <a:cubicBezTo>
                    <a:pt x="1" y="889"/>
                    <a:pt x="112" y="1000"/>
                    <a:pt x="251" y="1000"/>
                  </a:cubicBezTo>
                  <a:lnTo>
                    <a:pt x="1749" y="1000"/>
                  </a:lnTo>
                  <a:cubicBezTo>
                    <a:pt x="1881" y="1000"/>
                    <a:pt x="1998" y="889"/>
                    <a:pt x="1998" y="750"/>
                  </a:cubicBezTo>
                  <a:lnTo>
                    <a:pt x="1998" y="251"/>
                  </a:lnTo>
                  <a:cubicBezTo>
                    <a:pt x="1998" y="112"/>
                    <a:pt x="1881" y="1"/>
                    <a:pt x="1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7080;p75"/>
            <p:cNvSpPr/>
            <p:nvPr/>
          </p:nvSpPr>
          <p:spPr>
            <a:xfrm>
              <a:off x="5536489" y="2889577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1"/>
                  </a:moveTo>
                  <a:cubicBezTo>
                    <a:pt x="112" y="1"/>
                    <a:pt x="1" y="112"/>
                    <a:pt x="1" y="250"/>
                  </a:cubicBezTo>
                  <a:lnTo>
                    <a:pt x="1" y="750"/>
                  </a:lnTo>
                  <a:cubicBezTo>
                    <a:pt x="1" y="888"/>
                    <a:pt x="112" y="999"/>
                    <a:pt x="251" y="999"/>
                  </a:cubicBezTo>
                  <a:lnTo>
                    <a:pt x="1749" y="999"/>
                  </a:lnTo>
                  <a:cubicBezTo>
                    <a:pt x="1881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1" y="1"/>
                    <a:pt x="17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7081;p75"/>
            <p:cNvSpPr/>
            <p:nvPr/>
          </p:nvSpPr>
          <p:spPr>
            <a:xfrm>
              <a:off x="5536489" y="3047028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0"/>
                  </a:moveTo>
                  <a:cubicBezTo>
                    <a:pt x="112" y="0"/>
                    <a:pt x="1" y="111"/>
                    <a:pt x="1" y="250"/>
                  </a:cubicBezTo>
                  <a:lnTo>
                    <a:pt x="1" y="750"/>
                  </a:lnTo>
                  <a:cubicBezTo>
                    <a:pt x="1" y="888"/>
                    <a:pt x="112" y="999"/>
                    <a:pt x="251" y="999"/>
                  </a:cubicBezTo>
                  <a:lnTo>
                    <a:pt x="1749" y="999"/>
                  </a:lnTo>
                  <a:cubicBezTo>
                    <a:pt x="1881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1" y="0"/>
                    <a:pt x="1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7082;p75"/>
            <p:cNvSpPr/>
            <p:nvPr/>
          </p:nvSpPr>
          <p:spPr>
            <a:xfrm>
              <a:off x="5444482" y="2942070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49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7083;p75"/>
            <p:cNvSpPr/>
            <p:nvPr/>
          </p:nvSpPr>
          <p:spPr>
            <a:xfrm>
              <a:off x="5444482" y="2889577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1"/>
                  </a:moveTo>
                  <a:cubicBezTo>
                    <a:pt x="111" y="1"/>
                    <a:pt x="0" y="112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2"/>
                    <a:pt x="1887" y="1"/>
                    <a:pt x="17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7084;p75"/>
            <p:cNvSpPr/>
            <p:nvPr/>
          </p:nvSpPr>
          <p:spPr>
            <a:xfrm>
              <a:off x="5536489" y="2942070"/>
              <a:ext cx="52519" cy="26272"/>
            </a:xfrm>
            <a:custGeom>
              <a:avLst/>
              <a:gdLst/>
              <a:ahLst/>
              <a:cxnLst/>
              <a:rect l="l" t="t" r="r" b="b"/>
              <a:pathLst>
                <a:path w="1999" h="1000" extrusionOk="0">
                  <a:moveTo>
                    <a:pt x="251" y="0"/>
                  </a:moveTo>
                  <a:cubicBezTo>
                    <a:pt x="112" y="0"/>
                    <a:pt x="1" y="111"/>
                    <a:pt x="1" y="250"/>
                  </a:cubicBezTo>
                  <a:lnTo>
                    <a:pt x="1" y="749"/>
                  </a:lnTo>
                  <a:cubicBezTo>
                    <a:pt x="1" y="888"/>
                    <a:pt x="112" y="999"/>
                    <a:pt x="251" y="999"/>
                  </a:cubicBezTo>
                  <a:lnTo>
                    <a:pt x="1749" y="999"/>
                  </a:lnTo>
                  <a:cubicBezTo>
                    <a:pt x="1881" y="999"/>
                    <a:pt x="1998" y="888"/>
                    <a:pt x="1998" y="749"/>
                  </a:cubicBezTo>
                  <a:lnTo>
                    <a:pt x="1998" y="250"/>
                  </a:lnTo>
                  <a:cubicBezTo>
                    <a:pt x="1998" y="111"/>
                    <a:pt x="1881" y="0"/>
                    <a:pt x="1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7085;p75"/>
            <p:cNvSpPr/>
            <p:nvPr/>
          </p:nvSpPr>
          <p:spPr>
            <a:xfrm>
              <a:off x="5444482" y="3047028"/>
              <a:ext cx="52492" cy="26272"/>
            </a:xfrm>
            <a:custGeom>
              <a:avLst/>
              <a:gdLst/>
              <a:ahLst/>
              <a:cxnLst/>
              <a:rect l="l" t="t" r="r" b="b"/>
              <a:pathLst>
                <a:path w="1998" h="1000" extrusionOk="0">
                  <a:moveTo>
                    <a:pt x="250" y="0"/>
                  </a:moveTo>
                  <a:cubicBezTo>
                    <a:pt x="111" y="0"/>
                    <a:pt x="0" y="111"/>
                    <a:pt x="0" y="250"/>
                  </a:cubicBezTo>
                  <a:lnTo>
                    <a:pt x="0" y="750"/>
                  </a:lnTo>
                  <a:cubicBezTo>
                    <a:pt x="0" y="888"/>
                    <a:pt x="111" y="999"/>
                    <a:pt x="250" y="999"/>
                  </a:cubicBezTo>
                  <a:lnTo>
                    <a:pt x="1748" y="999"/>
                  </a:lnTo>
                  <a:cubicBezTo>
                    <a:pt x="1887" y="999"/>
                    <a:pt x="1998" y="888"/>
                    <a:pt x="1998" y="750"/>
                  </a:cubicBezTo>
                  <a:lnTo>
                    <a:pt x="1998" y="250"/>
                  </a:lnTo>
                  <a:cubicBezTo>
                    <a:pt x="1998" y="111"/>
                    <a:pt x="1887" y="0"/>
                    <a:pt x="1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7086;p75"/>
            <p:cNvSpPr/>
            <p:nvPr/>
          </p:nvSpPr>
          <p:spPr>
            <a:xfrm>
              <a:off x="5533178" y="2935239"/>
              <a:ext cx="58824" cy="39645"/>
            </a:xfrm>
            <a:custGeom>
              <a:avLst/>
              <a:gdLst/>
              <a:ahLst/>
              <a:cxnLst/>
              <a:rect l="l" t="t" r="r" b="b"/>
              <a:pathLst>
                <a:path w="2239" h="1509" extrusionOk="0">
                  <a:moveTo>
                    <a:pt x="1875" y="0"/>
                  </a:moveTo>
                  <a:cubicBezTo>
                    <a:pt x="1814" y="0"/>
                    <a:pt x="1751" y="26"/>
                    <a:pt x="1694" y="87"/>
                  </a:cubicBezTo>
                  <a:lnTo>
                    <a:pt x="869" y="905"/>
                  </a:lnTo>
                  <a:lnTo>
                    <a:pt x="550" y="586"/>
                  </a:lnTo>
                  <a:cubicBezTo>
                    <a:pt x="494" y="525"/>
                    <a:pt x="430" y="500"/>
                    <a:pt x="369" y="500"/>
                  </a:cubicBezTo>
                  <a:cubicBezTo>
                    <a:pt x="172" y="500"/>
                    <a:pt x="1" y="760"/>
                    <a:pt x="196" y="940"/>
                  </a:cubicBezTo>
                  <a:lnTo>
                    <a:pt x="696" y="1439"/>
                  </a:lnTo>
                  <a:cubicBezTo>
                    <a:pt x="744" y="1481"/>
                    <a:pt x="807" y="1509"/>
                    <a:pt x="869" y="1509"/>
                  </a:cubicBezTo>
                  <a:cubicBezTo>
                    <a:pt x="938" y="1509"/>
                    <a:pt x="1001" y="1488"/>
                    <a:pt x="1049" y="1439"/>
                  </a:cubicBezTo>
                  <a:lnTo>
                    <a:pt x="2048" y="441"/>
                  </a:lnTo>
                  <a:cubicBezTo>
                    <a:pt x="2239" y="261"/>
                    <a:pt x="2070" y="0"/>
                    <a:pt x="1875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7087;p75"/>
            <p:cNvSpPr/>
            <p:nvPr/>
          </p:nvSpPr>
          <p:spPr>
            <a:xfrm>
              <a:off x="5349665" y="2935607"/>
              <a:ext cx="58141" cy="39277"/>
            </a:xfrm>
            <a:custGeom>
              <a:avLst/>
              <a:gdLst/>
              <a:ahLst/>
              <a:cxnLst/>
              <a:rect l="l" t="t" r="r" b="b"/>
              <a:pathLst>
                <a:path w="2213" h="1495" extrusionOk="0">
                  <a:moveTo>
                    <a:pt x="1861" y="1"/>
                  </a:moveTo>
                  <a:cubicBezTo>
                    <a:pt x="1805" y="1"/>
                    <a:pt x="1747" y="22"/>
                    <a:pt x="1695" y="73"/>
                  </a:cubicBezTo>
                  <a:lnTo>
                    <a:pt x="869" y="891"/>
                  </a:lnTo>
                  <a:lnTo>
                    <a:pt x="550" y="572"/>
                  </a:lnTo>
                  <a:cubicBezTo>
                    <a:pt x="494" y="511"/>
                    <a:pt x="430" y="486"/>
                    <a:pt x="369" y="486"/>
                  </a:cubicBezTo>
                  <a:cubicBezTo>
                    <a:pt x="172" y="486"/>
                    <a:pt x="1" y="746"/>
                    <a:pt x="196" y="926"/>
                  </a:cubicBezTo>
                  <a:lnTo>
                    <a:pt x="696" y="1425"/>
                  </a:lnTo>
                  <a:cubicBezTo>
                    <a:pt x="738" y="1467"/>
                    <a:pt x="800" y="1495"/>
                    <a:pt x="869" y="1495"/>
                  </a:cubicBezTo>
                  <a:cubicBezTo>
                    <a:pt x="932" y="1495"/>
                    <a:pt x="1001" y="1474"/>
                    <a:pt x="1043" y="1425"/>
                  </a:cubicBezTo>
                  <a:lnTo>
                    <a:pt x="2042" y="427"/>
                  </a:lnTo>
                  <a:cubicBezTo>
                    <a:pt x="2213" y="245"/>
                    <a:pt x="2050" y="1"/>
                    <a:pt x="1861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7088;p75"/>
            <p:cNvSpPr/>
            <p:nvPr/>
          </p:nvSpPr>
          <p:spPr>
            <a:xfrm>
              <a:off x="5441487" y="2987731"/>
              <a:ext cx="58798" cy="39645"/>
            </a:xfrm>
            <a:custGeom>
              <a:avLst/>
              <a:gdLst/>
              <a:ahLst/>
              <a:cxnLst/>
              <a:rect l="l" t="t" r="r" b="b"/>
              <a:pathLst>
                <a:path w="2238" h="1509" extrusionOk="0">
                  <a:moveTo>
                    <a:pt x="1870" y="0"/>
                  </a:moveTo>
                  <a:cubicBezTo>
                    <a:pt x="1809" y="0"/>
                    <a:pt x="1745" y="25"/>
                    <a:pt x="1689" y="86"/>
                  </a:cubicBezTo>
                  <a:lnTo>
                    <a:pt x="870" y="905"/>
                  </a:lnTo>
                  <a:lnTo>
                    <a:pt x="544" y="586"/>
                  </a:lnTo>
                  <a:cubicBezTo>
                    <a:pt x="488" y="525"/>
                    <a:pt x="425" y="499"/>
                    <a:pt x="364" y="499"/>
                  </a:cubicBezTo>
                  <a:cubicBezTo>
                    <a:pt x="168" y="499"/>
                    <a:pt x="0" y="760"/>
                    <a:pt x="190" y="940"/>
                  </a:cubicBezTo>
                  <a:lnTo>
                    <a:pt x="690" y="1439"/>
                  </a:lnTo>
                  <a:cubicBezTo>
                    <a:pt x="738" y="1481"/>
                    <a:pt x="801" y="1508"/>
                    <a:pt x="863" y="1508"/>
                  </a:cubicBezTo>
                  <a:cubicBezTo>
                    <a:pt x="933" y="1508"/>
                    <a:pt x="995" y="1481"/>
                    <a:pt x="1044" y="1432"/>
                  </a:cubicBezTo>
                  <a:lnTo>
                    <a:pt x="2042" y="440"/>
                  </a:lnTo>
                  <a:cubicBezTo>
                    <a:pt x="2238" y="260"/>
                    <a:pt x="2067" y="0"/>
                    <a:pt x="1870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7089;p75"/>
            <p:cNvSpPr/>
            <p:nvPr/>
          </p:nvSpPr>
          <p:spPr>
            <a:xfrm>
              <a:off x="5258631" y="3040565"/>
              <a:ext cx="57353" cy="39277"/>
            </a:xfrm>
            <a:custGeom>
              <a:avLst/>
              <a:gdLst/>
              <a:ahLst/>
              <a:cxnLst/>
              <a:rect l="l" t="t" r="r" b="b"/>
              <a:pathLst>
                <a:path w="2183" h="1495" extrusionOk="0">
                  <a:moveTo>
                    <a:pt x="1835" y="0"/>
                  </a:moveTo>
                  <a:cubicBezTo>
                    <a:pt x="1778" y="0"/>
                    <a:pt x="1718" y="22"/>
                    <a:pt x="1664" y="73"/>
                  </a:cubicBezTo>
                  <a:lnTo>
                    <a:pt x="838" y="892"/>
                  </a:lnTo>
                  <a:lnTo>
                    <a:pt x="519" y="572"/>
                  </a:lnTo>
                  <a:cubicBezTo>
                    <a:pt x="465" y="521"/>
                    <a:pt x="405" y="499"/>
                    <a:pt x="348" y="499"/>
                  </a:cubicBezTo>
                  <a:cubicBezTo>
                    <a:pt x="159" y="499"/>
                    <a:pt x="0" y="738"/>
                    <a:pt x="166" y="919"/>
                  </a:cubicBezTo>
                  <a:lnTo>
                    <a:pt x="665" y="1419"/>
                  </a:lnTo>
                  <a:cubicBezTo>
                    <a:pt x="714" y="1467"/>
                    <a:pt x="776" y="1495"/>
                    <a:pt x="838" y="1495"/>
                  </a:cubicBezTo>
                  <a:cubicBezTo>
                    <a:pt x="908" y="1495"/>
                    <a:pt x="970" y="1467"/>
                    <a:pt x="1019" y="1419"/>
                  </a:cubicBezTo>
                  <a:lnTo>
                    <a:pt x="2018" y="420"/>
                  </a:lnTo>
                  <a:cubicBezTo>
                    <a:pt x="2183" y="239"/>
                    <a:pt x="2024" y="0"/>
                    <a:pt x="1835" y="0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7090;p75"/>
            <p:cNvSpPr/>
            <p:nvPr/>
          </p:nvSpPr>
          <p:spPr>
            <a:xfrm>
              <a:off x="5442118" y="2882746"/>
              <a:ext cx="58167" cy="39671"/>
            </a:xfrm>
            <a:custGeom>
              <a:avLst/>
              <a:gdLst/>
              <a:ahLst/>
              <a:cxnLst/>
              <a:rect l="l" t="t" r="r" b="b"/>
              <a:pathLst>
                <a:path w="2214" h="1510" extrusionOk="0">
                  <a:moveTo>
                    <a:pt x="1846" y="1"/>
                  </a:moveTo>
                  <a:cubicBezTo>
                    <a:pt x="1785" y="1"/>
                    <a:pt x="1721" y="26"/>
                    <a:pt x="1665" y="87"/>
                  </a:cubicBezTo>
                  <a:lnTo>
                    <a:pt x="846" y="913"/>
                  </a:lnTo>
                  <a:lnTo>
                    <a:pt x="520" y="587"/>
                  </a:lnTo>
                  <a:cubicBezTo>
                    <a:pt x="467" y="538"/>
                    <a:pt x="408" y="517"/>
                    <a:pt x="353" y="517"/>
                  </a:cubicBezTo>
                  <a:cubicBezTo>
                    <a:pt x="162" y="517"/>
                    <a:pt x="0" y="758"/>
                    <a:pt x="166" y="940"/>
                  </a:cubicBezTo>
                  <a:lnTo>
                    <a:pt x="666" y="1440"/>
                  </a:lnTo>
                  <a:cubicBezTo>
                    <a:pt x="714" y="1488"/>
                    <a:pt x="777" y="1509"/>
                    <a:pt x="839" y="1509"/>
                  </a:cubicBezTo>
                  <a:cubicBezTo>
                    <a:pt x="909" y="1509"/>
                    <a:pt x="971" y="1488"/>
                    <a:pt x="1020" y="1440"/>
                  </a:cubicBezTo>
                  <a:lnTo>
                    <a:pt x="2018" y="441"/>
                  </a:lnTo>
                  <a:cubicBezTo>
                    <a:pt x="2214" y="261"/>
                    <a:pt x="2043" y="1"/>
                    <a:pt x="1846" y="1"/>
                  </a:cubicBezTo>
                  <a:close/>
                </a:path>
              </a:pathLst>
            </a:custGeom>
            <a:solidFill>
              <a:srgbClr val="8F9B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4" name="Google Shape;6963;p75"/>
          <p:cNvGrpSpPr/>
          <p:nvPr/>
        </p:nvGrpSpPr>
        <p:grpSpPr>
          <a:xfrm>
            <a:off x="7133827" y="1110114"/>
            <a:ext cx="1239279" cy="1239279"/>
            <a:chOff x="5873617" y="2309901"/>
            <a:chExt cx="345720" cy="345720"/>
          </a:xfrm>
        </p:grpSpPr>
        <p:sp>
          <p:nvSpPr>
            <p:cNvPr id="235" name="Google Shape;6964;p75"/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6965;p75"/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6966;p75"/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6967;p75"/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6968;p75"/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6969;p75"/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6970;p75"/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6971;p75"/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6972;p75"/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6973;p75"/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6974;p75"/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6975;p75"/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6976;p75"/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6977;p75"/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6978;p75"/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6979;p75"/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6980;p75"/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6981;p75"/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6982;p75"/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11878;p78"/>
          <p:cNvGrpSpPr/>
          <p:nvPr/>
        </p:nvGrpSpPr>
        <p:grpSpPr>
          <a:xfrm rot="543228">
            <a:off x="9830313" y="2885010"/>
            <a:ext cx="1155467" cy="1212007"/>
            <a:chOff x="3999894" y="1500197"/>
            <a:chExt cx="342474" cy="359232"/>
          </a:xfrm>
        </p:grpSpPr>
        <p:sp>
          <p:nvSpPr>
            <p:cNvPr id="255" name="Google Shape;11879;p78"/>
            <p:cNvSpPr/>
            <p:nvPr/>
          </p:nvSpPr>
          <p:spPr>
            <a:xfrm>
              <a:off x="4165279" y="1500197"/>
              <a:ext cx="177089" cy="149412"/>
            </a:xfrm>
            <a:custGeom>
              <a:avLst/>
              <a:gdLst/>
              <a:ahLst/>
              <a:cxnLst/>
              <a:rect l="l" t="t" r="r" b="b"/>
              <a:pathLst>
                <a:path w="6763" h="5706" extrusionOk="0">
                  <a:moveTo>
                    <a:pt x="3404" y="1"/>
                  </a:moveTo>
                  <a:cubicBezTo>
                    <a:pt x="3367" y="1"/>
                    <a:pt x="3329" y="1"/>
                    <a:pt x="3292" y="3"/>
                  </a:cubicBezTo>
                  <a:cubicBezTo>
                    <a:pt x="1145" y="89"/>
                    <a:pt x="0" y="2579"/>
                    <a:pt x="1345" y="4267"/>
                  </a:cubicBezTo>
                  <a:lnTo>
                    <a:pt x="1288" y="5508"/>
                  </a:lnTo>
                  <a:cubicBezTo>
                    <a:pt x="1281" y="5622"/>
                    <a:pt x="1370" y="5706"/>
                    <a:pt x="1475" y="5706"/>
                  </a:cubicBezTo>
                  <a:cubicBezTo>
                    <a:pt x="1501" y="5706"/>
                    <a:pt x="1528" y="5700"/>
                    <a:pt x="1555" y="5689"/>
                  </a:cubicBezTo>
                  <a:lnTo>
                    <a:pt x="2681" y="5164"/>
                  </a:lnTo>
                  <a:cubicBezTo>
                    <a:pt x="2917" y="5230"/>
                    <a:pt x="3156" y="5261"/>
                    <a:pt x="3392" y="5261"/>
                  </a:cubicBezTo>
                  <a:cubicBezTo>
                    <a:pt x="4257" y="5261"/>
                    <a:pt x="5089" y="4837"/>
                    <a:pt x="5591" y="4096"/>
                  </a:cubicBezTo>
                  <a:cubicBezTo>
                    <a:pt x="6762" y="2334"/>
                    <a:pt x="5494" y="1"/>
                    <a:pt x="3404" y="1"/>
                  </a:cubicBezTo>
                  <a:close/>
                </a:path>
              </a:pathLst>
            </a:custGeom>
            <a:solidFill>
              <a:srgbClr val="E9EE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1880;p78"/>
            <p:cNvSpPr/>
            <p:nvPr/>
          </p:nvSpPr>
          <p:spPr>
            <a:xfrm>
              <a:off x="4210238" y="1533871"/>
              <a:ext cx="82457" cy="71773"/>
            </a:xfrm>
            <a:custGeom>
              <a:avLst/>
              <a:gdLst/>
              <a:ahLst/>
              <a:cxnLst/>
              <a:rect l="l" t="t" r="r" b="b"/>
              <a:pathLst>
                <a:path w="3149" h="2741" extrusionOk="0">
                  <a:moveTo>
                    <a:pt x="1543" y="0"/>
                  </a:moveTo>
                  <a:cubicBezTo>
                    <a:pt x="1528" y="0"/>
                    <a:pt x="1513" y="2"/>
                    <a:pt x="1498" y="5"/>
                  </a:cubicBezTo>
                  <a:cubicBezTo>
                    <a:pt x="411" y="215"/>
                    <a:pt x="1" y="1550"/>
                    <a:pt x="783" y="2333"/>
                  </a:cubicBezTo>
                  <a:cubicBezTo>
                    <a:pt x="1062" y="2612"/>
                    <a:pt x="1413" y="2741"/>
                    <a:pt x="1757" y="2741"/>
                  </a:cubicBezTo>
                  <a:cubicBezTo>
                    <a:pt x="2377" y="2741"/>
                    <a:pt x="2979" y="2325"/>
                    <a:pt x="3120" y="1627"/>
                  </a:cubicBezTo>
                  <a:cubicBezTo>
                    <a:pt x="3149" y="1493"/>
                    <a:pt x="3044" y="1360"/>
                    <a:pt x="2901" y="1360"/>
                  </a:cubicBezTo>
                  <a:lnTo>
                    <a:pt x="1985" y="1360"/>
                  </a:lnTo>
                  <a:cubicBezTo>
                    <a:pt x="1861" y="1360"/>
                    <a:pt x="1765" y="1264"/>
                    <a:pt x="1765" y="1140"/>
                  </a:cubicBezTo>
                  <a:lnTo>
                    <a:pt x="1765" y="224"/>
                  </a:lnTo>
                  <a:cubicBezTo>
                    <a:pt x="1765" y="97"/>
                    <a:pt x="1660" y="0"/>
                    <a:pt x="1543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1881;p78"/>
            <p:cNvSpPr/>
            <p:nvPr/>
          </p:nvSpPr>
          <p:spPr>
            <a:xfrm>
              <a:off x="4017883" y="1549477"/>
              <a:ext cx="292303" cy="292539"/>
            </a:xfrm>
            <a:custGeom>
              <a:avLst/>
              <a:gdLst/>
              <a:ahLst/>
              <a:cxnLst/>
              <a:rect l="l" t="t" r="r" b="b"/>
              <a:pathLst>
                <a:path w="11163" h="11172" extrusionOk="0">
                  <a:moveTo>
                    <a:pt x="3616" y="0"/>
                  </a:moveTo>
                  <a:lnTo>
                    <a:pt x="1" y="3616"/>
                  </a:lnTo>
                  <a:lnTo>
                    <a:pt x="1813" y="5429"/>
                  </a:lnTo>
                  <a:cubicBezTo>
                    <a:pt x="2306" y="5921"/>
                    <a:pt x="2960" y="6179"/>
                    <a:pt x="3622" y="6179"/>
                  </a:cubicBezTo>
                  <a:cubicBezTo>
                    <a:pt x="4075" y="6179"/>
                    <a:pt x="4532" y="6058"/>
                    <a:pt x="4942" y="5810"/>
                  </a:cubicBezTo>
                  <a:lnTo>
                    <a:pt x="5362" y="6230"/>
                  </a:lnTo>
                  <a:cubicBezTo>
                    <a:pt x="4752" y="7241"/>
                    <a:pt x="4914" y="8529"/>
                    <a:pt x="5744" y="9369"/>
                  </a:cubicBezTo>
                  <a:lnTo>
                    <a:pt x="7547" y="11172"/>
                  </a:lnTo>
                  <a:lnTo>
                    <a:pt x="11162" y="7556"/>
                  </a:lnTo>
                  <a:lnTo>
                    <a:pt x="9359" y="5753"/>
                  </a:lnTo>
                  <a:cubicBezTo>
                    <a:pt x="8867" y="5260"/>
                    <a:pt x="8209" y="5003"/>
                    <a:pt x="7546" y="5003"/>
                  </a:cubicBezTo>
                  <a:cubicBezTo>
                    <a:pt x="7093" y="5003"/>
                    <a:pt x="6637" y="5123"/>
                    <a:pt x="6230" y="5371"/>
                  </a:cubicBezTo>
                  <a:lnTo>
                    <a:pt x="5801" y="4952"/>
                  </a:lnTo>
                  <a:cubicBezTo>
                    <a:pt x="6412" y="3940"/>
                    <a:pt x="6249" y="2652"/>
                    <a:pt x="5419" y="1822"/>
                  </a:cubicBezTo>
                  <a:lnTo>
                    <a:pt x="3616" y="0"/>
                  </a:lnTo>
                  <a:close/>
                </a:path>
              </a:pathLst>
            </a:custGeom>
            <a:solidFill>
              <a:srgbClr val="EBEF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11882;p78"/>
            <p:cNvSpPr/>
            <p:nvPr/>
          </p:nvSpPr>
          <p:spPr>
            <a:xfrm>
              <a:off x="4098324" y="1549713"/>
              <a:ext cx="211863" cy="211863"/>
            </a:xfrm>
            <a:custGeom>
              <a:avLst/>
              <a:gdLst/>
              <a:ahLst/>
              <a:cxnLst/>
              <a:rect l="l" t="t" r="r" b="b"/>
              <a:pathLst>
                <a:path w="8091" h="8091" extrusionOk="0">
                  <a:moveTo>
                    <a:pt x="544" y="1"/>
                  </a:moveTo>
                  <a:lnTo>
                    <a:pt x="1" y="545"/>
                  </a:lnTo>
                  <a:lnTo>
                    <a:pt x="1804" y="2348"/>
                  </a:lnTo>
                  <a:cubicBezTo>
                    <a:pt x="2567" y="3111"/>
                    <a:pt x="2767" y="4265"/>
                    <a:pt x="2319" y="5229"/>
                  </a:cubicBezTo>
                  <a:cubicBezTo>
                    <a:pt x="2242" y="5381"/>
                    <a:pt x="2271" y="5572"/>
                    <a:pt x="2395" y="5687"/>
                  </a:cubicBezTo>
                  <a:cubicBezTo>
                    <a:pt x="2470" y="5767"/>
                    <a:pt x="2576" y="5808"/>
                    <a:pt x="2684" y="5808"/>
                  </a:cubicBezTo>
                  <a:cubicBezTo>
                    <a:pt x="2742" y="5808"/>
                    <a:pt x="2800" y="5796"/>
                    <a:pt x="2853" y="5773"/>
                  </a:cubicBezTo>
                  <a:cubicBezTo>
                    <a:pt x="3198" y="5610"/>
                    <a:pt x="3566" y="5532"/>
                    <a:pt x="3930" y="5532"/>
                  </a:cubicBezTo>
                  <a:cubicBezTo>
                    <a:pt x="4594" y="5532"/>
                    <a:pt x="5248" y="5792"/>
                    <a:pt x="5734" y="6278"/>
                  </a:cubicBezTo>
                  <a:lnTo>
                    <a:pt x="7547" y="8091"/>
                  </a:lnTo>
                  <a:lnTo>
                    <a:pt x="8090" y="7547"/>
                  </a:lnTo>
                  <a:lnTo>
                    <a:pt x="6278" y="5734"/>
                  </a:lnTo>
                  <a:cubicBezTo>
                    <a:pt x="5786" y="5242"/>
                    <a:pt x="5129" y="4988"/>
                    <a:pt x="4468" y="4988"/>
                  </a:cubicBezTo>
                  <a:cubicBezTo>
                    <a:pt x="4013" y="4988"/>
                    <a:pt x="3557" y="5108"/>
                    <a:pt x="3149" y="5353"/>
                  </a:cubicBezTo>
                  <a:lnTo>
                    <a:pt x="2729" y="4933"/>
                  </a:lnTo>
                  <a:cubicBezTo>
                    <a:pt x="3330" y="3931"/>
                    <a:pt x="3177" y="2643"/>
                    <a:pt x="2347" y="1813"/>
                  </a:cubicBezTo>
                  <a:lnTo>
                    <a:pt x="544" y="1"/>
                  </a:lnTo>
                  <a:close/>
                </a:path>
              </a:pathLst>
            </a:custGeom>
            <a:solidFill>
              <a:srgbClr val="AEBFC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1883;p78"/>
            <p:cNvSpPr/>
            <p:nvPr/>
          </p:nvSpPr>
          <p:spPr>
            <a:xfrm>
              <a:off x="3999894" y="1532300"/>
              <a:ext cx="130427" cy="129302"/>
            </a:xfrm>
            <a:custGeom>
              <a:avLst/>
              <a:gdLst/>
              <a:ahLst/>
              <a:cxnLst/>
              <a:rect l="l" t="t" r="r" b="b"/>
              <a:pathLst>
                <a:path w="4981" h="4938" extrusionOk="0">
                  <a:moveTo>
                    <a:pt x="4308" y="0"/>
                  </a:moveTo>
                  <a:cubicBezTo>
                    <a:pt x="4251" y="0"/>
                    <a:pt x="4194" y="22"/>
                    <a:pt x="4151" y="65"/>
                  </a:cubicBezTo>
                  <a:lnTo>
                    <a:pt x="87" y="4129"/>
                  </a:lnTo>
                  <a:cubicBezTo>
                    <a:pt x="1" y="4215"/>
                    <a:pt x="1" y="4358"/>
                    <a:pt x="87" y="4444"/>
                  </a:cubicBezTo>
                  <a:lnTo>
                    <a:pt x="516" y="4873"/>
                  </a:lnTo>
                  <a:cubicBezTo>
                    <a:pt x="559" y="4916"/>
                    <a:pt x="614" y="4937"/>
                    <a:pt x="670" y="4937"/>
                  </a:cubicBezTo>
                  <a:cubicBezTo>
                    <a:pt x="726" y="4937"/>
                    <a:pt x="783" y="4916"/>
                    <a:pt x="831" y="4873"/>
                  </a:cubicBezTo>
                  <a:lnTo>
                    <a:pt x="4895" y="809"/>
                  </a:lnTo>
                  <a:cubicBezTo>
                    <a:pt x="4981" y="723"/>
                    <a:pt x="4981" y="580"/>
                    <a:pt x="4895" y="494"/>
                  </a:cubicBezTo>
                  <a:lnTo>
                    <a:pt x="4466" y="65"/>
                  </a:lnTo>
                  <a:cubicBezTo>
                    <a:pt x="4423" y="22"/>
                    <a:pt x="4365" y="0"/>
                    <a:pt x="4308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1884;p78"/>
            <p:cNvSpPr/>
            <p:nvPr/>
          </p:nvSpPr>
          <p:spPr>
            <a:xfrm>
              <a:off x="4007907" y="1539736"/>
              <a:ext cx="122415" cy="121865"/>
            </a:xfrm>
            <a:custGeom>
              <a:avLst/>
              <a:gdLst/>
              <a:ahLst/>
              <a:cxnLst/>
              <a:rect l="l" t="t" r="r" b="b"/>
              <a:pathLst>
                <a:path w="4675" h="4654" extrusionOk="0">
                  <a:moveTo>
                    <a:pt x="4379" y="0"/>
                  </a:moveTo>
                  <a:lnTo>
                    <a:pt x="0" y="4379"/>
                  </a:lnTo>
                  <a:lnTo>
                    <a:pt x="210" y="4589"/>
                  </a:lnTo>
                  <a:cubicBezTo>
                    <a:pt x="253" y="4632"/>
                    <a:pt x="308" y="4653"/>
                    <a:pt x="364" y="4653"/>
                  </a:cubicBezTo>
                  <a:cubicBezTo>
                    <a:pt x="420" y="4653"/>
                    <a:pt x="477" y="4632"/>
                    <a:pt x="525" y="4589"/>
                  </a:cubicBezTo>
                  <a:lnTo>
                    <a:pt x="4589" y="525"/>
                  </a:lnTo>
                  <a:cubicBezTo>
                    <a:pt x="4675" y="439"/>
                    <a:pt x="4675" y="296"/>
                    <a:pt x="4589" y="210"/>
                  </a:cubicBezTo>
                  <a:lnTo>
                    <a:pt x="4379" y="0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1885;p78"/>
            <p:cNvSpPr/>
            <p:nvPr/>
          </p:nvSpPr>
          <p:spPr>
            <a:xfrm>
              <a:off x="4197748" y="1730153"/>
              <a:ext cx="130427" cy="129275"/>
            </a:xfrm>
            <a:custGeom>
              <a:avLst/>
              <a:gdLst/>
              <a:ahLst/>
              <a:cxnLst/>
              <a:rect l="l" t="t" r="r" b="b"/>
              <a:pathLst>
                <a:path w="4981" h="4937" extrusionOk="0">
                  <a:moveTo>
                    <a:pt x="4308" y="0"/>
                  </a:moveTo>
                  <a:cubicBezTo>
                    <a:pt x="4251" y="0"/>
                    <a:pt x="4193" y="22"/>
                    <a:pt x="4150" y="64"/>
                  </a:cubicBezTo>
                  <a:lnTo>
                    <a:pt x="86" y="4128"/>
                  </a:lnTo>
                  <a:cubicBezTo>
                    <a:pt x="1" y="4214"/>
                    <a:pt x="1" y="4357"/>
                    <a:pt x="86" y="4443"/>
                  </a:cubicBezTo>
                  <a:lnTo>
                    <a:pt x="516" y="4873"/>
                  </a:lnTo>
                  <a:cubicBezTo>
                    <a:pt x="559" y="4916"/>
                    <a:pt x="616" y="4937"/>
                    <a:pt x="673" y="4937"/>
                  </a:cubicBezTo>
                  <a:cubicBezTo>
                    <a:pt x="730" y="4937"/>
                    <a:pt x="788" y="4916"/>
                    <a:pt x="830" y="4873"/>
                  </a:cubicBezTo>
                  <a:lnTo>
                    <a:pt x="4894" y="809"/>
                  </a:lnTo>
                  <a:cubicBezTo>
                    <a:pt x="4980" y="723"/>
                    <a:pt x="4980" y="580"/>
                    <a:pt x="4894" y="494"/>
                  </a:cubicBezTo>
                  <a:lnTo>
                    <a:pt x="4465" y="64"/>
                  </a:lnTo>
                  <a:cubicBezTo>
                    <a:pt x="4422" y="22"/>
                    <a:pt x="4365" y="0"/>
                    <a:pt x="4308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1886;p78"/>
            <p:cNvSpPr/>
            <p:nvPr/>
          </p:nvSpPr>
          <p:spPr>
            <a:xfrm>
              <a:off x="4205499" y="1737328"/>
              <a:ext cx="122677" cy="122101"/>
            </a:xfrm>
            <a:custGeom>
              <a:avLst/>
              <a:gdLst/>
              <a:ahLst/>
              <a:cxnLst/>
              <a:rect l="l" t="t" r="r" b="b"/>
              <a:pathLst>
                <a:path w="4685" h="4663" extrusionOk="0">
                  <a:moveTo>
                    <a:pt x="4379" y="0"/>
                  </a:moveTo>
                  <a:lnTo>
                    <a:pt x="0" y="4379"/>
                  </a:lnTo>
                  <a:lnTo>
                    <a:pt x="220" y="4599"/>
                  </a:lnTo>
                  <a:cubicBezTo>
                    <a:pt x="263" y="4642"/>
                    <a:pt x="320" y="4663"/>
                    <a:pt x="377" y="4663"/>
                  </a:cubicBezTo>
                  <a:cubicBezTo>
                    <a:pt x="434" y="4663"/>
                    <a:pt x="492" y="4642"/>
                    <a:pt x="534" y="4599"/>
                  </a:cubicBezTo>
                  <a:lnTo>
                    <a:pt x="4598" y="535"/>
                  </a:lnTo>
                  <a:cubicBezTo>
                    <a:pt x="4684" y="449"/>
                    <a:pt x="4684" y="306"/>
                    <a:pt x="4598" y="220"/>
                  </a:cubicBezTo>
                  <a:lnTo>
                    <a:pt x="4379" y="0"/>
                  </a:ln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11887;p78"/>
            <p:cNvSpPr/>
            <p:nvPr/>
          </p:nvSpPr>
          <p:spPr>
            <a:xfrm>
              <a:off x="4065854" y="1663879"/>
              <a:ext cx="86463" cy="32155"/>
            </a:xfrm>
            <a:custGeom>
              <a:avLst/>
              <a:gdLst/>
              <a:ahLst/>
              <a:cxnLst/>
              <a:rect l="l" t="t" r="r" b="b"/>
              <a:pathLst>
                <a:path w="3302" h="1228" extrusionOk="0">
                  <a:moveTo>
                    <a:pt x="287" y="1"/>
                  </a:moveTo>
                  <a:cubicBezTo>
                    <a:pt x="105" y="10"/>
                    <a:pt x="0" y="220"/>
                    <a:pt x="115" y="363"/>
                  </a:cubicBezTo>
                  <a:lnTo>
                    <a:pt x="268" y="554"/>
                  </a:lnTo>
                  <a:cubicBezTo>
                    <a:pt x="654" y="1005"/>
                    <a:pt x="1150" y="1227"/>
                    <a:pt x="1646" y="1227"/>
                  </a:cubicBezTo>
                  <a:cubicBezTo>
                    <a:pt x="2178" y="1227"/>
                    <a:pt x="2711" y="972"/>
                    <a:pt x="3110" y="468"/>
                  </a:cubicBezTo>
                  <a:lnTo>
                    <a:pt x="3187" y="363"/>
                  </a:lnTo>
                  <a:cubicBezTo>
                    <a:pt x="3301" y="211"/>
                    <a:pt x="3196" y="1"/>
                    <a:pt x="301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11888;p78"/>
            <p:cNvSpPr/>
            <p:nvPr/>
          </p:nvSpPr>
          <p:spPr>
            <a:xfrm>
              <a:off x="4164519" y="1753301"/>
              <a:ext cx="90705" cy="51689"/>
            </a:xfrm>
            <a:custGeom>
              <a:avLst/>
              <a:gdLst/>
              <a:ahLst/>
              <a:cxnLst/>
              <a:rect l="l" t="t" r="r" b="b"/>
              <a:pathLst>
                <a:path w="3464" h="1974" extrusionOk="0">
                  <a:moveTo>
                    <a:pt x="1" y="1"/>
                  </a:moveTo>
                  <a:cubicBezTo>
                    <a:pt x="10" y="278"/>
                    <a:pt x="115" y="535"/>
                    <a:pt x="306" y="735"/>
                  </a:cubicBezTo>
                  <a:lnTo>
                    <a:pt x="1479" y="1909"/>
                  </a:lnTo>
                  <a:cubicBezTo>
                    <a:pt x="1527" y="1952"/>
                    <a:pt x="1584" y="1973"/>
                    <a:pt x="1640" y="1973"/>
                  </a:cubicBezTo>
                  <a:cubicBezTo>
                    <a:pt x="1696" y="1973"/>
                    <a:pt x="1751" y="1952"/>
                    <a:pt x="1794" y="1909"/>
                  </a:cubicBezTo>
                  <a:lnTo>
                    <a:pt x="3321" y="383"/>
                  </a:lnTo>
                  <a:cubicBezTo>
                    <a:pt x="3464" y="239"/>
                    <a:pt x="3368" y="1"/>
                    <a:pt x="3168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6" name="Google Shape;301;p37"/>
          <p:cNvSpPr txBox="1"/>
          <p:nvPr/>
        </p:nvSpPr>
        <p:spPr>
          <a:xfrm flipH="1">
            <a:off x="5537971" y="4641546"/>
            <a:ext cx="4070090" cy="221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spcAft>
                <a:spcPts val="2133"/>
              </a:spcAft>
              <a:buClr>
                <a:srgbClr val="000000"/>
              </a:buClr>
            </a:pP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Apabila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ada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kepentingan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dinas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yang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mendesak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.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Hak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cuti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tahunan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yang tidak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digunakan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dalam tahun  yang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bersangkutan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dapat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digunakan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pada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tahun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berikutnya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paling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panyak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18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hari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termasuk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hak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cuti 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tahunan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dalam tahun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berjalan</a:t>
            </a:r>
            <a:endParaRPr lang="en-US" sz="1867" kern="0" dirty="0">
              <a:solidFill>
                <a:srgbClr val="20093A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68" name="Google Shape;303;p37"/>
          <p:cNvSpPr txBox="1"/>
          <p:nvPr/>
        </p:nvSpPr>
        <p:spPr>
          <a:xfrm flipH="1">
            <a:off x="3822555" y="4222449"/>
            <a:ext cx="1723211" cy="1389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fi-FI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Dapat ditangguhkan paling lama 1 (satu) tahun </a:t>
            </a:r>
            <a:endParaRPr sz="1867" kern="0" dirty="0">
              <a:solidFill>
                <a:srgbClr val="20093A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70" name="Google Shape;307;p37"/>
          <p:cNvSpPr txBox="1"/>
          <p:nvPr/>
        </p:nvSpPr>
        <p:spPr>
          <a:xfrm flipH="1">
            <a:off x="9451159" y="4058712"/>
            <a:ext cx="2775831" cy="279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Hak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cuti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tahunan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yang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tidak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digunakan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2 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tahun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atau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lebih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dapat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digunakan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pada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tahun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berikutnya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paling 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banyak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24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hari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termasuk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hak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cuti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tahunan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dalam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tahun</a:t>
            </a:r>
            <a:r>
              <a:rPr lang="en-US" sz="1867" kern="0" dirty="0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sz="1867" kern="0" dirty="0" err="1">
                <a:solidFill>
                  <a:srgbClr val="20093A"/>
                </a:solidFill>
                <a:latin typeface="Assistant"/>
                <a:ea typeface="Assistant"/>
                <a:cs typeface="Assistant"/>
                <a:sym typeface="Assistant"/>
              </a:rPr>
              <a:t>berjalan</a:t>
            </a:r>
            <a:endParaRPr lang="en-US" sz="1867" kern="0" dirty="0">
              <a:solidFill>
                <a:srgbClr val="20093A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419" name="Google Shape;465;p37"/>
          <p:cNvSpPr/>
          <p:nvPr/>
        </p:nvSpPr>
        <p:spPr>
          <a:xfrm>
            <a:off x="6197487" y="4091925"/>
            <a:ext cx="172600" cy="177533"/>
          </a:xfrm>
          <a:custGeom>
            <a:avLst/>
            <a:gdLst/>
            <a:ahLst/>
            <a:cxnLst/>
            <a:rect l="l" t="t" r="r" b="b"/>
            <a:pathLst>
              <a:path w="5178" h="5326" extrusionOk="0">
                <a:moveTo>
                  <a:pt x="4310" y="0"/>
                </a:moveTo>
                <a:cubicBezTo>
                  <a:pt x="4151" y="0"/>
                  <a:pt x="3989" y="106"/>
                  <a:pt x="3864" y="212"/>
                </a:cubicBezTo>
                <a:cubicBezTo>
                  <a:pt x="3309" y="742"/>
                  <a:pt x="3018" y="1487"/>
                  <a:pt x="3056" y="2245"/>
                </a:cubicBezTo>
                <a:cubicBezTo>
                  <a:pt x="2576" y="1828"/>
                  <a:pt x="2059" y="1437"/>
                  <a:pt x="1516" y="1096"/>
                </a:cubicBezTo>
                <a:cubicBezTo>
                  <a:pt x="1283" y="938"/>
                  <a:pt x="997" y="786"/>
                  <a:pt x="731" y="786"/>
                </a:cubicBezTo>
                <a:cubicBezTo>
                  <a:pt x="592" y="786"/>
                  <a:pt x="458" y="827"/>
                  <a:pt x="341" y="932"/>
                </a:cubicBezTo>
                <a:cubicBezTo>
                  <a:pt x="0" y="1235"/>
                  <a:pt x="215" y="1803"/>
                  <a:pt x="468" y="2182"/>
                </a:cubicBezTo>
                <a:cubicBezTo>
                  <a:pt x="1377" y="3520"/>
                  <a:pt x="2766" y="4555"/>
                  <a:pt x="4180" y="5326"/>
                </a:cubicBezTo>
                <a:lnTo>
                  <a:pt x="4243" y="5288"/>
                </a:lnTo>
                <a:cubicBezTo>
                  <a:pt x="5026" y="3773"/>
                  <a:pt x="5177" y="2017"/>
                  <a:pt x="4685" y="389"/>
                </a:cubicBezTo>
                <a:cubicBezTo>
                  <a:pt x="4647" y="250"/>
                  <a:pt x="4571" y="123"/>
                  <a:pt x="4458" y="35"/>
                </a:cubicBezTo>
                <a:cubicBezTo>
                  <a:pt x="4409" y="11"/>
                  <a:pt x="4360" y="0"/>
                  <a:pt x="43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0" name="Google Shape;467;p37"/>
          <p:cNvSpPr/>
          <p:nvPr/>
        </p:nvSpPr>
        <p:spPr>
          <a:xfrm flipH="1">
            <a:off x="8902975" y="3245115"/>
            <a:ext cx="335067" cy="363200"/>
          </a:xfrm>
          <a:custGeom>
            <a:avLst/>
            <a:gdLst/>
            <a:ahLst/>
            <a:cxnLst/>
            <a:rect l="l" t="t" r="r" b="b"/>
            <a:pathLst>
              <a:path w="10052" h="10896" extrusionOk="0">
                <a:moveTo>
                  <a:pt x="2498" y="0"/>
                </a:moveTo>
                <a:cubicBezTo>
                  <a:pt x="1814" y="0"/>
                  <a:pt x="1247" y="779"/>
                  <a:pt x="1010" y="1489"/>
                </a:cubicBezTo>
                <a:cubicBezTo>
                  <a:pt x="0" y="4380"/>
                  <a:pt x="821" y="7878"/>
                  <a:pt x="1528" y="10870"/>
                </a:cubicBezTo>
                <a:lnTo>
                  <a:pt x="1680" y="10896"/>
                </a:lnTo>
                <a:cubicBezTo>
                  <a:pt x="2753" y="10618"/>
                  <a:pt x="3813" y="10290"/>
                  <a:pt x="4862" y="9936"/>
                </a:cubicBezTo>
                <a:cubicBezTo>
                  <a:pt x="6011" y="9557"/>
                  <a:pt x="7147" y="9115"/>
                  <a:pt x="8107" y="8396"/>
                </a:cubicBezTo>
                <a:cubicBezTo>
                  <a:pt x="9079" y="7663"/>
                  <a:pt x="9849" y="6615"/>
                  <a:pt x="9988" y="5428"/>
                </a:cubicBezTo>
                <a:cubicBezTo>
                  <a:pt x="10051" y="5062"/>
                  <a:pt x="9988" y="4683"/>
                  <a:pt x="9824" y="4367"/>
                </a:cubicBezTo>
                <a:cubicBezTo>
                  <a:pt x="9567" y="3953"/>
                  <a:pt x="9104" y="3798"/>
                  <a:pt x="8606" y="3798"/>
                </a:cubicBezTo>
                <a:cubicBezTo>
                  <a:pt x="8224" y="3798"/>
                  <a:pt x="7821" y="3889"/>
                  <a:pt x="7475" y="4027"/>
                </a:cubicBezTo>
                <a:cubicBezTo>
                  <a:pt x="6314" y="4506"/>
                  <a:pt x="5316" y="5315"/>
                  <a:pt x="4609" y="6350"/>
                </a:cubicBezTo>
                <a:cubicBezTo>
                  <a:pt x="4609" y="4620"/>
                  <a:pt x="4319" y="2915"/>
                  <a:pt x="3750" y="1286"/>
                </a:cubicBezTo>
                <a:cubicBezTo>
                  <a:pt x="3561" y="769"/>
                  <a:pt x="3283" y="201"/>
                  <a:pt x="2753" y="36"/>
                </a:cubicBezTo>
                <a:cubicBezTo>
                  <a:pt x="2666" y="12"/>
                  <a:pt x="2581" y="0"/>
                  <a:pt x="24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1" name="Google Shape;469;p37"/>
          <p:cNvSpPr/>
          <p:nvPr/>
        </p:nvSpPr>
        <p:spPr>
          <a:xfrm rot="20273397">
            <a:off x="8376987" y="3746502"/>
            <a:ext cx="1290790" cy="336790"/>
          </a:xfrm>
          <a:custGeom>
            <a:avLst/>
            <a:gdLst/>
            <a:ahLst/>
            <a:cxnLst/>
            <a:rect l="l" t="t" r="r" b="b"/>
            <a:pathLst>
              <a:path w="31722" h="10845" extrusionOk="0">
                <a:moveTo>
                  <a:pt x="0" y="10543"/>
                </a:moveTo>
                <a:cubicBezTo>
                  <a:pt x="2330" y="5883"/>
                  <a:pt x="6792" y="1769"/>
                  <a:pt x="11782" y="271"/>
                </a:cubicBezTo>
                <a:cubicBezTo>
                  <a:pt x="15108" y="-728"/>
                  <a:pt x="20846" y="1934"/>
                  <a:pt x="20846" y="5407"/>
                </a:cubicBezTo>
                <a:cubicBezTo>
                  <a:pt x="20846" y="6496"/>
                  <a:pt x="19940" y="8730"/>
                  <a:pt x="19033" y="8126"/>
                </a:cubicBezTo>
                <a:cubicBezTo>
                  <a:pt x="16721" y="6586"/>
                  <a:pt x="22040" y="1587"/>
                  <a:pt x="24773" y="2084"/>
                </a:cubicBezTo>
                <a:cubicBezTo>
                  <a:pt x="28440" y="2751"/>
                  <a:pt x="29654" y="7744"/>
                  <a:pt x="31722" y="10845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422" name="Google Shape;470;p37"/>
          <p:cNvSpPr/>
          <p:nvPr/>
        </p:nvSpPr>
        <p:spPr>
          <a:xfrm>
            <a:off x="5866322" y="3756491"/>
            <a:ext cx="1007033" cy="628267"/>
          </a:xfrm>
          <a:custGeom>
            <a:avLst/>
            <a:gdLst/>
            <a:ahLst/>
            <a:cxnLst/>
            <a:rect l="l" t="t" r="r" b="b"/>
            <a:pathLst>
              <a:path w="30211" h="18848" extrusionOk="0">
                <a:moveTo>
                  <a:pt x="0" y="2417"/>
                </a:moveTo>
                <a:cubicBezTo>
                  <a:pt x="6890" y="3795"/>
                  <a:pt x="17103" y="4723"/>
                  <a:pt x="19033" y="11480"/>
                </a:cubicBezTo>
                <a:cubicBezTo>
                  <a:pt x="19952" y="14699"/>
                  <a:pt x="15386" y="18181"/>
                  <a:pt x="12084" y="18731"/>
                </a:cubicBezTo>
                <a:cubicBezTo>
                  <a:pt x="9272" y="19199"/>
                  <a:pt x="5525" y="16964"/>
                  <a:pt x="4833" y="14199"/>
                </a:cubicBezTo>
                <a:cubicBezTo>
                  <a:pt x="2479" y="4796"/>
                  <a:pt x="23357" y="6854"/>
                  <a:pt x="30211" y="0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sp>
      <p:grpSp>
        <p:nvGrpSpPr>
          <p:cNvPr id="428" name="Google Shape;16633;p81"/>
          <p:cNvGrpSpPr/>
          <p:nvPr/>
        </p:nvGrpSpPr>
        <p:grpSpPr>
          <a:xfrm>
            <a:off x="9492929" y="277939"/>
            <a:ext cx="928943" cy="920977"/>
            <a:chOff x="4230912" y="2929193"/>
            <a:chExt cx="308813" cy="306165"/>
          </a:xfrm>
        </p:grpSpPr>
        <p:sp>
          <p:nvSpPr>
            <p:cNvPr id="429" name="Google Shape;16634;p81"/>
            <p:cNvSpPr/>
            <p:nvPr/>
          </p:nvSpPr>
          <p:spPr>
            <a:xfrm>
              <a:off x="4425427" y="2976878"/>
              <a:ext cx="114297" cy="258113"/>
            </a:xfrm>
            <a:custGeom>
              <a:avLst/>
              <a:gdLst/>
              <a:ahLst/>
              <a:cxnLst/>
              <a:rect l="l" t="t" r="r" b="b"/>
              <a:pathLst>
                <a:path w="4360" h="9846" extrusionOk="0">
                  <a:moveTo>
                    <a:pt x="0" y="0"/>
                  </a:moveTo>
                  <a:lnTo>
                    <a:pt x="0" y="9845"/>
                  </a:lnTo>
                  <a:lnTo>
                    <a:pt x="1213" y="9845"/>
                  </a:lnTo>
                  <a:cubicBezTo>
                    <a:pt x="1285" y="9845"/>
                    <a:pt x="1357" y="9787"/>
                    <a:pt x="1386" y="9715"/>
                  </a:cubicBezTo>
                  <a:lnTo>
                    <a:pt x="2584" y="5847"/>
                  </a:lnTo>
                  <a:lnTo>
                    <a:pt x="4317" y="246"/>
                  </a:lnTo>
                  <a:cubicBezTo>
                    <a:pt x="4360" y="130"/>
                    <a:pt x="4273" y="0"/>
                    <a:pt x="4143" y="0"/>
                  </a:cubicBez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16635;p81"/>
            <p:cNvSpPr/>
            <p:nvPr/>
          </p:nvSpPr>
          <p:spPr>
            <a:xfrm>
              <a:off x="4425427" y="2976878"/>
              <a:ext cx="93116" cy="258480"/>
            </a:xfrm>
            <a:custGeom>
              <a:avLst/>
              <a:gdLst/>
              <a:ahLst/>
              <a:cxnLst/>
              <a:rect l="l" t="t" r="r" b="b"/>
              <a:pathLst>
                <a:path w="3552" h="9860" extrusionOk="0">
                  <a:moveTo>
                    <a:pt x="0" y="0"/>
                  </a:moveTo>
                  <a:lnTo>
                    <a:pt x="0" y="9860"/>
                  </a:lnTo>
                  <a:lnTo>
                    <a:pt x="1213" y="9860"/>
                  </a:lnTo>
                  <a:cubicBezTo>
                    <a:pt x="1285" y="9845"/>
                    <a:pt x="1357" y="9802"/>
                    <a:pt x="1386" y="9715"/>
                  </a:cubicBezTo>
                  <a:lnTo>
                    <a:pt x="2584" y="5847"/>
                  </a:lnTo>
                  <a:lnTo>
                    <a:pt x="3551" y="0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16636;p81"/>
            <p:cNvSpPr/>
            <p:nvPr/>
          </p:nvSpPr>
          <p:spPr>
            <a:xfrm>
              <a:off x="4404613" y="2962879"/>
              <a:ext cx="100299" cy="272479"/>
            </a:xfrm>
            <a:custGeom>
              <a:avLst/>
              <a:gdLst/>
              <a:ahLst/>
              <a:cxnLst/>
              <a:rect l="l" t="t" r="r" b="b"/>
              <a:pathLst>
                <a:path w="3826" h="10394" extrusionOk="0">
                  <a:moveTo>
                    <a:pt x="0" y="0"/>
                  </a:moveTo>
                  <a:lnTo>
                    <a:pt x="0" y="10394"/>
                  </a:lnTo>
                  <a:lnTo>
                    <a:pt x="1993" y="10394"/>
                  </a:lnTo>
                  <a:cubicBezTo>
                    <a:pt x="2079" y="10394"/>
                    <a:pt x="2151" y="10321"/>
                    <a:pt x="2166" y="10235"/>
                  </a:cubicBezTo>
                  <a:lnTo>
                    <a:pt x="2729" y="6770"/>
                  </a:lnTo>
                  <a:lnTo>
                    <a:pt x="3811" y="231"/>
                  </a:lnTo>
                  <a:cubicBezTo>
                    <a:pt x="3826" y="116"/>
                    <a:pt x="3739" y="15"/>
                    <a:pt x="3624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16637;p81"/>
            <p:cNvSpPr/>
            <p:nvPr/>
          </p:nvSpPr>
          <p:spPr>
            <a:xfrm>
              <a:off x="4404613" y="2962879"/>
              <a:ext cx="71934" cy="272479"/>
            </a:xfrm>
            <a:custGeom>
              <a:avLst/>
              <a:gdLst/>
              <a:ahLst/>
              <a:cxnLst/>
              <a:rect l="l" t="t" r="r" b="b"/>
              <a:pathLst>
                <a:path w="2744" h="10394" extrusionOk="0">
                  <a:moveTo>
                    <a:pt x="0" y="0"/>
                  </a:moveTo>
                  <a:lnTo>
                    <a:pt x="0" y="10394"/>
                  </a:lnTo>
                  <a:lnTo>
                    <a:pt x="1993" y="10394"/>
                  </a:lnTo>
                  <a:cubicBezTo>
                    <a:pt x="2079" y="10394"/>
                    <a:pt x="2151" y="10321"/>
                    <a:pt x="2166" y="10235"/>
                  </a:cubicBezTo>
                  <a:lnTo>
                    <a:pt x="2743" y="6770"/>
                  </a:lnTo>
                  <a:lnTo>
                    <a:pt x="2743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16638;p81"/>
            <p:cNvSpPr/>
            <p:nvPr/>
          </p:nvSpPr>
          <p:spPr>
            <a:xfrm>
              <a:off x="4230912" y="2929193"/>
              <a:ext cx="229722" cy="306165"/>
            </a:xfrm>
            <a:custGeom>
              <a:avLst/>
              <a:gdLst/>
              <a:ahLst/>
              <a:cxnLst/>
              <a:rect l="l" t="t" r="r" b="b"/>
              <a:pathLst>
                <a:path w="8763" h="11679" extrusionOk="0">
                  <a:moveTo>
                    <a:pt x="188" y="0"/>
                  </a:moveTo>
                  <a:cubicBezTo>
                    <a:pt x="87" y="0"/>
                    <a:pt x="1" y="87"/>
                    <a:pt x="1" y="188"/>
                  </a:cubicBezTo>
                  <a:lnTo>
                    <a:pt x="1" y="11476"/>
                  </a:lnTo>
                  <a:cubicBezTo>
                    <a:pt x="1" y="11592"/>
                    <a:pt x="87" y="11679"/>
                    <a:pt x="188" y="11679"/>
                  </a:cubicBezTo>
                  <a:lnTo>
                    <a:pt x="8575" y="11679"/>
                  </a:lnTo>
                  <a:cubicBezTo>
                    <a:pt x="8676" y="11679"/>
                    <a:pt x="8763" y="11592"/>
                    <a:pt x="8763" y="11476"/>
                  </a:cubicBezTo>
                  <a:lnTo>
                    <a:pt x="8763" y="1011"/>
                  </a:lnTo>
                  <a:cubicBezTo>
                    <a:pt x="8763" y="910"/>
                    <a:pt x="8676" y="823"/>
                    <a:pt x="8575" y="823"/>
                  </a:cubicBezTo>
                  <a:lnTo>
                    <a:pt x="3234" y="823"/>
                  </a:lnTo>
                  <a:cubicBezTo>
                    <a:pt x="3191" y="823"/>
                    <a:pt x="3133" y="809"/>
                    <a:pt x="3104" y="765"/>
                  </a:cubicBezTo>
                  <a:lnTo>
                    <a:pt x="2411" y="58"/>
                  </a:lnTo>
                  <a:cubicBezTo>
                    <a:pt x="2368" y="15"/>
                    <a:pt x="2325" y="0"/>
                    <a:pt x="2267" y="0"/>
                  </a:cubicBezTo>
                  <a:close/>
                </a:path>
              </a:pathLst>
            </a:custGeom>
            <a:solidFill>
              <a:srgbClr val="889A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16639;p81"/>
            <p:cNvSpPr/>
            <p:nvPr/>
          </p:nvSpPr>
          <p:spPr>
            <a:xfrm>
              <a:off x="4443594" y="2950768"/>
              <a:ext cx="17040" cy="284590"/>
            </a:xfrm>
            <a:custGeom>
              <a:avLst/>
              <a:gdLst/>
              <a:ahLst/>
              <a:cxnLst/>
              <a:rect l="l" t="t" r="r" b="b"/>
              <a:pathLst>
                <a:path w="650" h="10856" extrusionOk="0">
                  <a:moveTo>
                    <a:pt x="0" y="0"/>
                  </a:moveTo>
                  <a:lnTo>
                    <a:pt x="0" y="10856"/>
                  </a:lnTo>
                  <a:lnTo>
                    <a:pt x="462" y="10856"/>
                  </a:lnTo>
                  <a:cubicBezTo>
                    <a:pt x="563" y="10856"/>
                    <a:pt x="650" y="10769"/>
                    <a:pt x="650" y="10653"/>
                  </a:cubicBezTo>
                  <a:lnTo>
                    <a:pt x="650" y="188"/>
                  </a:lnTo>
                  <a:cubicBezTo>
                    <a:pt x="650" y="87"/>
                    <a:pt x="563" y="0"/>
                    <a:pt x="462" y="0"/>
                  </a:cubicBezTo>
                  <a:close/>
                </a:path>
              </a:pathLst>
            </a:custGeom>
            <a:solidFill>
              <a:srgbClr val="97A7B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16640;p81"/>
            <p:cNvSpPr/>
            <p:nvPr/>
          </p:nvSpPr>
          <p:spPr>
            <a:xfrm>
              <a:off x="4271021" y="3008651"/>
              <a:ext cx="22361" cy="22361"/>
            </a:xfrm>
            <a:custGeom>
              <a:avLst/>
              <a:gdLst/>
              <a:ahLst/>
              <a:cxnLst/>
              <a:rect l="l" t="t" r="r" b="b"/>
              <a:pathLst>
                <a:path w="853" h="853" extrusionOk="0">
                  <a:moveTo>
                    <a:pt x="159" y="1"/>
                  </a:moveTo>
                  <a:cubicBezTo>
                    <a:pt x="73" y="1"/>
                    <a:pt x="1" y="73"/>
                    <a:pt x="1" y="174"/>
                  </a:cubicBezTo>
                  <a:lnTo>
                    <a:pt x="1" y="694"/>
                  </a:lnTo>
                  <a:cubicBezTo>
                    <a:pt x="1" y="780"/>
                    <a:pt x="73" y="852"/>
                    <a:pt x="159" y="852"/>
                  </a:cubicBezTo>
                  <a:lnTo>
                    <a:pt x="679" y="852"/>
                  </a:lnTo>
                  <a:cubicBezTo>
                    <a:pt x="780" y="852"/>
                    <a:pt x="852" y="780"/>
                    <a:pt x="852" y="694"/>
                  </a:cubicBezTo>
                  <a:lnTo>
                    <a:pt x="852" y="174"/>
                  </a:lnTo>
                  <a:cubicBezTo>
                    <a:pt x="852" y="73"/>
                    <a:pt x="780" y="1"/>
                    <a:pt x="679" y="1"/>
                  </a:cubicBez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16641;p81"/>
            <p:cNvSpPr/>
            <p:nvPr/>
          </p:nvSpPr>
          <p:spPr>
            <a:xfrm>
              <a:off x="4310003" y="3026451"/>
              <a:ext cx="114691" cy="9490"/>
            </a:xfrm>
            <a:custGeom>
              <a:avLst/>
              <a:gdLst/>
              <a:ahLst/>
              <a:cxnLst/>
              <a:rect l="l" t="t" r="r" b="b"/>
              <a:pathLst>
                <a:path w="4375" h="362" extrusionOk="0">
                  <a:moveTo>
                    <a:pt x="232" y="0"/>
                  </a:moveTo>
                  <a:cubicBezTo>
                    <a:pt x="1" y="0"/>
                    <a:pt x="1" y="361"/>
                    <a:pt x="232" y="361"/>
                  </a:cubicBezTo>
                  <a:lnTo>
                    <a:pt x="4129" y="361"/>
                  </a:lnTo>
                  <a:cubicBezTo>
                    <a:pt x="4374" y="361"/>
                    <a:pt x="4374" y="0"/>
                    <a:pt x="4129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16642;p81"/>
            <p:cNvSpPr/>
            <p:nvPr/>
          </p:nvSpPr>
          <p:spPr>
            <a:xfrm>
              <a:off x="4310003" y="3010538"/>
              <a:ext cx="37120" cy="9490"/>
            </a:xfrm>
            <a:custGeom>
              <a:avLst/>
              <a:gdLst/>
              <a:ahLst/>
              <a:cxnLst/>
              <a:rect l="l" t="t" r="r" b="b"/>
              <a:pathLst>
                <a:path w="1416" h="362" extrusionOk="0">
                  <a:moveTo>
                    <a:pt x="232" y="1"/>
                  </a:moveTo>
                  <a:cubicBezTo>
                    <a:pt x="1" y="1"/>
                    <a:pt x="1" y="362"/>
                    <a:pt x="232" y="362"/>
                  </a:cubicBezTo>
                  <a:lnTo>
                    <a:pt x="1184" y="362"/>
                  </a:lnTo>
                  <a:cubicBezTo>
                    <a:pt x="1415" y="362"/>
                    <a:pt x="1415" y="1"/>
                    <a:pt x="1184" y="1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16643;p81"/>
            <p:cNvSpPr/>
            <p:nvPr/>
          </p:nvSpPr>
          <p:spPr>
            <a:xfrm>
              <a:off x="4271021" y="3082079"/>
              <a:ext cx="22361" cy="22335"/>
            </a:xfrm>
            <a:custGeom>
              <a:avLst/>
              <a:gdLst/>
              <a:ahLst/>
              <a:cxnLst/>
              <a:rect l="l" t="t" r="r" b="b"/>
              <a:pathLst>
                <a:path w="853" h="852" extrusionOk="0">
                  <a:moveTo>
                    <a:pt x="159" y="0"/>
                  </a:moveTo>
                  <a:cubicBezTo>
                    <a:pt x="73" y="0"/>
                    <a:pt x="1" y="72"/>
                    <a:pt x="1" y="173"/>
                  </a:cubicBezTo>
                  <a:lnTo>
                    <a:pt x="1" y="693"/>
                  </a:lnTo>
                  <a:cubicBezTo>
                    <a:pt x="1" y="780"/>
                    <a:pt x="73" y="852"/>
                    <a:pt x="159" y="852"/>
                  </a:cubicBezTo>
                  <a:lnTo>
                    <a:pt x="679" y="852"/>
                  </a:lnTo>
                  <a:cubicBezTo>
                    <a:pt x="780" y="852"/>
                    <a:pt x="852" y="780"/>
                    <a:pt x="852" y="693"/>
                  </a:cubicBezTo>
                  <a:lnTo>
                    <a:pt x="852" y="173"/>
                  </a:lnTo>
                  <a:cubicBezTo>
                    <a:pt x="852" y="72"/>
                    <a:pt x="780" y="0"/>
                    <a:pt x="679" y="0"/>
                  </a:cubicBez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16644;p81"/>
            <p:cNvSpPr/>
            <p:nvPr/>
          </p:nvSpPr>
          <p:spPr>
            <a:xfrm>
              <a:off x="4310003" y="3099853"/>
              <a:ext cx="114691" cy="9490"/>
            </a:xfrm>
            <a:custGeom>
              <a:avLst/>
              <a:gdLst/>
              <a:ahLst/>
              <a:cxnLst/>
              <a:rect l="l" t="t" r="r" b="b"/>
              <a:pathLst>
                <a:path w="4375" h="362" extrusionOk="0">
                  <a:moveTo>
                    <a:pt x="232" y="1"/>
                  </a:moveTo>
                  <a:cubicBezTo>
                    <a:pt x="1" y="1"/>
                    <a:pt x="1" y="362"/>
                    <a:pt x="232" y="362"/>
                  </a:cubicBezTo>
                  <a:lnTo>
                    <a:pt x="4129" y="362"/>
                  </a:lnTo>
                  <a:cubicBezTo>
                    <a:pt x="4374" y="362"/>
                    <a:pt x="4374" y="1"/>
                    <a:pt x="4129" y="1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16645;p81"/>
            <p:cNvSpPr/>
            <p:nvPr/>
          </p:nvSpPr>
          <p:spPr>
            <a:xfrm>
              <a:off x="4310003" y="3084334"/>
              <a:ext cx="37120" cy="9490"/>
            </a:xfrm>
            <a:custGeom>
              <a:avLst/>
              <a:gdLst/>
              <a:ahLst/>
              <a:cxnLst/>
              <a:rect l="l" t="t" r="r" b="b"/>
              <a:pathLst>
                <a:path w="1416" h="362" extrusionOk="0">
                  <a:moveTo>
                    <a:pt x="232" y="1"/>
                  </a:moveTo>
                  <a:cubicBezTo>
                    <a:pt x="1" y="1"/>
                    <a:pt x="1" y="362"/>
                    <a:pt x="232" y="362"/>
                  </a:cubicBezTo>
                  <a:lnTo>
                    <a:pt x="1184" y="362"/>
                  </a:lnTo>
                  <a:cubicBezTo>
                    <a:pt x="1415" y="362"/>
                    <a:pt x="1415" y="1"/>
                    <a:pt x="1184" y="1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16646;p81"/>
            <p:cNvSpPr/>
            <p:nvPr/>
          </p:nvSpPr>
          <p:spPr>
            <a:xfrm>
              <a:off x="4271021" y="3155874"/>
              <a:ext cx="22361" cy="21968"/>
            </a:xfrm>
            <a:custGeom>
              <a:avLst/>
              <a:gdLst/>
              <a:ahLst/>
              <a:cxnLst/>
              <a:rect l="l" t="t" r="r" b="b"/>
              <a:pathLst>
                <a:path w="853" h="838" extrusionOk="0">
                  <a:moveTo>
                    <a:pt x="159" y="0"/>
                  </a:moveTo>
                  <a:cubicBezTo>
                    <a:pt x="73" y="0"/>
                    <a:pt x="1" y="72"/>
                    <a:pt x="1" y="173"/>
                  </a:cubicBezTo>
                  <a:lnTo>
                    <a:pt x="1" y="679"/>
                  </a:lnTo>
                  <a:cubicBezTo>
                    <a:pt x="1" y="765"/>
                    <a:pt x="73" y="837"/>
                    <a:pt x="159" y="837"/>
                  </a:cubicBezTo>
                  <a:lnTo>
                    <a:pt x="679" y="837"/>
                  </a:lnTo>
                  <a:cubicBezTo>
                    <a:pt x="766" y="837"/>
                    <a:pt x="852" y="765"/>
                    <a:pt x="852" y="679"/>
                  </a:cubicBezTo>
                  <a:lnTo>
                    <a:pt x="852" y="173"/>
                  </a:lnTo>
                  <a:cubicBezTo>
                    <a:pt x="852" y="72"/>
                    <a:pt x="780" y="0"/>
                    <a:pt x="679" y="0"/>
                  </a:cubicBezTo>
                  <a:close/>
                </a:path>
              </a:pathLst>
            </a:custGeom>
            <a:solidFill>
              <a:srgbClr val="D7DF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16647;p81"/>
            <p:cNvSpPr/>
            <p:nvPr/>
          </p:nvSpPr>
          <p:spPr>
            <a:xfrm>
              <a:off x="4310003" y="3173281"/>
              <a:ext cx="114691" cy="9490"/>
            </a:xfrm>
            <a:custGeom>
              <a:avLst/>
              <a:gdLst/>
              <a:ahLst/>
              <a:cxnLst/>
              <a:rect l="l" t="t" r="r" b="b"/>
              <a:pathLst>
                <a:path w="4375" h="362" extrusionOk="0">
                  <a:moveTo>
                    <a:pt x="232" y="0"/>
                  </a:moveTo>
                  <a:cubicBezTo>
                    <a:pt x="1" y="0"/>
                    <a:pt x="1" y="361"/>
                    <a:pt x="232" y="361"/>
                  </a:cubicBezTo>
                  <a:lnTo>
                    <a:pt x="4129" y="361"/>
                  </a:lnTo>
                  <a:cubicBezTo>
                    <a:pt x="4374" y="361"/>
                    <a:pt x="4374" y="0"/>
                    <a:pt x="4129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16648;p81"/>
            <p:cNvSpPr/>
            <p:nvPr/>
          </p:nvSpPr>
          <p:spPr>
            <a:xfrm>
              <a:off x="4310003" y="3157762"/>
              <a:ext cx="37120" cy="9490"/>
            </a:xfrm>
            <a:custGeom>
              <a:avLst/>
              <a:gdLst/>
              <a:ahLst/>
              <a:cxnLst/>
              <a:rect l="l" t="t" r="r" b="b"/>
              <a:pathLst>
                <a:path w="1416" h="362" extrusionOk="0">
                  <a:moveTo>
                    <a:pt x="232" y="0"/>
                  </a:moveTo>
                  <a:cubicBezTo>
                    <a:pt x="1" y="0"/>
                    <a:pt x="1" y="361"/>
                    <a:pt x="232" y="361"/>
                  </a:cubicBezTo>
                  <a:lnTo>
                    <a:pt x="1184" y="361"/>
                  </a:lnTo>
                  <a:cubicBezTo>
                    <a:pt x="1415" y="361"/>
                    <a:pt x="1415" y="0"/>
                    <a:pt x="1184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4" name="Google Shape;16671;p81"/>
          <p:cNvGrpSpPr/>
          <p:nvPr/>
        </p:nvGrpSpPr>
        <p:grpSpPr>
          <a:xfrm>
            <a:off x="7096490" y="3396129"/>
            <a:ext cx="1203538" cy="1288463"/>
            <a:chOff x="5156931" y="2922194"/>
            <a:chExt cx="324699" cy="347611"/>
          </a:xfrm>
        </p:grpSpPr>
        <p:sp>
          <p:nvSpPr>
            <p:cNvPr id="445" name="Google Shape;16672;p81"/>
            <p:cNvSpPr/>
            <p:nvPr/>
          </p:nvSpPr>
          <p:spPr>
            <a:xfrm>
              <a:off x="5160706" y="3072982"/>
              <a:ext cx="317149" cy="43543"/>
            </a:xfrm>
            <a:custGeom>
              <a:avLst/>
              <a:gdLst/>
              <a:ahLst/>
              <a:cxnLst/>
              <a:rect l="l" t="t" r="r" b="b"/>
              <a:pathLst>
                <a:path w="12098" h="1661" extrusionOk="0">
                  <a:moveTo>
                    <a:pt x="15" y="1"/>
                  </a:moveTo>
                  <a:lnTo>
                    <a:pt x="0" y="1661"/>
                  </a:lnTo>
                  <a:lnTo>
                    <a:pt x="12097" y="1661"/>
                  </a:lnTo>
                  <a:lnTo>
                    <a:pt x="12083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16673;p81"/>
            <p:cNvSpPr/>
            <p:nvPr/>
          </p:nvSpPr>
          <p:spPr>
            <a:xfrm>
              <a:off x="5258330" y="2922194"/>
              <a:ext cx="128689" cy="62261"/>
            </a:xfrm>
            <a:custGeom>
              <a:avLst/>
              <a:gdLst/>
              <a:ahLst/>
              <a:cxnLst/>
              <a:rect l="l" t="t" r="r" b="b"/>
              <a:pathLst>
                <a:path w="4909" h="2375" extrusionOk="0">
                  <a:moveTo>
                    <a:pt x="2453" y="0"/>
                  </a:moveTo>
                  <a:cubicBezTo>
                    <a:pt x="2397" y="0"/>
                    <a:pt x="2339" y="22"/>
                    <a:pt x="2296" y="65"/>
                  </a:cubicBezTo>
                  <a:lnTo>
                    <a:pt x="997" y="1364"/>
                  </a:lnTo>
                  <a:lnTo>
                    <a:pt x="1" y="2375"/>
                  </a:lnTo>
                  <a:lnTo>
                    <a:pt x="4909" y="2375"/>
                  </a:lnTo>
                  <a:lnTo>
                    <a:pt x="2599" y="65"/>
                  </a:lnTo>
                  <a:cubicBezTo>
                    <a:pt x="2563" y="22"/>
                    <a:pt x="2509" y="0"/>
                    <a:pt x="2453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16674;p81"/>
            <p:cNvSpPr/>
            <p:nvPr/>
          </p:nvSpPr>
          <p:spPr>
            <a:xfrm>
              <a:off x="5258330" y="2957951"/>
              <a:ext cx="128689" cy="26503"/>
            </a:xfrm>
            <a:custGeom>
              <a:avLst/>
              <a:gdLst/>
              <a:ahLst/>
              <a:cxnLst/>
              <a:rect l="l" t="t" r="r" b="b"/>
              <a:pathLst>
                <a:path w="4909" h="1011" extrusionOk="0">
                  <a:moveTo>
                    <a:pt x="997" y="0"/>
                  </a:moveTo>
                  <a:lnTo>
                    <a:pt x="1" y="1011"/>
                  </a:lnTo>
                  <a:lnTo>
                    <a:pt x="4909" y="1011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16675;p81"/>
            <p:cNvSpPr/>
            <p:nvPr/>
          </p:nvSpPr>
          <p:spPr>
            <a:xfrm>
              <a:off x="5180000" y="2975358"/>
              <a:ext cx="278561" cy="260761"/>
            </a:xfrm>
            <a:custGeom>
              <a:avLst/>
              <a:gdLst/>
              <a:ahLst/>
              <a:cxnLst/>
              <a:rect l="l" t="t" r="r" b="b"/>
              <a:pathLst>
                <a:path w="10626" h="9947" extrusionOk="0">
                  <a:moveTo>
                    <a:pt x="217" y="0"/>
                  </a:moveTo>
                  <a:cubicBezTo>
                    <a:pt x="102" y="0"/>
                    <a:pt x="1" y="102"/>
                    <a:pt x="1" y="217"/>
                  </a:cubicBezTo>
                  <a:lnTo>
                    <a:pt x="1" y="9946"/>
                  </a:lnTo>
                  <a:lnTo>
                    <a:pt x="10625" y="9946"/>
                  </a:lnTo>
                  <a:lnTo>
                    <a:pt x="10625" y="217"/>
                  </a:lnTo>
                  <a:cubicBezTo>
                    <a:pt x="10625" y="102"/>
                    <a:pt x="10524" y="0"/>
                    <a:pt x="10409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16676;p81"/>
            <p:cNvSpPr/>
            <p:nvPr/>
          </p:nvSpPr>
          <p:spPr>
            <a:xfrm>
              <a:off x="5438847" y="2975358"/>
              <a:ext cx="19714" cy="260761"/>
            </a:xfrm>
            <a:custGeom>
              <a:avLst/>
              <a:gdLst/>
              <a:ahLst/>
              <a:cxnLst/>
              <a:rect l="l" t="t" r="r" b="b"/>
              <a:pathLst>
                <a:path w="752" h="9947" extrusionOk="0">
                  <a:moveTo>
                    <a:pt x="1" y="0"/>
                  </a:moveTo>
                  <a:lnTo>
                    <a:pt x="1" y="9946"/>
                  </a:lnTo>
                  <a:lnTo>
                    <a:pt x="751" y="9946"/>
                  </a:lnTo>
                  <a:lnTo>
                    <a:pt x="751" y="217"/>
                  </a:lnTo>
                  <a:cubicBezTo>
                    <a:pt x="751" y="102"/>
                    <a:pt x="650" y="0"/>
                    <a:pt x="535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16677;p81"/>
            <p:cNvSpPr/>
            <p:nvPr/>
          </p:nvSpPr>
          <p:spPr>
            <a:xfrm>
              <a:off x="5180000" y="3062785"/>
              <a:ext cx="278561" cy="172967"/>
            </a:xfrm>
            <a:custGeom>
              <a:avLst/>
              <a:gdLst/>
              <a:ahLst/>
              <a:cxnLst/>
              <a:rect l="l" t="t" r="r" b="b"/>
              <a:pathLst>
                <a:path w="10626" h="6598" extrusionOk="0">
                  <a:moveTo>
                    <a:pt x="1" y="0"/>
                  </a:moveTo>
                  <a:lnTo>
                    <a:pt x="1" y="6597"/>
                  </a:lnTo>
                  <a:lnTo>
                    <a:pt x="10625" y="6597"/>
                  </a:lnTo>
                  <a:lnTo>
                    <a:pt x="10625" y="0"/>
                  </a:lnTo>
                  <a:lnTo>
                    <a:pt x="5313" y="37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16678;p81"/>
            <p:cNvSpPr/>
            <p:nvPr/>
          </p:nvSpPr>
          <p:spPr>
            <a:xfrm>
              <a:off x="5221262" y="3114192"/>
              <a:ext cx="196953" cy="10329"/>
            </a:xfrm>
            <a:custGeom>
              <a:avLst/>
              <a:gdLst/>
              <a:ahLst/>
              <a:cxnLst/>
              <a:rect l="l" t="t" r="r" b="b"/>
              <a:pathLst>
                <a:path w="7513" h="394" extrusionOk="0">
                  <a:moveTo>
                    <a:pt x="7259" y="1"/>
                  </a:moveTo>
                  <a:cubicBezTo>
                    <a:pt x="7250" y="1"/>
                    <a:pt x="7241" y="1"/>
                    <a:pt x="7232" y="2"/>
                  </a:cubicBezTo>
                  <a:lnTo>
                    <a:pt x="246" y="2"/>
                  </a:lnTo>
                  <a:cubicBezTo>
                    <a:pt x="0" y="17"/>
                    <a:pt x="0" y="378"/>
                    <a:pt x="246" y="392"/>
                  </a:cubicBezTo>
                  <a:lnTo>
                    <a:pt x="7232" y="392"/>
                  </a:lnTo>
                  <a:cubicBezTo>
                    <a:pt x="7241" y="393"/>
                    <a:pt x="7250" y="393"/>
                    <a:pt x="7259" y="393"/>
                  </a:cubicBezTo>
                  <a:cubicBezTo>
                    <a:pt x="7512" y="393"/>
                    <a:pt x="7512" y="1"/>
                    <a:pt x="725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16679;p81"/>
            <p:cNvSpPr/>
            <p:nvPr/>
          </p:nvSpPr>
          <p:spPr>
            <a:xfrm>
              <a:off x="5254031" y="3136528"/>
              <a:ext cx="129581" cy="10696"/>
            </a:xfrm>
            <a:custGeom>
              <a:avLst/>
              <a:gdLst/>
              <a:ahLst/>
              <a:cxnLst/>
              <a:rect l="l" t="t" r="r" b="b"/>
              <a:pathLst>
                <a:path w="4943" h="408" extrusionOk="0">
                  <a:moveTo>
                    <a:pt x="255" y="1"/>
                  </a:moveTo>
                  <a:cubicBezTo>
                    <a:pt x="0" y="1"/>
                    <a:pt x="0" y="407"/>
                    <a:pt x="255" y="407"/>
                  </a:cubicBezTo>
                  <a:cubicBezTo>
                    <a:pt x="263" y="407"/>
                    <a:pt x="272" y="407"/>
                    <a:pt x="280" y="406"/>
                  </a:cubicBezTo>
                  <a:lnTo>
                    <a:pt x="4698" y="406"/>
                  </a:lnTo>
                  <a:cubicBezTo>
                    <a:pt x="4943" y="377"/>
                    <a:pt x="4943" y="31"/>
                    <a:pt x="4698" y="2"/>
                  </a:cubicBezTo>
                  <a:lnTo>
                    <a:pt x="280" y="2"/>
                  </a:lnTo>
                  <a:cubicBezTo>
                    <a:pt x="272" y="1"/>
                    <a:pt x="263" y="1"/>
                    <a:pt x="25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16680;p81"/>
            <p:cNvSpPr/>
            <p:nvPr/>
          </p:nvSpPr>
          <p:spPr>
            <a:xfrm>
              <a:off x="5284074" y="3159282"/>
              <a:ext cx="68893" cy="10617"/>
            </a:xfrm>
            <a:custGeom>
              <a:avLst/>
              <a:gdLst/>
              <a:ahLst/>
              <a:cxnLst/>
              <a:rect l="l" t="t" r="r" b="b"/>
              <a:pathLst>
                <a:path w="2628" h="405" extrusionOk="0">
                  <a:moveTo>
                    <a:pt x="246" y="0"/>
                  </a:moveTo>
                  <a:cubicBezTo>
                    <a:pt x="0" y="15"/>
                    <a:pt x="0" y="375"/>
                    <a:pt x="246" y="404"/>
                  </a:cubicBezTo>
                  <a:lnTo>
                    <a:pt x="2382" y="404"/>
                  </a:lnTo>
                  <a:cubicBezTo>
                    <a:pt x="2628" y="375"/>
                    <a:pt x="2628" y="15"/>
                    <a:pt x="2382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16681;p81"/>
            <p:cNvSpPr/>
            <p:nvPr/>
          </p:nvSpPr>
          <p:spPr>
            <a:xfrm>
              <a:off x="5156931" y="3073009"/>
              <a:ext cx="324699" cy="196796"/>
            </a:xfrm>
            <a:custGeom>
              <a:avLst/>
              <a:gdLst/>
              <a:ahLst/>
              <a:cxnLst/>
              <a:rect l="l" t="t" r="r" b="b"/>
              <a:pathLst>
                <a:path w="12386" h="7507" extrusionOk="0">
                  <a:moveTo>
                    <a:pt x="176" y="0"/>
                  </a:moveTo>
                  <a:cubicBezTo>
                    <a:pt x="85" y="0"/>
                    <a:pt x="0" y="67"/>
                    <a:pt x="0" y="173"/>
                  </a:cubicBezTo>
                  <a:lnTo>
                    <a:pt x="0" y="7304"/>
                  </a:lnTo>
                  <a:cubicBezTo>
                    <a:pt x="0" y="7420"/>
                    <a:pt x="101" y="7506"/>
                    <a:pt x="217" y="7506"/>
                  </a:cubicBezTo>
                  <a:lnTo>
                    <a:pt x="12169" y="7506"/>
                  </a:lnTo>
                  <a:cubicBezTo>
                    <a:pt x="12285" y="7506"/>
                    <a:pt x="12386" y="7420"/>
                    <a:pt x="12386" y="7304"/>
                  </a:cubicBezTo>
                  <a:lnTo>
                    <a:pt x="12386" y="173"/>
                  </a:lnTo>
                  <a:cubicBezTo>
                    <a:pt x="12375" y="76"/>
                    <a:pt x="12291" y="3"/>
                    <a:pt x="12201" y="3"/>
                  </a:cubicBezTo>
                  <a:cubicBezTo>
                    <a:pt x="12171" y="3"/>
                    <a:pt x="12140" y="11"/>
                    <a:pt x="12111" y="29"/>
                  </a:cubicBezTo>
                  <a:lnTo>
                    <a:pt x="11722" y="303"/>
                  </a:lnTo>
                  <a:lnTo>
                    <a:pt x="6294" y="4201"/>
                  </a:lnTo>
                  <a:cubicBezTo>
                    <a:pt x="6265" y="4222"/>
                    <a:pt x="6229" y="4233"/>
                    <a:pt x="6193" y="4233"/>
                  </a:cubicBezTo>
                  <a:cubicBezTo>
                    <a:pt x="6157" y="4233"/>
                    <a:pt x="6121" y="4222"/>
                    <a:pt x="6092" y="4201"/>
                  </a:cubicBezTo>
                  <a:lnTo>
                    <a:pt x="274" y="29"/>
                  </a:lnTo>
                  <a:cubicBezTo>
                    <a:pt x="243" y="9"/>
                    <a:pt x="209" y="0"/>
                    <a:pt x="176" y="0"/>
                  </a:cubicBez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16682;p81"/>
            <p:cNvSpPr/>
            <p:nvPr/>
          </p:nvSpPr>
          <p:spPr>
            <a:xfrm>
              <a:off x="5464197" y="3072694"/>
              <a:ext cx="17433" cy="197111"/>
            </a:xfrm>
            <a:custGeom>
              <a:avLst/>
              <a:gdLst/>
              <a:ahLst/>
              <a:cxnLst/>
              <a:rect l="l" t="t" r="r" b="b"/>
              <a:pathLst>
                <a:path w="665" h="7519" extrusionOk="0">
                  <a:moveTo>
                    <a:pt x="481" y="0"/>
                  </a:moveTo>
                  <a:cubicBezTo>
                    <a:pt x="450" y="0"/>
                    <a:pt x="419" y="8"/>
                    <a:pt x="390" y="26"/>
                  </a:cubicBezTo>
                  <a:lnTo>
                    <a:pt x="1" y="301"/>
                  </a:lnTo>
                  <a:lnTo>
                    <a:pt x="1" y="7518"/>
                  </a:lnTo>
                  <a:lnTo>
                    <a:pt x="448" y="7518"/>
                  </a:lnTo>
                  <a:cubicBezTo>
                    <a:pt x="564" y="7518"/>
                    <a:pt x="665" y="7432"/>
                    <a:pt x="665" y="7316"/>
                  </a:cubicBezTo>
                  <a:lnTo>
                    <a:pt x="665" y="185"/>
                  </a:lnTo>
                  <a:cubicBezTo>
                    <a:pt x="665" y="76"/>
                    <a:pt x="575" y="0"/>
                    <a:pt x="48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16683;p81"/>
            <p:cNvSpPr/>
            <p:nvPr/>
          </p:nvSpPr>
          <p:spPr>
            <a:xfrm>
              <a:off x="5217461" y="3013579"/>
              <a:ext cx="32585" cy="32952"/>
            </a:xfrm>
            <a:custGeom>
              <a:avLst/>
              <a:gdLst/>
              <a:ahLst/>
              <a:cxnLst/>
              <a:rect l="l" t="t" r="r" b="b"/>
              <a:pathLst>
                <a:path w="1243" h="1257" extrusionOk="0">
                  <a:moveTo>
                    <a:pt x="188" y="0"/>
                  </a:moveTo>
                  <a:cubicBezTo>
                    <a:pt x="87" y="0"/>
                    <a:pt x="1" y="87"/>
                    <a:pt x="1" y="203"/>
                  </a:cubicBezTo>
                  <a:lnTo>
                    <a:pt x="1" y="1054"/>
                  </a:lnTo>
                  <a:cubicBezTo>
                    <a:pt x="1" y="1155"/>
                    <a:pt x="87" y="1256"/>
                    <a:pt x="188" y="1256"/>
                  </a:cubicBezTo>
                  <a:lnTo>
                    <a:pt x="1040" y="1256"/>
                  </a:lnTo>
                  <a:cubicBezTo>
                    <a:pt x="1156" y="1256"/>
                    <a:pt x="1242" y="1155"/>
                    <a:pt x="1242" y="1054"/>
                  </a:cubicBezTo>
                  <a:lnTo>
                    <a:pt x="1242" y="203"/>
                  </a:lnTo>
                  <a:cubicBezTo>
                    <a:pt x="1242" y="87"/>
                    <a:pt x="1156" y="0"/>
                    <a:pt x="1040" y="0"/>
                  </a:cubicBezTo>
                  <a:close/>
                </a:path>
              </a:pathLst>
            </a:custGeom>
            <a:solidFill>
              <a:srgbClr val="96AB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16684;p81"/>
            <p:cNvSpPr/>
            <p:nvPr/>
          </p:nvSpPr>
          <p:spPr>
            <a:xfrm>
              <a:off x="5271595" y="3008258"/>
              <a:ext cx="36491" cy="10670"/>
            </a:xfrm>
            <a:custGeom>
              <a:avLst/>
              <a:gdLst/>
              <a:ahLst/>
              <a:cxnLst/>
              <a:rect l="l" t="t" r="r" b="b"/>
              <a:pathLst>
                <a:path w="1392" h="407" extrusionOk="0">
                  <a:moveTo>
                    <a:pt x="1137" y="0"/>
                  </a:moveTo>
                  <a:cubicBezTo>
                    <a:pt x="1129" y="0"/>
                    <a:pt x="1120" y="0"/>
                    <a:pt x="1112" y="1"/>
                  </a:cubicBezTo>
                  <a:lnTo>
                    <a:pt x="245" y="1"/>
                  </a:lnTo>
                  <a:cubicBezTo>
                    <a:pt x="0" y="30"/>
                    <a:pt x="0" y="391"/>
                    <a:pt x="245" y="406"/>
                  </a:cubicBezTo>
                  <a:lnTo>
                    <a:pt x="1112" y="406"/>
                  </a:lnTo>
                  <a:cubicBezTo>
                    <a:pt x="1120" y="406"/>
                    <a:pt x="1129" y="407"/>
                    <a:pt x="1137" y="407"/>
                  </a:cubicBezTo>
                  <a:cubicBezTo>
                    <a:pt x="1392" y="407"/>
                    <a:pt x="1392" y="0"/>
                    <a:pt x="113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16685;p81"/>
            <p:cNvSpPr/>
            <p:nvPr/>
          </p:nvSpPr>
          <p:spPr>
            <a:xfrm>
              <a:off x="5270206" y="3036255"/>
              <a:ext cx="113406" cy="10670"/>
            </a:xfrm>
            <a:custGeom>
              <a:avLst/>
              <a:gdLst/>
              <a:ahLst/>
              <a:cxnLst/>
              <a:rect l="l" t="t" r="r" b="b"/>
              <a:pathLst>
                <a:path w="4326" h="407" extrusionOk="0">
                  <a:moveTo>
                    <a:pt x="271" y="0"/>
                  </a:moveTo>
                  <a:cubicBezTo>
                    <a:pt x="0" y="0"/>
                    <a:pt x="5" y="406"/>
                    <a:pt x="284" y="406"/>
                  </a:cubicBezTo>
                  <a:cubicBezTo>
                    <a:pt x="289" y="406"/>
                    <a:pt x="294" y="406"/>
                    <a:pt x="298" y="406"/>
                  </a:cubicBezTo>
                  <a:lnTo>
                    <a:pt x="4081" y="406"/>
                  </a:lnTo>
                  <a:cubicBezTo>
                    <a:pt x="4326" y="377"/>
                    <a:pt x="4326" y="16"/>
                    <a:pt x="4081" y="2"/>
                  </a:cubicBezTo>
                  <a:lnTo>
                    <a:pt x="298" y="2"/>
                  </a:lnTo>
                  <a:cubicBezTo>
                    <a:pt x="289" y="1"/>
                    <a:pt x="280" y="0"/>
                    <a:pt x="27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16686;p81"/>
            <p:cNvSpPr/>
            <p:nvPr/>
          </p:nvSpPr>
          <p:spPr>
            <a:xfrm>
              <a:off x="5223517" y="3080532"/>
              <a:ext cx="69915" cy="10670"/>
            </a:xfrm>
            <a:custGeom>
              <a:avLst/>
              <a:gdLst/>
              <a:ahLst/>
              <a:cxnLst/>
              <a:rect l="l" t="t" r="r" b="b"/>
              <a:pathLst>
                <a:path w="2667" h="407" extrusionOk="0">
                  <a:moveTo>
                    <a:pt x="2396" y="0"/>
                  </a:moveTo>
                  <a:cubicBezTo>
                    <a:pt x="2387" y="0"/>
                    <a:pt x="2378" y="1"/>
                    <a:pt x="2368" y="2"/>
                  </a:cubicBezTo>
                  <a:lnTo>
                    <a:pt x="246" y="2"/>
                  </a:lnTo>
                  <a:cubicBezTo>
                    <a:pt x="1" y="16"/>
                    <a:pt x="1" y="377"/>
                    <a:pt x="246" y="406"/>
                  </a:cubicBezTo>
                  <a:lnTo>
                    <a:pt x="2368" y="406"/>
                  </a:lnTo>
                  <a:cubicBezTo>
                    <a:pt x="2373" y="406"/>
                    <a:pt x="2378" y="406"/>
                    <a:pt x="2382" y="406"/>
                  </a:cubicBezTo>
                  <a:cubicBezTo>
                    <a:pt x="2662" y="406"/>
                    <a:pt x="2667" y="0"/>
                    <a:pt x="2396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16687;p81"/>
            <p:cNvSpPr/>
            <p:nvPr/>
          </p:nvSpPr>
          <p:spPr>
            <a:xfrm>
              <a:off x="5183251" y="3234152"/>
              <a:ext cx="56939" cy="10696"/>
            </a:xfrm>
            <a:custGeom>
              <a:avLst/>
              <a:gdLst/>
              <a:ahLst/>
              <a:cxnLst/>
              <a:rect l="l" t="t" r="r" b="b"/>
              <a:pathLst>
                <a:path w="2172" h="408" extrusionOk="0">
                  <a:moveTo>
                    <a:pt x="255" y="1"/>
                  </a:moveTo>
                  <a:cubicBezTo>
                    <a:pt x="1" y="1"/>
                    <a:pt x="1" y="408"/>
                    <a:pt x="255" y="408"/>
                  </a:cubicBezTo>
                  <a:cubicBezTo>
                    <a:pt x="264" y="408"/>
                    <a:pt x="272" y="407"/>
                    <a:pt x="281" y="406"/>
                  </a:cubicBezTo>
                  <a:lnTo>
                    <a:pt x="1927" y="406"/>
                  </a:lnTo>
                  <a:cubicBezTo>
                    <a:pt x="2172" y="378"/>
                    <a:pt x="2172" y="31"/>
                    <a:pt x="1927" y="2"/>
                  </a:cubicBezTo>
                  <a:lnTo>
                    <a:pt x="281" y="2"/>
                  </a:lnTo>
                  <a:cubicBezTo>
                    <a:pt x="272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737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303" y="1632686"/>
            <a:ext cx="7555555" cy="5333333"/>
          </a:xfrm>
          <a:prstGeom prst="rect">
            <a:avLst/>
          </a:prstGeom>
        </p:spPr>
      </p:pic>
      <p:sp>
        <p:nvSpPr>
          <p:cNvPr id="476" name="Google Shape;476;p38"/>
          <p:cNvSpPr txBox="1">
            <a:spLocks noGrp="1"/>
          </p:cNvSpPr>
          <p:nvPr>
            <p:ph type="title" idx="6"/>
          </p:nvPr>
        </p:nvSpPr>
        <p:spPr>
          <a:xfrm>
            <a:off x="4610800" y="367492"/>
            <a:ext cx="7581200" cy="101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400" b="1" dirty="0"/>
              <a:t>CUTI BESAR PNS</a:t>
            </a:r>
            <a:endParaRPr sz="4400" b="1" dirty="0"/>
          </a:p>
        </p:txBody>
      </p:sp>
      <p:sp>
        <p:nvSpPr>
          <p:cNvPr id="478" name="Google Shape;478;p38"/>
          <p:cNvSpPr txBox="1">
            <a:spLocks noGrp="1"/>
          </p:cNvSpPr>
          <p:nvPr>
            <p:ph type="subTitle" idx="1"/>
          </p:nvPr>
        </p:nvSpPr>
        <p:spPr>
          <a:xfrm flipH="1">
            <a:off x="5024194" y="1133867"/>
            <a:ext cx="7167805" cy="116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 err="1"/>
              <a:t>Bagi</a:t>
            </a:r>
            <a:r>
              <a:rPr lang="en-US" dirty="0"/>
              <a:t> PNS  yang </a:t>
            </a:r>
            <a:r>
              <a:rPr lang="en-US" dirty="0" err="1"/>
              <a:t>mempunyai</a:t>
            </a:r>
            <a:r>
              <a:rPr lang="en-US" dirty="0"/>
              <a:t> masa </a:t>
            </a:r>
            <a:r>
              <a:rPr lang="en-US" dirty="0" err="1"/>
              <a:t>kerja</a:t>
            </a:r>
            <a:r>
              <a:rPr lang="en-US" dirty="0"/>
              <a:t> 5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berturut</a:t>
            </a:r>
            <a:r>
              <a:rPr lang="en-US" dirty="0"/>
              <a:t> </a:t>
            </a:r>
            <a:r>
              <a:rPr lang="en-US" dirty="0" err="1"/>
              <a:t>turut</a:t>
            </a:r>
            <a:r>
              <a:rPr lang="en-US" dirty="0"/>
              <a:t> </a:t>
            </a:r>
            <a:r>
              <a:rPr lang="en-US" dirty="0" err="1"/>
              <a:t>dikecualikan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PNS  masa </a:t>
            </a:r>
            <a:r>
              <a:rPr lang="en-US" dirty="0" err="1"/>
              <a:t>kerjanya</a:t>
            </a:r>
            <a:r>
              <a:rPr lang="en-US" dirty="0"/>
              <a:t> </a:t>
            </a:r>
            <a:r>
              <a:rPr lang="en-US" dirty="0" err="1"/>
              <a:t>kurang</a:t>
            </a:r>
            <a:r>
              <a:rPr lang="en-US" dirty="0"/>
              <a:t> 5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menunaikan</a:t>
            </a:r>
            <a:r>
              <a:rPr lang="en-US" dirty="0"/>
              <a:t> ibadah haji </a:t>
            </a:r>
            <a:r>
              <a:rPr lang="en-US" dirty="0" err="1"/>
              <a:t>pertama</a:t>
            </a:r>
            <a:r>
              <a:rPr lang="en-US" dirty="0"/>
              <a:t> kali paling lama 3 </a:t>
            </a:r>
            <a:r>
              <a:rPr lang="en-US" dirty="0" err="1"/>
              <a:t>bulan</a:t>
            </a:r>
            <a:endParaRPr lang="en-US" dirty="0"/>
          </a:p>
        </p:txBody>
      </p:sp>
      <p:sp>
        <p:nvSpPr>
          <p:cNvPr id="480" name="Google Shape;480;p38"/>
          <p:cNvSpPr txBox="1">
            <a:spLocks noGrp="1"/>
          </p:cNvSpPr>
          <p:nvPr>
            <p:ph type="subTitle" idx="3"/>
          </p:nvPr>
        </p:nvSpPr>
        <p:spPr>
          <a:xfrm flipH="1">
            <a:off x="5741510" y="2144667"/>
            <a:ext cx="6283140" cy="5417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sv-SE" dirty="0"/>
              <a:t>Jika kurang 3 bulan maka sisa hak cuti besar dihapus </a:t>
            </a:r>
            <a:endParaRPr dirty="0"/>
          </a:p>
        </p:txBody>
      </p:sp>
      <p:sp>
        <p:nvSpPr>
          <p:cNvPr id="482" name="Google Shape;482;p38"/>
          <p:cNvSpPr txBox="1">
            <a:spLocks noGrp="1"/>
          </p:cNvSpPr>
          <p:nvPr>
            <p:ph type="subTitle" idx="5"/>
          </p:nvPr>
        </p:nvSpPr>
        <p:spPr>
          <a:xfrm flipH="1">
            <a:off x="6428296" y="2545610"/>
            <a:ext cx="5429005" cy="116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/>
              <a:t>PNS  yang </a:t>
            </a:r>
            <a:r>
              <a:rPr lang="en-US" dirty="0" err="1"/>
              <a:t>cuti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b="1" dirty="0" err="1"/>
              <a:t>berhak</a:t>
            </a:r>
            <a:r>
              <a:rPr lang="en-US" b="1" dirty="0"/>
              <a:t> </a:t>
            </a:r>
            <a:r>
              <a:rPr lang="en-US" b="1" dirty="0" err="1"/>
              <a:t>atas</a:t>
            </a:r>
            <a:r>
              <a:rPr lang="en-US" b="1" dirty="0"/>
              <a:t> </a:t>
            </a:r>
            <a:r>
              <a:rPr lang="en-US" b="1" dirty="0" err="1"/>
              <a:t>cuti</a:t>
            </a:r>
            <a:r>
              <a:rPr lang="en-US" b="1" dirty="0"/>
              <a:t> </a:t>
            </a:r>
            <a:r>
              <a:rPr lang="en-US" b="1" dirty="0" err="1"/>
              <a:t>tahunan</a:t>
            </a:r>
            <a:r>
              <a:rPr lang="en-US" b="1" dirty="0"/>
              <a:t> </a:t>
            </a:r>
            <a:r>
              <a:rPr lang="en-US" b="1" dirty="0" err="1"/>
              <a:t>pada</a:t>
            </a:r>
            <a:r>
              <a:rPr lang="en-US" b="1" dirty="0"/>
              <a:t> </a:t>
            </a:r>
            <a:r>
              <a:rPr lang="en-US" b="1" dirty="0" err="1"/>
              <a:t>tahun</a:t>
            </a:r>
            <a:r>
              <a:rPr lang="en-US" b="1" dirty="0"/>
              <a:t> yang </a:t>
            </a:r>
            <a:r>
              <a:rPr lang="en-US" b="1" dirty="0" err="1"/>
              <a:t>sama</a:t>
            </a:r>
            <a:r>
              <a:rPr lang="en-US" dirty="0"/>
              <a:t>.</a:t>
            </a:r>
          </a:p>
        </p:txBody>
      </p:sp>
      <p:sp>
        <p:nvSpPr>
          <p:cNvPr id="483" name="Google Shape;483;p38"/>
          <p:cNvSpPr txBox="1">
            <a:spLocks noGrp="1"/>
          </p:cNvSpPr>
          <p:nvPr>
            <p:ph type="ctrTitle"/>
          </p:nvPr>
        </p:nvSpPr>
        <p:spPr>
          <a:xfrm flipH="1">
            <a:off x="4433499" y="947067"/>
            <a:ext cx="7696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/>
            <a:r>
              <a:rPr lang="en" b="1" dirty="0">
                <a:solidFill>
                  <a:schemeClr val="accent6">
                    <a:lumMod val="75000"/>
                  </a:schemeClr>
                </a:solidFill>
              </a:rPr>
              <a:t>01</a:t>
            </a:r>
            <a:endParaRPr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4" name="Google Shape;484;p38"/>
          <p:cNvSpPr txBox="1">
            <a:spLocks noGrp="1"/>
          </p:cNvSpPr>
          <p:nvPr>
            <p:ph type="ctrTitle" idx="2"/>
          </p:nvPr>
        </p:nvSpPr>
        <p:spPr>
          <a:xfrm flipH="1">
            <a:off x="5024193" y="1942448"/>
            <a:ext cx="7696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/>
            <a:r>
              <a:rPr lang="en" b="1" dirty="0">
                <a:solidFill>
                  <a:schemeClr val="accent6">
                    <a:lumMod val="75000"/>
                  </a:schemeClr>
                </a:solidFill>
              </a:rPr>
              <a:t>02</a:t>
            </a:r>
            <a:endParaRPr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5" name="Google Shape;485;p38"/>
          <p:cNvSpPr txBox="1">
            <a:spLocks noGrp="1"/>
          </p:cNvSpPr>
          <p:nvPr>
            <p:ph type="ctrTitle" idx="4"/>
          </p:nvPr>
        </p:nvSpPr>
        <p:spPr>
          <a:xfrm flipH="1">
            <a:off x="5759975" y="2358810"/>
            <a:ext cx="769600" cy="77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r"/>
            <a:r>
              <a:rPr lang="en" b="1" dirty="0">
                <a:solidFill>
                  <a:schemeClr val="accent6">
                    <a:lumMod val="75000"/>
                  </a:schemeClr>
                </a:solidFill>
              </a:rPr>
              <a:t>03</a:t>
            </a:r>
            <a:endParaRPr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Google Shape;482;p38"/>
          <p:cNvSpPr txBox="1">
            <a:spLocks/>
          </p:cNvSpPr>
          <p:nvPr/>
        </p:nvSpPr>
        <p:spPr>
          <a:xfrm flipH="1">
            <a:off x="7004646" y="3371274"/>
            <a:ext cx="5020004" cy="1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867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kern="0" dirty="0" err="1"/>
              <a:t>Selama</a:t>
            </a:r>
            <a:r>
              <a:rPr lang="en-US" kern="0" dirty="0"/>
              <a:t>  </a:t>
            </a:r>
            <a:r>
              <a:rPr lang="en-US" kern="0" dirty="0" err="1"/>
              <a:t>Cuti</a:t>
            </a:r>
            <a:r>
              <a:rPr lang="en-US" kern="0" dirty="0"/>
              <a:t>  </a:t>
            </a:r>
            <a:r>
              <a:rPr lang="en-US" kern="0" dirty="0" err="1"/>
              <a:t>Besar</a:t>
            </a:r>
            <a:r>
              <a:rPr lang="en-US" kern="0" dirty="0"/>
              <a:t>, PNS yang </a:t>
            </a:r>
            <a:r>
              <a:rPr lang="en-US" kern="0" dirty="0" err="1"/>
              <a:t>bersangkutan</a:t>
            </a:r>
            <a:r>
              <a:rPr lang="en-US" kern="0" dirty="0"/>
              <a:t> </a:t>
            </a:r>
            <a:r>
              <a:rPr lang="en-US" kern="0" dirty="0" err="1"/>
              <a:t>menerima</a:t>
            </a:r>
            <a:r>
              <a:rPr lang="en-US" kern="0" dirty="0"/>
              <a:t> </a:t>
            </a:r>
            <a:r>
              <a:rPr lang="en-US" kern="0" dirty="0" err="1"/>
              <a:t>penghasilan</a:t>
            </a:r>
            <a:r>
              <a:rPr lang="en-US" kern="0" dirty="0"/>
              <a:t> PNS (</a:t>
            </a:r>
            <a:r>
              <a:rPr lang="en-US" kern="0" dirty="0" err="1"/>
              <a:t>gaji</a:t>
            </a:r>
            <a:r>
              <a:rPr lang="en-US" kern="0" dirty="0"/>
              <a:t> </a:t>
            </a:r>
            <a:r>
              <a:rPr lang="en-US" kern="0" dirty="0" err="1"/>
              <a:t>pokok</a:t>
            </a:r>
            <a:r>
              <a:rPr lang="en-US" kern="0" dirty="0"/>
              <a:t>, </a:t>
            </a:r>
            <a:r>
              <a:rPr lang="en-US" kern="0" dirty="0" err="1"/>
              <a:t>tunjangan</a:t>
            </a:r>
            <a:r>
              <a:rPr lang="en-US" kern="0" dirty="0"/>
              <a:t> </a:t>
            </a:r>
            <a:r>
              <a:rPr lang="en-US" kern="0" dirty="0" err="1"/>
              <a:t>keluarga</a:t>
            </a:r>
            <a:r>
              <a:rPr lang="en-US" kern="0" dirty="0"/>
              <a:t>, </a:t>
            </a:r>
            <a:r>
              <a:rPr lang="en-US" kern="0" dirty="0" err="1"/>
              <a:t>dan</a:t>
            </a:r>
            <a:r>
              <a:rPr lang="en-US" kern="0" dirty="0"/>
              <a:t>  </a:t>
            </a:r>
            <a:r>
              <a:rPr lang="en-US" kern="0" dirty="0" err="1"/>
              <a:t>tunjangan</a:t>
            </a:r>
            <a:r>
              <a:rPr lang="en-US" kern="0" dirty="0"/>
              <a:t> </a:t>
            </a:r>
            <a:r>
              <a:rPr lang="en-US" kern="0" dirty="0" err="1"/>
              <a:t>pangan</a:t>
            </a:r>
            <a:r>
              <a:rPr lang="en-US" kern="0" dirty="0"/>
              <a:t>);</a:t>
            </a:r>
          </a:p>
        </p:txBody>
      </p:sp>
      <p:sp>
        <p:nvSpPr>
          <p:cNvPr id="17" name="Google Shape;485;p38"/>
          <p:cNvSpPr txBox="1">
            <a:spLocks/>
          </p:cNvSpPr>
          <p:nvPr/>
        </p:nvSpPr>
        <p:spPr>
          <a:xfrm flipH="1">
            <a:off x="6379508" y="3184474"/>
            <a:ext cx="7696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r"/>
            <a:r>
              <a:rPr lang="en" b="1" kern="0" dirty="0">
                <a:solidFill>
                  <a:schemeClr val="accent6">
                    <a:lumMod val="75000"/>
                  </a:schemeClr>
                </a:solidFill>
              </a:rPr>
              <a:t>04</a:t>
            </a:r>
          </a:p>
        </p:txBody>
      </p:sp>
      <p:sp>
        <p:nvSpPr>
          <p:cNvPr id="18" name="Google Shape;482;p38"/>
          <p:cNvSpPr txBox="1">
            <a:spLocks/>
          </p:cNvSpPr>
          <p:nvPr/>
        </p:nvSpPr>
        <p:spPr>
          <a:xfrm flipH="1">
            <a:off x="7574490" y="4538474"/>
            <a:ext cx="4617509" cy="203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867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kern="0" dirty="0" err="1"/>
              <a:t>dapat</a:t>
            </a:r>
            <a:r>
              <a:rPr lang="en-US" kern="0" dirty="0"/>
              <a:t> </a:t>
            </a:r>
            <a:r>
              <a:rPr lang="en-US" kern="0" dirty="0" err="1"/>
              <a:t>ditangguhkan</a:t>
            </a:r>
            <a:r>
              <a:rPr lang="en-US" kern="0" dirty="0"/>
              <a:t> </a:t>
            </a:r>
            <a:r>
              <a:rPr lang="en-US" kern="0" dirty="0" err="1"/>
              <a:t>apabila</a:t>
            </a:r>
            <a:r>
              <a:rPr lang="en-US" kern="0" dirty="0"/>
              <a:t> </a:t>
            </a:r>
            <a:r>
              <a:rPr lang="en-US" kern="0" dirty="0" err="1"/>
              <a:t>ada</a:t>
            </a:r>
            <a:r>
              <a:rPr lang="en-US" kern="0" dirty="0"/>
              <a:t> </a:t>
            </a:r>
            <a:r>
              <a:rPr lang="en-US" kern="0" dirty="0" err="1"/>
              <a:t>kepentingan</a:t>
            </a:r>
            <a:r>
              <a:rPr lang="en-US" kern="0" dirty="0"/>
              <a:t> </a:t>
            </a:r>
            <a:r>
              <a:rPr lang="en-US" kern="0" dirty="0" err="1"/>
              <a:t>dinas</a:t>
            </a:r>
            <a:r>
              <a:rPr lang="en-US" kern="0" dirty="0"/>
              <a:t> yang </a:t>
            </a:r>
            <a:r>
              <a:rPr lang="en-US" kern="0" dirty="0" err="1"/>
              <a:t>mendesak</a:t>
            </a:r>
            <a:r>
              <a:rPr lang="en-US" kern="0" dirty="0"/>
              <a:t>, </a:t>
            </a:r>
            <a:r>
              <a:rPr lang="en-US" kern="0" dirty="0" err="1"/>
              <a:t>kecuali</a:t>
            </a:r>
            <a:r>
              <a:rPr lang="en-US" kern="0" dirty="0"/>
              <a:t> </a:t>
            </a:r>
            <a:r>
              <a:rPr lang="en-US" kern="0" dirty="0" err="1"/>
              <a:t>untuk</a:t>
            </a:r>
            <a:r>
              <a:rPr lang="en-US" kern="0" dirty="0"/>
              <a:t> </a:t>
            </a:r>
            <a:r>
              <a:rPr lang="en-US" kern="0" dirty="0" err="1"/>
              <a:t>menunaikan</a:t>
            </a:r>
            <a:r>
              <a:rPr lang="en-US" kern="0" dirty="0"/>
              <a:t> </a:t>
            </a:r>
            <a:r>
              <a:rPr lang="en-US" kern="0" dirty="0" err="1"/>
              <a:t>ibadah</a:t>
            </a:r>
            <a:r>
              <a:rPr lang="en-US" kern="0" dirty="0"/>
              <a:t> haji  </a:t>
            </a:r>
            <a:r>
              <a:rPr lang="en-US" kern="0" dirty="0" err="1"/>
              <a:t>pertama</a:t>
            </a:r>
            <a:r>
              <a:rPr lang="en-US" kern="0" dirty="0"/>
              <a:t> kali </a:t>
            </a:r>
            <a:r>
              <a:rPr lang="en-US" kern="0" dirty="0" err="1"/>
              <a:t>atau</a:t>
            </a:r>
            <a:r>
              <a:rPr lang="en-US" kern="0" dirty="0"/>
              <a:t> </a:t>
            </a:r>
            <a:r>
              <a:rPr lang="en-US" kern="0" dirty="0" err="1"/>
              <a:t>sebagai</a:t>
            </a:r>
            <a:r>
              <a:rPr lang="en-US" kern="0" dirty="0"/>
              <a:t> </a:t>
            </a:r>
            <a:r>
              <a:rPr lang="en-US" kern="0" dirty="0" err="1"/>
              <a:t>pengganti</a:t>
            </a:r>
            <a:r>
              <a:rPr lang="en-US" kern="0" dirty="0"/>
              <a:t> </a:t>
            </a:r>
            <a:r>
              <a:rPr lang="en-US" kern="0" dirty="0" err="1"/>
              <a:t>cuti</a:t>
            </a:r>
            <a:r>
              <a:rPr lang="en-US" kern="0" dirty="0"/>
              <a:t> </a:t>
            </a:r>
            <a:r>
              <a:rPr lang="en-US" kern="0" dirty="0" err="1"/>
              <a:t>melahirkan</a:t>
            </a:r>
            <a:r>
              <a:rPr lang="en-US" kern="0" dirty="0"/>
              <a:t>  </a:t>
            </a:r>
            <a:r>
              <a:rPr lang="en-US" kern="0" dirty="0" err="1"/>
              <a:t>untuk</a:t>
            </a:r>
            <a:r>
              <a:rPr lang="en-US" kern="0" dirty="0"/>
              <a:t> </a:t>
            </a:r>
            <a:r>
              <a:rPr lang="en-US" kern="0" dirty="0" err="1"/>
              <a:t>anak</a:t>
            </a:r>
            <a:r>
              <a:rPr lang="en-US" kern="0" dirty="0"/>
              <a:t> </a:t>
            </a:r>
            <a:r>
              <a:rPr lang="en-US" kern="0" dirty="0" err="1"/>
              <a:t>keempat</a:t>
            </a:r>
            <a:r>
              <a:rPr lang="en-US" kern="0" dirty="0"/>
              <a:t> </a:t>
            </a:r>
            <a:r>
              <a:rPr lang="en-US" kern="0" dirty="0" err="1"/>
              <a:t>dan</a:t>
            </a:r>
            <a:r>
              <a:rPr lang="en-US" kern="0" dirty="0"/>
              <a:t> </a:t>
            </a:r>
            <a:r>
              <a:rPr lang="en-US" kern="0" dirty="0" err="1"/>
              <a:t>seterusnya</a:t>
            </a:r>
            <a:r>
              <a:rPr lang="en-US" kern="0" dirty="0"/>
              <a:t>.</a:t>
            </a:r>
          </a:p>
        </p:txBody>
      </p:sp>
      <p:sp>
        <p:nvSpPr>
          <p:cNvPr id="19" name="Google Shape;485;p38"/>
          <p:cNvSpPr txBox="1">
            <a:spLocks/>
          </p:cNvSpPr>
          <p:nvPr/>
        </p:nvSpPr>
        <p:spPr>
          <a:xfrm flipH="1">
            <a:off x="6885274" y="4316578"/>
            <a:ext cx="7696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eem Kufi"/>
              <a:buNone/>
              <a:defRPr sz="24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r"/>
            <a:r>
              <a:rPr lang="en" b="1" kern="0" dirty="0">
                <a:solidFill>
                  <a:schemeClr val="accent6">
                    <a:lumMod val="75000"/>
                  </a:schemeClr>
                </a:solidFill>
              </a:rPr>
              <a:t>05</a:t>
            </a:r>
          </a:p>
        </p:txBody>
      </p:sp>
      <p:pic>
        <p:nvPicPr>
          <p:cNvPr id="21" name="Picture 2" descr="https://bkpp.semarangkota.go.id/themes/bkpp/assets/img/core-img/logo_bkp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0" y="426254"/>
            <a:ext cx="1483977" cy="5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r="27987" b="-8231"/>
          <a:stretch/>
        </p:blipFill>
        <p:spPr>
          <a:xfrm>
            <a:off x="1858612" y="273853"/>
            <a:ext cx="3344487" cy="7140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33499" y="4353636"/>
            <a:ext cx="285214" cy="60391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43107" y="4353636"/>
            <a:ext cx="115496" cy="60391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073943" y="500768"/>
            <a:ext cx="1118057" cy="3792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0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9050" y="-34578"/>
            <a:ext cx="12211050" cy="987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75" y="952499"/>
            <a:ext cx="6096000" cy="952499"/>
          </a:xfrm>
        </p:spPr>
        <p:txBody>
          <a:bodyPr/>
          <a:lstStyle/>
          <a:p>
            <a:r>
              <a:rPr lang="en-US" sz="5400" b="1" dirty="0">
                <a:solidFill>
                  <a:schemeClr val="bg1"/>
                </a:solidFill>
              </a:rPr>
              <a:t>CUTI SAKIT PNS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50" y="3392488"/>
            <a:ext cx="5233150" cy="3924863"/>
          </a:xfrm>
          <a:prstGeom prst="rect">
            <a:avLst/>
          </a:prstGeom>
        </p:spPr>
      </p:pic>
      <p:pic>
        <p:nvPicPr>
          <p:cNvPr id="4" name="Picture 2" descr="https://bkpp.semarangkota.go.id/themes/bkpp/assets/img/core-img/logo_bkp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30" y="346424"/>
            <a:ext cx="1483977" cy="5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29755" b="-8231"/>
          <a:stretch/>
        </p:blipFill>
        <p:spPr>
          <a:xfrm>
            <a:off x="1610962" y="194023"/>
            <a:ext cx="3240438" cy="714051"/>
          </a:xfrm>
          <a:prstGeom prst="rect">
            <a:avLst/>
          </a:prstGeom>
        </p:spPr>
      </p:pic>
      <p:sp>
        <p:nvSpPr>
          <p:cNvPr id="27" name="object 20"/>
          <p:cNvSpPr txBox="1"/>
          <p:nvPr/>
        </p:nvSpPr>
        <p:spPr>
          <a:xfrm>
            <a:off x="290492" y="1693762"/>
            <a:ext cx="2299732" cy="497522"/>
          </a:xfrm>
          <a:prstGeom prst="rect">
            <a:avLst/>
          </a:prstGeom>
        </p:spPr>
        <p:txBody>
          <a:bodyPr vert="horz" wrap="square" lIns="0" tIns="5030" rIns="0" bIns="0" rtlCol="0">
            <a:spAutoFit/>
          </a:bodyPr>
          <a:lstStyle/>
          <a:p>
            <a:pPr marL="5030" defTabSz="361863">
              <a:spcBef>
                <a:spcPts val="40"/>
              </a:spcBef>
            </a:pPr>
            <a:r>
              <a:rPr sz="3200" b="1" dirty="0">
                <a:solidFill>
                  <a:schemeClr val="bg1"/>
                </a:solidFill>
                <a:latin typeface="Reem Kufi"/>
                <a:ea typeface="Reem Kufi"/>
                <a:cs typeface="Reem Kufi"/>
                <a:sym typeface="Reem Kufi"/>
              </a:rPr>
              <a:t>LAMANYA</a:t>
            </a:r>
          </a:p>
        </p:txBody>
      </p:sp>
      <p:sp>
        <p:nvSpPr>
          <p:cNvPr id="28" name="object 21"/>
          <p:cNvSpPr txBox="1"/>
          <p:nvPr/>
        </p:nvSpPr>
        <p:spPr>
          <a:xfrm>
            <a:off x="290492" y="2359300"/>
            <a:ext cx="3839968" cy="873381"/>
          </a:xfrm>
          <a:prstGeom prst="rect">
            <a:avLst/>
          </a:prstGeom>
        </p:spPr>
        <p:txBody>
          <a:bodyPr vert="horz" wrap="square" lIns="0" tIns="64834" rIns="0" bIns="0" rtlCol="0">
            <a:spAutoFit/>
          </a:bodyPr>
          <a:lstStyle/>
          <a:p>
            <a:pPr marL="5030" marR="2021" algn="ctr" defTabSz="361863">
              <a:lnSpc>
                <a:spcPts val="2128"/>
              </a:lnSpc>
              <a:spcBef>
                <a:spcPts val="513"/>
              </a:spcBef>
            </a:pPr>
            <a:r>
              <a:rPr sz="2200" spc="-621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sz="2200" spc="-99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 spc="-99" dirty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sz="2200" spc="-45" dirty="0" err="1">
                <a:solidFill>
                  <a:schemeClr val="bg1"/>
                </a:solidFill>
                <a:latin typeface="Arial"/>
                <a:cs typeface="Arial"/>
              </a:rPr>
              <a:t>hari</a:t>
            </a:r>
            <a:r>
              <a:rPr sz="2200" spc="-45" dirty="0">
                <a:solidFill>
                  <a:schemeClr val="bg1"/>
                </a:solidFill>
                <a:latin typeface="Arial"/>
                <a:cs typeface="Arial"/>
              </a:rPr>
              <a:t>: </a:t>
            </a:r>
            <a:r>
              <a:rPr sz="2200" spc="-167" dirty="0">
                <a:solidFill>
                  <a:schemeClr val="bg1"/>
                </a:solidFill>
                <a:latin typeface="Arial"/>
                <a:cs typeface="Arial"/>
              </a:rPr>
              <a:t>menyampaikan </a:t>
            </a:r>
            <a:r>
              <a:rPr sz="2200" spc="-123" dirty="0">
                <a:solidFill>
                  <a:schemeClr val="bg1"/>
                </a:solidFill>
                <a:latin typeface="Arial"/>
                <a:cs typeface="Arial"/>
              </a:rPr>
              <a:t>suket  </a:t>
            </a:r>
            <a:r>
              <a:rPr sz="2200" spc="-76" dirty="0" err="1">
                <a:solidFill>
                  <a:schemeClr val="bg1"/>
                </a:solidFill>
                <a:latin typeface="Arial"/>
                <a:cs typeface="Arial"/>
              </a:rPr>
              <a:t>sakit</a:t>
            </a:r>
            <a:r>
              <a:rPr sz="2200" spc="-7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 spc="-76" dirty="0" err="1">
                <a:solidFill>
                  <a:schemeClr val="bg1"/>
                </a:solidFill>
                <a:latin typeface="Arial"/>
                <a:cs typeface="Arial"/>
              </a:rPr>
              <a:t>kepada</a:t>
            </a:r>
            <a:r>
              <a:rPr lang="en-US" sz="2200" spc="-7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 spc="-76" dirty="0" err="1">
                <a:solidFill>
                  <a:schemeClr val="bg1"/>
                </a:solidFill>
                <a:latin typeface="Arial"/>
                <a:cs typeface="Arial"/>
              </a:rPr>
              <a:t>atasan</a:t>
            </a:r>
            <a:r>
              <a:rPr lang="en-US" sz="2200" spc="-7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 spc="-76" dirty="0" err="1">
                <a:solidFill>
                  <a:schemeClr val="bg1"/>
                </a:solidFill>
                <a:latin typeface="Arial"/>
                <a:cs typeface="Arial"/>
              </a:rPr>
              <a:t>langsung</a:t>
            </a:r>
            <a:r>
              <a:rPr lang="en-US" sz="2200" spc="-7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spc="-173" dirty="0" err="1">
                <a:solidFill>
                  <a:schemeClr val="bg1"/>
                </a:solidFill>
                <a:latin typeface="Arial"/>
                <a:cs typeface="Arial"/>
              </a:rPr>
              <a:t>dengan</a:t>
            </a:r>
            <a:r>
              <a:rPr sz="2200" spc="-173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spc="-127" dirty="0">
                <a:solidFill>
                  <a:schemeClr val="bg1"/>
                </a:solidFill>
                <a:latin typeface="Arial"/>
                <a:cs typeface="Arial"/>
              </a:rPr>
              <a:t>melampirkan  </a:t>
            </a:r>
            <a:r>
              <a:rPr sz="2200" spc="-60" dirty="0">
                <a:solidFill>
                  <a:schemeClr val="bg1"/>
                </a:solidFill>
                <a:latin typeface="Arial"/>
                <a:cs typeface="Arial"/>
              </a:rPr>
              <a:t>surat </a:t>
            </a:r>
            <a:r>
              <a:rPr sz="2200" spc="-30" dirty="0">
                <a:solidFill>
                  <a:schemeClr val="bg1"/>
                </a:solidFill>
                <a:latin typeface="Arial"/>
                <a:cs typeface="Arial"/>
              </a:rPr>
              <a:t>ket</a:t>
            </a:r>
            <a:r>
              <a:rPr sz="2200" spc="-12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spc="-48" dirty="0">
                <a:solidFill>
                  <a:schemeClr val="bg1"/>
                </a:solidFill>
                <a:latin typeface="Arial"/>
                <a:cs typeface="Arial"/>
              </a:rPr>
              <a:t>dokter</a:t>
            </a:r>
            <a:endParaRPr sz="2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object 22"/>
          <p:cNvSpPr txBox="1"/>
          <p:nvPr/>
        </p:nvSpPr>
        <p:spPr>
          <a:xfrm>
            <a:off x="4331904" y="2330627"/>
            <a:ext cx="3739046" cy="873381"/>
          </a:xfrm>
          <a:prstGeom prst="rect">
            <a:avLst/>
          </a:prstGeom>
        </p:spPr>
        <p:txBody>
          <a:bodyPr vert="horz" wrap="square" lIns="0" tIns="64834" rIns="0" bIns="0" rtlCol="0">
            <a:spAutoFit/>
          </a:bodyPr>
          <a:lstStyle/>
          <a:p>
            <a:pPr marL="5030" marR="2021" algn="ctr" defTabSz="361863">
              <a:lnSpc>
                <a:spcPts val="2128"/>
              </a:lnSpc>
              <a:spcBef>
                <a:spcPts val="513"/>
              </a:spcBef>
              <a:tabLst>
                <a:tab pos="2249351" algn="l"/>
              </a:tabLst>
            </a:pPr>
            <a:r>
              <a:rPr sz="2200" spc="-131" dirty="0">
                <a:solidFill>
                  <a:schemeClr val="bg1"/>
                </a:solidFill>
                <a:latin typeface="Arial"/>
                <a:cs typeface="Arial"/>
              </a:rPr>
              <a:t>2-14 </a:t>
            </a:r>
            <a:r>
              <a:rPr sz="2200" spc="-45" dirty="0">
                <a:solidFill>
                  <a:schemeClr val="bg1"/>
                </a:solidFill>
                <a:latin typeface="Arial"/>
                <a:cs typeface="Arial"/>
              </a:rPr>
              <a:t>hari: </a:t>
            </a:r>
            <a:r>
              <a:rPr sz="2200" spc="-157" dirty="0">
                <a:solidFill>
                  <a:schemeClr val="bg1"/>
                </a:solidFill>
                <a:latin typeface="Arial"/>
                <a:cs typeface="Arial"/>
              </a:rPr>
              <a:t>mengajukan  </a:t>
            </a:r>
            <a:r>
              <a:rPr sz="2200" spc="-101" dirty="0">
                <a:solidFill>
                  <a:schemeClr val="bg1"/>
                </a:solidFill>
                <a:latin typeface="Arial"/>
                <a:cs typeface="Arial"/>
              </a:rPr>
              <a:t>permintaan</a:t>
            </a:r>
            <a:r>
              <a:rPr sz="2200" spc="-9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spc="-4" dirty="0">
                <a:solidFill>
                  <a:schemeClr val="bg1"/>
                </a:solidFill>
                <a:latin typeface="Arial"/>
                <a:cs typeface="Arial"/>
              </a:rPr>
              <a:t>tertulis	</a:t>
            </a:r>
            <a:r>
              <a:rPr sz="2200" spc="-173" dirty="0">
                <a:solidFill>
                  <a:schemeClr val="bg1"/>
                </a:solidFill>
                <a:latin typeface="Arial"/>
                <a:cs typeface="Arial"/>
              </a:rPr>
              <a:t>dengan  </a:t>
            </a:r>
            <a:r>
              <a:rPr sz="2200" spc="-127" dirty="0">
                <a:solidFill>
                  <a:schemeClr val="bg1"/>
                </a:solidFill>
                <a:latin typeface="Arial"/>
                <a:cs typeface="Arial"/>
              </a:rPr>
              <a:t>melampirkan </a:t>
            </a:r>
            <a:r>
              <a:rPr sz="2200" spc="-60" dirty="0">
                <a:solidFill>
                  <a:schemeClr val="bg1"/>
                </a:solidFill>
                <a:latin typeface="Arial"/>
                <a:cs typeface="Arial"/>
              </a:rPr>
              <a:t>surat </a:t>
            </a:r>
            <a:r>
              <a:rPr sz="2200" spc="-30" dirty="0">
                <a:solidFill>
                  <a:schemeClr val="bg1"/>
                </a:solidFill>
                <a:latin typeface="Arial"/>
                <a:cs typeface="Arial"/>
              </a:rPr>
              <a:t>ket</a:t>
            </a:r>
            <a:r>
              <a:rPr sz="2200" spc="-10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spc="-48" dirty="0">
                <a:solidFill>
                  <a:schemeClr val="bg1"/>
                </a:solidFill>
                <a:latin typeface="Arial"/>
                <a:cs typeface="Arial"/>
              </a:rPr>
              <a:t>dokter</a:t>
            </a:r>
            <a:endParaRPr sz="2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object 23"/>
          <p:cNvSpPr txBox="1"/>
          <p:nvPr/>
        </p:nvSpPr>
        <p:spPr>
          <a:xfrm>
            <a:off x="229430" y="4796167"/>
            <a:ext cx="3204484" cy="873381"/>
          </a:xfrm>
          <a:prstGeom prst="rect">
            <a:avLst/>
          </a:prstGeom>
          <a:noFill/>
        </p:spPr>
        <p:txBody>
          <a:bodyPr vert="horz" wrap="square" lIns="0" tIns="64834" rIns="0" bIns="0" rtlCol="0">
            <a:spAutoFit/>
          </a:bodyPr>
          <a:lstStyle/>
          <a:p>
            <a:pPr marL="4778" marR="2021" indent="-253" defTabSz="361863">
              <a:lnSpc>
                <a:spcPts val="2128"/>
              </a:lnSpc>
              <a:spcBef>
                <a:spcPts val="513"/>
              </a:spcBef>
            </a:pPr>
            <a:r>
              <a:rPr lang="en-US" sz="2200" b="1" spc="-58" dirty="0" err="1">
                <a:solidFill>
                  <a:schemeClr val="bg1"/>
                </a:solidFill>
                <a:latin typeface="Arial"/>
                <a:cs typeface="Arial"/>
              </a:rPr>
              <a:t>G</a:t>
            </a:r>
            <a:r>
              <a:rPr sz="2200" b="1" spc="-58" dirty="0" err="1">
                <a:solidFill>
                  <a:schemeClr val="bg1"/>
                </a:solidFill>
                <a:latin typeface="Arial"/>
                <a:cs typeface="Arial"/>
              </a:rPr>
              <a:t>ugur</a:t>
            </a:r>
            <a:r>
              <a:rPr sz="2200" b="1" spc="-5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b="1" spc="-159" dirty="0">
                <a:solidFill>
                  <a:schemeClr val="bg1"/>
                </a:solidFill>
                <a:latin typeface="Arial"/>
                <a:cs typeface="Arial"/>
              </a:rPr>
              <a:t>kandungan:  </a:t>
            </a:r>
            <a:r>
              <a:rPr sz="2200" b="1" spc="-76" dirty="0">
                <a:solidFill>
                  <a:schemeClr val="bg1"/>
                </a:solidFill>
                <a:latin typeface="Arial"/>
                <a:cs typeface="Arial"/>
              </a:rPr>
              <a:t>berhak </a:t>
            </a:r>
            <a:r>
              <a:rPr sz="2200" b="1" spc="-20" dirty="0">
                <a:solidFill>
                  <a:schemeClr val="bg1"/>
                </a:solidFill>
                <a:latin typeface="Arial"/>
                <a:cs typeface="Arial"/>
              </a:rPr>
              <a:t>cuti</a:t>
            </a:r>
            <a:r>
              <a:rPr sz="2200" b="1" spc="-12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b="1" spc="-78" dirty="0">
                <a:solidFill>
                  <a:schemeClr val="bg1"/>
                </a:solidFill>
                <a:latin typeface="Arial"/>
                <a:cs typeface="Arial"/>
              </a:rPr>
              <a:t>paling  </a:t>
            </a:r>
            <a:r>
              <a:rPr sz="2200" b="1" spc="-165" dirty="0">
                <a:solidFill>
                  <a:schemeClr val="bg1"/>
                </a:solidFill>
                <a:latin typeface="Arial"/>
                <a:cs typeface="Arial"/>
              </a:rPr>
              <a:t>lama </a:t>
            </a:r>
            <a:r>
              <a:rPr sz="2200" b="1" spc="-306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z="2200" b="1" spc="-306" dirty="0">
                <a:solidFill>
                  <a:schemeClr val="bg1"/>
                </a:solidFill>
                <a:latin typeface="Arial"/>
                <a:cs typeface="Arial"/>
              </a:rPr>
              <a:t>,5</a:t>
            </a:r>
            <a:r>
              <a:rPr sz="2200" b="1" spc="-28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b="1" spc="-103" dirty="0">
                <a:solidFill>
                  <a:schemeClr val="bg1"/>
                </a:solidFill>
                <a:latin typeface="Arial"/>
                <a:cs typeface="Arial"/>
              </a:rPr>
              <a:t>bulan</a:t>
            </a:r>
            <a:endParaRPr sz="2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object 24"/>
          <p:cNvSpPr txBox="1"/>
          <p:nvPr/>
        </p:nvSpPr>
        <p:spPr>
          <a:xfrm>
            <a:off x="8219876" y="2359301"/>
            <a:ext cx="3972124" cy="873381"/>
          </a:xfrm>
          <a:prstGeom prst="rect">
            <a:avLst/>
          </a:prstGeom>
        </p:spPr>
        <p:txBody>
          <a:bodyPr vert="horz" wrap="square" lIns="0" tIns="64834" rIns="0" bIns="0" rtlCol="0">
            <a:spAutoFit/>
          </a:bodyPr>
          <a:lstStyle/>
          <a:p>
            <a:pPr marL="122887" marR="86698" algn="ctr" defTabSz="361863">
              <a:lnSpc>
                <a:spcPts val="2128"/>
              </a:lnSpc>
              <a:spcBef>
                <a:spcPts val="513"/>
              </a:spcBef>
              <a:tabLst>
                <a:tab pos="2367207" algn="l"/>
              </a:tabLst>
            </a:pPr>
            <a:r>
              <a:rPr sz="2200" spc="-356" dirty="0">
                <a:solidFill>
                  <a:schemeClr val="bg1"/>
                </a:solidFill>
                <a:latin typeface="Arial"/>
                <a:cs typeface="Arial"/>
              </a:rPr>
              <a:t>15 </a:t>
            </a:r>
            <a:r>
              <a:rPr lang="en-US" sz="2200" spc="-356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spc="-10" dirty="0" err="1">
                <a:solidFill>
                  <a:schemeClr val="bg1"/>
                </a:solidFill>
                <a:latin typeface="Arial"/>
                <a:cs typeface="Arial"/>
              </a:rPr>
              <a:t>hari</a:t>
            </a:r>
            <a:r>
              <a:rPr sz="2200" spc="-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spc="-149" dirty="0">
                <a:solidFill>
                  <a:schemeClr val="bg1"/>
                </a:solidFill>
                <a:latin typeface="Arial"/>
                <a:cs typeface="Arial"/>
              </a:rPr>
              <a:t>ke </a:t>
            </a:r>
            <a:r>
              <a:rPr sz="2200" spc="-131" dirty="0">
                <a:solidFill>
                  <a:schemeClr val="bg1"/>
                </a:solidFill>
                <a:latin typeface="Arial"/>
                <a:cs typeface="Arial"/>
              </a:rPr>
              <a:t>atas </a:t>
            </a:r>
            <a:r>
              <a:rPr sz="2200" spc="-187" dirty="0">
                <a:solidFill>
                  <a:schemeClr val="bg1"/>
                </a:solidFill>
                <a:latin typeface="Arial"/>
                <a:cs typeface="Arial"/>
              </a:rPr>
              <a:t>: </a:t>
            </a:r>
            <a:r>
              <a:rPr sz="2200" spc="-157" dirty="0">
                <a:solidFill>
                  <a:schemeClr val="bg1"/>
                </a:solidFill>
                <a:latin typeface="Arial"/>
                <a:cs typeface="Arial"/>
              </a:rPr>
              <a:t>mengajukan  </a:t>
            </a:r>
            <a:r>
              <a:rPr sz="2200" spc="-101" dirty="0">
                <a:solidFill>
                  <a:schemeClr val="bg1"/>
                </a:solidFill>
                <a:latin typeface="Arial"/>
                <a:cs typeface="Arial"/>
              </a:rPr>
              <a:t>permintaan</a:t>
            </a:r>
            <a:r>
              <a:rPr sz="2200" spc="-9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spc="-4" dirty="0">
                <a:solidFill>
                  <a:schemeClr val="bg1"/>
                </a:solidFill>
                <a:latin typeface="Arial"/>
                <a:cs typeface="Arial"/>
              </a:rPr>
              <a:t>tertulis	</a:t>
            </a:r>
            <a:r>
              <a:rPr sz="2200" spc="-173" dirty="0">
                <a:solidFill>
                  <a:schemeClr val="bg1"/>
                </a:solidFill>
                <a:latin typeface="Arial"/>
                <a:cs typeface="Arial"/>
              </a:rPr>
              <a:t>dengan  </a:t>
            </a:r>
            <a:r>
              <a:rPr sz="2200" spc="-127" dirty="0">
                <a:solidFill>
                  <a:schemeClr val="bg1"/>
                </a:solidFill>
                <a:latin typeface="Arial"/>
                <a:cs typeface="Arial"/>
              </a:rPr>
              <a:t>melampirkan </a:t>
            </a:r>
            <a:r>
              <a:rPr sz="2200" spc="-60" dirty="0">
                <a:solidFill>
                  <a:schemeClr val="bg1"/>
                </a:solidFill>
                <a:latin typeface="Arial"/>
                <a:cs typeface="Arial"/>
              </a:rPr>
              <a:t>surat </a:t>
            </a:r>
            <a:r>
              <a:rPr sz="2200" spc="-30" dirty="0" err="1">
                <a:solidFill>
                  <a:schemeClr val="bg1"/>
                </a:solidFill>
                <a:latin typeface="Arial"/>
                <a:cs typeface="Arial"/>
              </a:rPr>
              <a:t>ket</a:t>
            </a:r>
            <a:r>
              <a:rPr sz="2200" spc="-107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spc="-48" dirty="0" err="1">
                <a:solidFill>
                  <a:schemeClr val="bg1"/>
                </a:solidFill>
                <a:latin typeface="Arial"/>
                <a:cs typeface="Arial"/>
              </a:rPr>
              <a:t>dokter</a:t>
            </a:r>
            <a:endParaRPr sz="2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2" name="object 25"/>
          <p:cNvSpPr txBox="1"/>
          <p:nvPr/>
        </p:nvSpPr>
        <p:spPr>
          <a:xfrm>
            <a:off x="5363145" y="3951663"/>
            <a:ext cx="3276600" cy="1410212"/>
          </a:xfrm>
          <a:prstGeom prst="rect">
            <a:avLst/>
          </a:prstGeom>
          <a:noFill/>
        </p:spPr>
        <p:txBody>
          <a:bodyPr vert="horz" wrap="square" lIns="0" tIns="63074" rIns="0" bIns="0" rtlCol="0">
            <a:spAutoFit/>
          </a:bodyPr>
          <a:lstStyle/>
          <a:p>
            <a:pPr marL="221891" marR="612408" algn="r" defTabSz="361863">
              <a:lnSpc>
                <a:spcPts val="2128"/>
              </a:lnSpc>
              <a:spcBef>
                <a:spcPts val="499"/>
              </a:spcBef>
            </a:pPr>
            <a:r>
              <a:rPr sz="2200" b="1" spc="-76" dirty="0">
                <a:solidFill>
                  <a:schemeClr val="bg1"/>
                </a:solidFill>
                <a:latin typeface="Arial"/>
                <a:cs typeface="Arial"/>
              </a:rPr>
              <a:t>sakit </a:t>
            </a:r>
            <a:r>
              <a:rPr sz="2200" b="1" spc="-78" dirty="0">
                <a:solidFill>
                  <a:schemeClr val="bg1"/>
                </a:solidFill>
                <a:latin typeface="Arial"/>
                <a:cs typeface="Arial"/>
              </a:rPr>
              <a:t>paling </a:t>
            </a:r>
            <a:r>
              <a:rPr sz="2200" b="1" spc="-165" dirty="0">
                <a:solidFill>
                  <a:schemeClr val="bg1"/>
                </a:solidFill>
                <a:latin typeface="Arial"/>
                <a:cs typeface="Arial"/>
              </a:rPr>
              <a:t>lama </a:t>
            </a:r>
            <a:r>
              <a:rPr sz="2200" b="1" spc="-621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sz="2200" b="1" spc="-9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200" b="1" spc="-9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b="1" spc="-80" dirty="0" err="1">
                <a:solidFill>
                  <a:schemeClr val="bg1"/>
                </a:solidFill>
                <a:latin typeface="Arial"/>
                <a:cs typeface="Arial"/>
              </a:rPr>
              <a:t>tahun</a:t>
            </a:r>
            <a:r>
              <a:rPr sz="2200" b="1" spc="-8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b="1" spc="-80" dirty="0" err="1">
                <a:solidFill>
                  <a:schemeClr val="bg1"/>
                </a:solidFill>
                <a:latin typeface="Arial"/>
                <a:cs typeface="Arial"/>
              </a:rPr>
              <a:t>dapat</a:t>
            </a:r>
            <a:r>
              <a:rPr sz="2200" b="1" spc="-80" dirty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sz="2200" b="1" spc="-101" dirty="0" err="1">
                <a:solidFill>
                  <a:schemeClr val="bg1"/>
                </a:solidFill>
                <a:latin typeface="Arial"/>
                <a:cs typeface="Arial"/>
              </a:rPr>
              <a:t>ditambah</a:t>
            </a:r>
            <a:r>
              <a:rPr lang="en-US" sz="2200" b="1" spc="-10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b="1" spc="-181" dirty="0" err="1">
                <a:solidFill>
                  <a:schemeClr val="bg1"/>
                </a:solidFill>
                <a:latin typeface="Arial"/>
                <a:cs typeface="Arial"/>
              </a:rPr>
              <a:t>maksimal</a:t>
            </a:r>
            <a:r>
              <a:rPr sz="2200" b="1" spc="-18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b="1" spc="-58" dirty="0">
                <a:solidFill>
                  <a:schemeClr val="bg1"/>
                </a:solidFill>
                <a:latin typeface="Arial"/>
                <a:cs typeface="Arial"/>
              </a:rPr>
              <a:t>6 </a:t>
            </a:r>
            <a:r>
              <a:rPr sz="2200" b="1" spc="-103" dirty="0" err="1">
                <a:solidFill>
                  <a:schemeClr val="bg1"/>
                </a:solidFill>
                <a:latin typeface="Arial"/>
                <a:cs typeface="Arial"/>
              </a:rPr>
              <a:t>bulan</a:t>
            </a:r>
            <a:r>
              <a:rPr sz="2200" b="1" spc="-103" dirty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sz="2200" b="1" spc="-86" dirty="0" err="1">
                <a:solidFill>
                  <a:schemeClr val="bg1"/>
                </a:solidFill>
                <a:latin typeface="Arial"/>
                <a:cs typeface="Arial"/>
              </a:rPr>
              <a:t>apabila</a:t>
            </a:r>
            <a:r>
              <a:rPr lang="en-US" sz="2200" b="1" spc="-9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b="1" spc="-78" dirty="0" err="1">
                <a:solidFill>
                  <a:schemeClr val="bg1"/>
                </a:solidFill>
                <a:latin typeface="Arial"/>
                <a:cs typeface="Arial"/>
              </a:rPr>
              <a:t>diperlukan</a:t>
            </a:r>
            <a:endParaRPr sz="2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5" name="object 24"/>
          <p:cNvSpPr txBox="1"/>
          <p:nvPr/>
        </p:nvSpPr>
        <p:spPr>
          <a:xfrm>
            <a:off x="229430" y="3625751"/>
            <a:ext cx="4229100" cy="873381"/>
          </a:xfrm>
          <a:prstGeom prst="rect">
            <a:avLst/>
          </a:prstGeom>
          <a:noFill/>
        </p:spPr>
        <p:txBody>
          <a:bodyPr vert="horz" wrap="square" lIns="0" tIns="64834" rIns="0" bIns="0" rtlCol="0">
            <a:spAutoFit/>
          </a:bodyPr>
          <a:lstStyle/>
          <a:p>
            <a:pPr marL="5030" marR="2021" defTabSz="361863">
              <a:lnSpc>
                <a:spcPts val="2128"/>
              </a:lnSpc>
              <a:spcBef>
                <a:spcPts val="600"/>
              </a:spcBef>
            </a:pPr>
            <a:r>
              <a:rPr lang="en-US" sz="2200" b="1" spc="-143" dirty="0" err="1">
                <a:solidFill>
                  <a:schemeClr val="bg1"/>
                </a:solidFill>
                <a:latin typeface="Arial"/>
                <a:cs typeface="Arial"/>
              </a:rPr>
              <a:t>K</a:t>
            </a:r>
            <a:r>
              <a:rPr sz="2200" b="1" spc="-143" dirty="0" err="1">
                <a:solidFill>
                  <a:schemeClr val="bg1"/>
                </a:solidFill>
                <a:latin typeface="Arial"/>
                <a:cs typeface="Arial"/>
              </a:rPr>
              <a:t>ecelakaan</a:t>
            </a:r>
            <a:r>
              <a:rPr sz="2200" b="1" spc="-143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b="1" spc="-109" dirty="0">
                <a:solidFill>
                  <a:schemeClr val="bg1"/>
                </a:solidFill>
                <a:latin typeface="Arial"/>
                <a:cs typeface="Arial"/>
              </a:rPr>
              <a:t>karena </a:t>
            </a:r>
            <a:r>
              <a:rPr sz="2200" b="1" spc="-147" dirty="0">
                <a:solidFill>
                  <a:schemeClr val="bg1"/>
                </a:solidFill>
                <a:latin typeface="Arial"/>
                <a:cs typeface="Arial"/>
              </a:rPr>
              <a:t>menjalankan  </a:t>
            </a:r>
            <a:r>
              <a:rPr sz="2200" b="1" spc="-117" dirty="0">
                <a:solidFill>
                  <a:schemeClr val="bg1"/>
                </a:solidFill>
                <a:latin typeface="Arial"/>
                <a:cs typeface="Arial"/>
              </a:rPr>
              <a:t>tugas </a:t>
            </a:r>
            <a:r>
              <a:rPr sz="2200" b="1" spc="-97" dirty="0">
                <a:solidFill>
                  <a:schemeClr val="bg1"/>
                </a:solidFill>
                <a:latin typeface="Arial"/>
                <a:cs typeface="Arial"/>
              </a:rPr>
              <a:t>kewajiban: </a:t>
            </a:r>
            <a:r>
              <a:rPr sz="2200" b="1" spc="-20" dirty="0">
                <a:solidFill>
                  <a:schemeClr val="bg1"/>
                </a:solidFill>
                <a:latin typeface="Arial"/>
                <a:cs typeface="Arial"/>
              </a:rPr>
              <a:t>cuti </a:t>
            </a:r>
            <a:r>
              <a:rPr sz="2200" b="1" spc="-76" dirty="0">
                <a:solidFill>
                  <a:schemeClr val="bg1"/>
                </a:solidFill>
                <a:latin typeface="Arial"/>
                <a:cs typeface="Arial"/>
              </a:rPr>
              <a:t>sakit  </a:t>
            </a:r>
            <a:r>
              <a:rPr sz="2200" b="1" spc="-197" dirty="0">
                <a:solidFill>
                  <a:schemeClr val="bg1"/>
                </a:solidFill>
                <a:latin typeface="Arial"/>
                <a:cs typeface="Arial"/>
              </a:rPr>
              <a:t>sampai </a:t>
            </a:r>
            <a:r>
              <a:rPr sz="2200" b="1" spc="-217" dirty="0">
                <a:solidFill>
                  <a:schemeClr val="bg1"/>
                </a:solidFill>
                <a:latin typeface="Arial"/>
                <a:cs typeface="Arial"/>
              </a:rPr>
              <a:t>sembuh</a:t>
            </a:r>
            <a:r>
              <a:rPr sz="2200" b="1" spc="1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200" b="1" spc="-76" dirty="0">
                <a:solidFill>
                  <a:schemeClr val="bg1"/>
                </a:solidFill>
                <a:latin typeface="Arial"/>
                <a:cs typeface="Arial"/>
              </a:rPr>
              <a:t>penyakitnya</a:t>
            </a:r>
            <a:endParaRPr sz="2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6" name="object 22"/>
          <p:cNvSpPr txBox="1"/>
          <p:nvPr/>
        </p:nvSpPr>
        <p:spPr>
          <a:xfrm>
            <a:off x="2655340" y="5603530"/>
            <a:ext cx="5415610" cy="873381"/>
          </a:xfrm>
          <a:prstGeom prst="rect">
            <a:avLst/>
          </a:prstGeom>
        </p:spPr>
        <p:txBody>
          <a:bodyPr vert="horz" wrap="square" lIns="0" tIns="64834" rIns="0" bIns="0" rtlCol="0">
            <a:spAutoFit/>
          </a:bodyPr>
          <a:lstStyle/>
          <a:p>
            <a:pPr marL="5030" marR="2021" algn="r" defTabSz="361863">
              <a:lnSpc>
                <a:spcPts val="2128"/>
              </a:lnSpc>
              <a:spcBef>
                <a:spcPts val="513"/>
              </a:spcBef>
              <a:tabLst>
                <a:tab pos="2249351" algn="l"/>
              </a:tabLst>
            </a:pPr>
            <a:r>
              <a:rPr lang="en-US" sz="2200" spc="-131" dirty="0" err="1">
                <a:solidFill>
                  <a:schemeClr val="bg1"/>
                </a:solidFill>
                <a:cs typeface="Arial"/>
              </a:rPr>
              <a:t>Suket</a:t>
            </a:r>
            <a:r>
              <a:rPr lang="en-US" sz="2200" spc="-13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200" spc="-131" dirty="0" err="1">
                <a:solidFill>
                  <a:schemeClr val="bg1"/>
                </a:solidFill>
                <a:cs typeface="Arial"/>
              </a:rPr>
              <a:t>Dokter</a:t>
            </a:r>
            <a:r>
              <a:rPr lang="en-US" sz="2200" spc="-131" dirty="0">
                <a:solidFill>
                  <a:schemeClr val="bg1"/>
                </a:solidFill>
                <a:cs typeface="Arial"/>
              </a:rPr>
              <a:t> paling </a:t>
            </a:r>
            <a:r>
              <a:rPr lang="en-US" sz="2200" spc="-131" dirty="0" err="1">
                <a:solidFill>
                  <a:schemeClr val="bg1"/>
                </a:solidFill>
                <a:cs typeface="Arial"/>
              </a:rPr>
              <a:t>sedikit</a:t>
            </a:r>
            <a:r>
              <a:rPr lang="en-US" sz="2200" spc="-13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200" spc="-131" dirty="0" err="1">
                <a:solidFill>
                  <a:schemeClr val="bg1"/>
                </a:solidFill>
                <a:cs typeface="Arial"/>
              </a:rPr>
              <a:t>memuat</a:t>
            </a:r>
            <a:r>
              <a:rPr lang="en-US" sz="2200" spc="-13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200" spc="-131" dirty="0" err="1">
                <a:solidFill>
                  <a:schemeClr val="bg1"/>
                </a:solidFill>
                <a:cs typeface="Arial"/>
              </a:rPr>
              <a:t>pernyataan</a:t>
            </a:r>
            <a:r>
              <a:rPr lang="en-US" sz="2200" spc="-13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200" spc="-131" dirty="0" err="1">
                <a:solidFill>
                  <a:schemeClr val="bg1"/>
                </a:solidFill>
                <a:cs typeface="Arial"/>
              </a:rPr>
              <a:t>tentang</a:t>
            </a:r>
            <a:r>
              <a:rPr lang="en-US" sz="2200" spc="-13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200" spc="-131" dirty="0" err="1">
                <a:solidFill>
                  <a:schemeClr val="bg1"/>
                </a:solidFill>
                <a:cs typeface="Arial"/>
              </a:rPr>
              <a:t>perlunya</a:t>
            </a:r>
            <a:r>
              <a:rPr lang="en-US" sz="2200" spc="-13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200" spc="-131" dirty="0" err="1">
                <a:solidFill>
                  <a:schemeClr val="bg1"/>
                </a:solidFill>
                <a:cs typeface="Arial"/>
              </a:rPr>
              <a:t>diberikan</a:t>
            </a:r>
            <a:r>
              <a:rPr lang="en-US" sz="2200" spc="-13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200" spc="-131" dirty="0" err="1">
                <a:solidFill>
                  <a:schemeClr val="bg1"/>
                </a:solidFill>
                <a:cs typeface="Arial"/>
              </a:rPr>
              <a:t>cuti</a:t>
            </a:r>
            <a:r>
              <a:rPr lang="en-US" sz="2200" spc="-131" dirty="0">
                <a:solidFill>
                  <a:schemeClr val="bg1"/>
                </a:solidFill>
                <a:cs typeface="Arial"/>
              </a:rPr>
              <a:t>, </a:t>
            </a:r>
            <a:r>
              <a:rPr lang="en-US" sz="2200" spc="-131" dirty="0" err="1">
                <a:solidFill>
                  <a:schemeClr val="bg1"/>
                </a:solidFill>
                <a:cs typeface="Arial"/>
              </a:rPr>
              <a:t>lamanya</a:t>
            </a:r>
            <a:r>
              <a:rPr lang="en-US" sz="2200" spc="-13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200" spc="-131" dirty="0" err="1">
                <a:solidFill>
                  <a:schemeClr val="bg1"/>
                </a:solidFill>
                <a:cs typeface="Arial"/>
              </a:rPr>
              <a:t>cuti</a:t>
            </a:r>
            <a:r>
              <a:rPr lang="en-US" sz="2200" spc="-131" dirty="0">
                <a:solidFill>
                  <a:schemeClr val="bg1"/>
                </a:solidFill>
                <a:cs typeface="Arial"/>
              </a:rPr>
              <a:t>, </a:t>
            </a:r>
            <a:r>
              <a:rPr lang="en-US" sz="2200" spc="-131" dirty="0" err="1">
                <a:solidFill>
                  <a:schemeClr val="bg1"/>
                </a:solidFill>
                <a:cs typeface="Arial"/>
              </a:rPr>
              <a:t>dan</a:t>
            </a:r>
            <a:r>
              <a:rPr lang="en-US" sz="2200" spc="-131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2200" spc="-131" dirty="0" err="1">
                <a:solidFill>
                  <a:schemeClr val="bg1"/>
                </a:solidFill>
                <a:cs typeface="Arial"/>
              </a:rPr>
              <a:t>keterangan</a:t>
            </a:r>
            <a:r>
              <a:rPr lang="en-US" sz="2200" spc="-131" dirty="0">
                <a:solidFill>
                  <a:schemeClr val="bg1"/>
                </a:solidFill>
                <a:cs typeface="Arial"/>
              </a:rPr>
              <a:t> lain yang </a:t>
            </a:r>
            <a:r>
              <a:rPr lang="en-US" sz="2200" spc="-131" dirty="0" err="1">
                <a:solidFill>
                  <a:schemeClr val="bg1"/>
                </a:solidFill>
                <a:cs typeface="Arial"/>
              </a:rPr>
              <a:t>diperlukan</a:t>
            </a:r>
            <a:r>
              <a:rPr lang="en-US" sz="2200" spc="-131" dirty="0">
                <a:solidFill>
                  <a:schemeClr val="bg1"/>
                </a:solidFill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304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D2"/>
        </a:solidFill>
        <a:effectLst/>
      </p:bgPr>
    </p:bg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699" y="0"/>
            <a:ext cx="9720748" cy="7290561"/>
          </a:xfrm>
          <a:prstGeom prst="rect">
            <a:avLst/>
          </a:prstGeom>
        </p:spPr>
      </p:pic>
      <p:sp>
        <p:nvSpPr>
          <p:cNvPr id="2212" name="Google Shape;2212;p60"/>
          <p:cNvSpPr txBox="1">
            <a:spLocks noGrp="1"/>
          </p:cNvSpPr>
          <p:nvPr>
            <p:ph type="title"/>
          </p:nvPr>
        </p:nvSpPr>
        <p:spPr>
          <a:xfrm>
            <a:off x="2290200" y="610728"/>
            <a:ext cx="7611600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/>
              <a:t>CUTI MELAHIRKAN PNS</a:t>
            </a:r>
            <a:endParaRPr sz="4800" b="1" dirty="0"/>
          </a:p>
        </p:txBody>
      </p:sp>
      <p:pic>
        <p:nvPicPr>
          <p:cNvPr id="19" name="Picture 2" descr="https://bkpp.semarangkota.go.id/themes/bkpp/assets/img/core-img/logo_bkp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672" y="6124051"/>
            <a:ext cx="1483977" cy="5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29467" b="-8231"/>
          <a:stretch/>
        </p:blipFill>
        <p:spPr>
          <a:xfrm>
            <a:off x="7782204" y="5971650"/>
            <a:ext cx="3257431" cy="714051"/>
          </a:xfrm>
          <a:prstGeom prst="rect">
            <a:avLst/>
          </a:prstGeom>
        </p:spPr>
      </p:pic>
      <p:sp>
        <p:nvSpPr>
          <p:cNvPr id="23" name="Google Shape;996;p50"/>
          <p:cNvSpPr txBox="1">
            <a:spLocks/>
          </p:cNvSpPr>
          <p:nvPr/>
        </p:nvSpPr>
        <p:spPr>
          <a:xfrm flipH="1">
            <a:off x="2394713" y="2108151"/>
            <a:ext cx="6644250" cy="733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2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algn="l"/>
            <a:r>
              <a:rPr lang="en-US" sz="2400" b="1" kern="0" dirty="0" err="1">
                <a:latin typeface="Livvic"/>
              </a:rPr>
              <a:t>Kelahiran</a:t>
            </a:r>
            <a:r>
              <a:rPr lang="en-US" sz="2400" b="1" kern="0" dirty="0">
                <a:latin typeface="Livvic"/>
              </a:rPr>
              <a:t> </a:t>
            </a:r>
            <a:r>
              <a:rPr lang="en-US" sz="2400" b="1" kern="0" dirty="0" err="1">
                <a:latin typeface="Livvic"/>
              </a:rPr>
              <a:t>anak</a:t>
            </a:r>
            <a:r>
              <a:rPr lang="en-US" sz="2400" b="1" kern="0" dirty="0">
                <a:latin typeface="Livvic"/>
              </a:rPr>
              <a:t> 1-3 </a:t>
            </a:r>
            <a:r>
              <a:rPr lang="en-US" sz="2400" b="1" kern="0" dirty="0" err="1">
                <a:latin typeface="Livvic"/>
              </a:rPr>
              <a:t>saat</a:t>
            </a:r>
            <a:r>
              <a:rPr lang="en-US" sz="2400" b="1" kern="0" dirty="0">
                <a:latin typeface="Livvic"/>
              </a:rPr>
              <a:t> </a:t>
            </a:r>
            <a:r>
              <a:rPr lang="en-US" sz="2400" b="1" kern="0" dirty="0" err="1">
                <a:latin typeface="Livvic"/>
              </a:rPr>
              <a:t>menjadi</a:t>
            </a:r>
            <a:r>
              <a:rPr lang="en-US" sz="2400" b="1" kern="0" dirty="0">
                <a:latin typeface="Livvic"/>
              </a:rPr>
              <a:t> PNS.</a:t>
            </a:r>
          </a:p>
          <a:p>
            <a:pPr algn="l"/>
            <a:r>
              <a:rPr lang="en-US" sz="2400" b="1" kern="0" dirty="0" err="1">
                <a:solidFill>
                  <a:srgbClr val="D9361C"/>
                </a:solidFill>
                <a:latin typeface="Livvic"/>
              </a:rPr>
              <a:t>kelahiran</a:t>
            </a:r>
            <a:r>
              <a:rPr lang="en-US" sz="2400" b="1" kern="0" dirty="0">
                <a:solidFill>
                  <a:srgbClr val="D9361C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D9361C"/>
                </a:solidFill>
                <a:latin typeface="Livvic"/>
              </a:rPr>
              <a:t>anak</a:t>
            </a:r>
            <a:r>
              <a:rPr lang="en-US" sz="2400" b="1" kern="0" dirty="0">
                <a:solidFill>
                  <a:srgbClr val="D9361C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D9361C"/>
                </a:solidFill>
                <a:latin typeface="Livvic"/>
              </a:rPr>
              <a:t>ke</a:t>
            </a:r>
            <a:r>
              <a:rPr lang="en-US" sz="2400" b="1" kern="0" dirty="0">
                <a:solidFill>
                  <a:srgbClr val="D9361C"/>
                </a:solidFill>
                <a:latin typeface="Livvic"/>
              </a:rPr>
              <a:t> 4 : </a:t>
            </a:r>
            <a:r>
              <a:rPr lang="en-US" sz="2400" b="1" kern="0" dirty="0" err="1">
                <a:solidFill>
                  <a:srgbClr val="D9361C"/>
                </a:solidFill>
                <a:latin typeface="Livvic"/>
              </a:rPr>
              <a:t>Cuti</a:t>
            </a:r>
            <a:r>
              <a:rPr lang="en-US" sz="2400" b="1" kern="0" dirty="0">
                <a:solidFill>
                  <a:srgbClr val="D9361C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D9361C"/>
                </a:solidFill>
                <a:latin typeface="Livvic"/>
              </a:rPr>
              <a:t>Besar</a:t>
            </a:r>
            <a:endParaRPr lang="en-US" sz="2400" b="1" kern="0" dirty="0">
              <a:solidFill>
                <a:srgbClr val="D9361C"/>
              </a:solidFill>
              <a:latin typeface="Livvic"/>
            </a:endParaRPr>
          </a:p>
        </p:txBody>
      </p:sp>
      <p:sp>
        <p:nvSpPr>
          <p:cNvPr id="29" name="Google Shape;1006;p50"/>
          <p:cNvSpPr/>
          <p:nvPr/>
        </p:nvSpPr>
        <p:spPr>
          <a:xfrm>
            <a:off x="1429288" y="2095419"/>
            <a:ext cx="461900" cy="3720233"/>
          </a:xfrm>
          <a:custGeom>
            <a:avLst/>
            <a:gdLst/>
            <a:ahLst/>
            <a:cxnLst/>
            <a:rect l="l" t="t" r="r" b="b"/>
            <a:pathLst>
              <a:path w="13857" h="111607" extrusionOk="0">
                <a:moveTo>
                  <a:pt x="12376" y="0"/>
                </a:moveTo>
                <a:cubicBezTo>
                  <a:pt x="15746" y="13466"/>
                  <a:pt x="12819" y="28357"/>
                  <a:pt x="8149" y="41429"/>
                </a:cubicBezTo>
                <a:cubicBezTo>
                  <a:pt x="7046" y="44515"/>
                  <a:pt x="6485" y="48540"/>
                  <a:pt x="3639" y="50166"/>
                </a:cubicBezTo>
                <a:cubicBezTo>
                  <a:pt x="1806" y="51213"/>
                  <a:pt x="-687" y="46700"/>
                  <a:pt x="257" y="44812"/>
                </a:cubicBezTo>
                <a:cubicBezTo>
                  <a:pt x="1123" y="43080"/>
                  <a:pt x="4576" y="44802"/>
                  <a:pt x="5894" y="46221"/>
                </a:cubicBezTo>
                <a:cubicBezTo>
                  <a:pt x="10639" y="51330"/>
                  <a:pt x="10967" y="59541"/>
                  <a:pt x="10967" y="66513"/>
                </a:cubicBezTo>
                <a:cubicBezTo>
                  <a:pt x="10967" y="81574"/>
                  <a:pt x="9022" y="97319"/>
                  <a:pt x="13785" y="111607"/>
                </a:cubicBezTo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" name="Rectangle 6"/>
          <p:cNvSpPr/>
          <p:nvPr/>
        </p:nvSpPr>
        <p:spPr>
          <a:xfrm>
            <a:off x="2525060" y="3060210"/>
            <a:ext cx="62546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Selama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menjalani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cuti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melahirkan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 PNS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mendapat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penghasilan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: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gaji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pokok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,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tunjangan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keluarga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,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tunjangan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pangan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,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tunjangan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jabatan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 dan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mendapatkan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 TPP (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Kelahiran</a:t>
            </a:r>
            <a:r>
              <a:rPr lang="en-US" sz="2400" b="1" dirty="0">
                <a:solidFill>
                  <a:srgbClr val="080A0B"/>
                </a:solidFill>
                <a:latin typeface="Livvic"/>
              </a:rPr>
              <a:t> </a:t>
            </a:r>
            <a:r>
              <a:rPr lang="en-US" sz="2400" b="1" dirty="0" err="1">
                <a:solidFill>
                  <a:srgbClr val="080A0B"/>
                </a:solidFill>
                <a:latin typeface="Livvic"/>
              </a:rPr>
              <a:t>anak</a:t>
            </a:r>
            <a:r>
              <a:rPr lang="en-US" sz="2400" b="1">
                <a:solidFill>
                  <a:srgbClr val="080A0B"/>
                </a:solidFill>
                <a:latin typeface="Livvic"/>
              </a:rPr>
              <a:t> 1-2)</a:t>
            </a:r>
            <a:endParaRPr lang="en-US" sz="2400" b="1" dirty="0">
              <a:solidFill>
                <a:srgbClr val="080A0B"/>
              </a:solidFill>
              <a:latin typeface="Livvic"/>
            </a:endParaRPr>
          </a:p>
        </p:txBody>
      </p:sp>
      <p:sp>
        <p:nvSpPr>
          <p:cNvPr id="79" name="Google Shape;996;p50"/>
          <p:cNvSpPr txBox="1">
            <a:spLocks/>
          </p:cNvSpPr>
          <p:nvPr/>
        </p:nvSpPr>
        <p:spPr>
          <a:xfrm flipH="1">
            <a:off x="2394713" y="4857683"/>
            <a:ext cx="6644250" cy="733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3200" b="0" i="0" u="none" strike="noStrike" cap="none">
                <a:solidFill>
                  <a:schemeClr val="dk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ytone One"/>
              <a:buNone/>
              <a:defRPr sz="4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algn="l"/>
            <a:r>
              <a:rPr lang="en-US" sz="2400" b="1" kern="0" dirty="0" err="1">
                <a:solidFill>
                  <a:srgbClr val="56A98B"/>
                </a:solidFill>
                <a:latin typeface="Livvic"/>
              </a:rPr>
              <a:t>cuti</a:t>
            </a:r>
            <a:r>
              <a:rPr lang="en-US" sz="2400" b="1" kern="0" dirty="0">
                <a:solidFill>
                  <a:srgbClr val="56A98B"/>
                </a:solidFill>
                <a:latin typeface="Livvic"/>
              </a:rPr>
              <a:t> </a:t>
            </a:r>
            <a:r>
              <a:rPr lang="en-US" sz="2400" b="1" kern="0" dirty="0" err="1">
                <a:solidFill>
                  <a:srgbClr val="56A98B"/>
                </a:solidFill>
                <a:latin typeface="Livvic"/>
              </a:rPr>
              <a:t>diberikan</a:t>
            </a:r>
            <a:r>
              <a:rPr lang="en-US" sz="2400" b="1" kern="0" dirty="0">
                <a:solidFill>
                  <a:srgbClr val="56A98B"/>
                </a:solidFill>
                <a:latin typeface="Livvic"/>
              </a:rPr>
              <a:t> paling  lama 3 </a:t>
            </a:r>
            <a:r>
              <a:rPr lang="en-US" sz="2400" b="1" kern="0" dirty="0" err="1">
                <a:solidFill>
                  <a:srgbClr val="56A98B"/>
                </a:solidFill>
                <a:latin typeface="Livvic"/>
              </a:rPr>
              <a:t>bulan</a:t>
            </a:r>
            <a:endParaRPr lang="en-US" sz="2400" b="1" kern="0" dirty="0">
              <a:solidFill>
                <a:srgbClr val="56A98B"/>
              </a:solidFill>
              <a:latin typeface="Livv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71" y="2819488"/>
            <a:ext cx="2015334" cy="200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85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4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64" y="1862426"/>
            <a:ext cx="6028152" cy="4144355"/>
          </a:xfrm>
          <a:prstGeom prst="rect">
            <a:avLst/>
          </a:prstGeom>
        </p:spPr>
      </p:pic>
      <p:grpSp>
        <p:nvGrpSpPr>
          <p:cNvPr id="490" name="Google Shape;490;p39"/>
          <p:cNvGrpSpPr/>
          <p:nvPr/>
        </p:nvGrpSpPr>
        <p:grpSpPr>
          <a:xfrm>
            <a:off x="-16240" y="5562104"/>
            <a:ext cx="8670439" cy="1314215"/>
            <a:chOff x="-12180" y="4171577"/>
            <a:chExt cx="6502829" cy="985661"/>
          </a:xfrm>
        </p:grpSpPr>
        <p:sp>
          <p:nvSpPr>
            <p:cNvPr id="491" name="Google Shape;491;p39"/>
            <p:cNvSpPr/>
            <p:nvPr/>
          </p:nvSpPr>
          <p:spPr>
            <a:xfrm flipH="1">
              <a:off x="3" y="4171577"/>
              <a:ext cx="6315758" cy="975756"/>
            </a:xfrm>
            <a:custGeom>
              <a:avLst/>
              <a:gdLst/>
              <a:ahLst/>
              <a:cxnLst/>
              <a:rect l="l" t="t" r="r" b="b"/>
              <a:pathLst>
                <a:path w="212813" h="48679" extrusionOk="0">
                  <a:moveTo>
                    <a:pt x="197387" y="0"/>
                  </a:moveTo>
                  <a:cubicBezTo>
                    <a:pt x="196803" y="0"/>
                    <a:pt x="196218" y="31"/>
                    <a:pt x="195634" y="94"/>
                  </a:cubicBezTo>
                  <a:cubicBezTo>
                    <a:pt x="188977" y="808"/>
                    <a:pt x="182849" y="6049"/>
                    <a:pt x="181803" y="12667"/>
                  </a:cubicBezTo>
                  <a:cubicBezTo>
                    <a:pt x="180963" y="11748"/>
                    <a:pt x="179785" y="11338"/>
                    <a:pt x="178574" y="11338"/>
                  </a:cubicBezTo>
                  <a:cubicBezTo>
                    <a:pt x="176201" y="11338"/>
                    <a:pt x="173706" y="12917"/>
                    <a:pt x="173399" y="15340"/>
                  </a:cubicBezTo>
                  <a:cubicBezTo>
                    <a:pt x="172328" y="14509"/>
                    <a:pt x="171016" y="14130"/>
                    <a:pt x="169684" y="14130"/>
                  </a:cubicBezTo>
                  <a:cubicBezTo>
                    <a:pt x="166755" y="14130"/>
                    <a:pt x="163728" y="15963"/>
                    <a:pt x="162950" y="18847"/>
                  </a:cubicBezTo>
                  <a:cubicBezTo>
                    <a:pt x="162566" y="13759"/>
                    <a:pt x="159026" y="9047"/>
                    <a:pt x="154248" y="7274"/>
                  </a:cubicBezTo>
                  <a:cubicBezTo>
                    <a:pt x="152798" y="6733"/>
                    <a:pt x="151256" y="6473"/>
                    <a:pt x="149712" y="6473"/>
                  </a:cubicBezTo>
                  <a:cubicBezTo>
                    <a:pt x="146170" y="6473"/>
                    <a:pt x="142612" y="7844"/>
                    <a:pt x="140100" y="10351"/>
                  </a:cubicBezTo>
                  <a:cubicBezTo>
                    <a:pt x="138436" y="4031"/>
                    <a:pt x="131781" y="20"/>
                    <a:pt x="125223" y="20"/>
                  </a:cubicBezTo>
                  <a:cubicBezTo>
                    <a:pt x="124007" y="20"/>
                    <a:pt x="122794" y="158"/>
                    <a:pt x="121617" y="444"/>
                  </a:cubicBezTo>
                  <a:cubicBezTo>
                    <a:pt x="114093" y="2277"/>
                    <a:pt x="108422" y="8974"/>
                    <a:pt x="106152" y="16373"/>
                  </a:cubicBezTo>
                  <a:cubicBezTo>
                    <a:pt x="105593" y="15844"/>
                    <a:pt x="104856" y="15606"/>
                    <a:pt x="104103" y="15606"/>
                  </a:cubicBezTo>
                  <a:cubicBezTo>
                    <a:pt x="102566" y="15606"/>
                    <a:pt x="100962" y="16600"/>
                    <a:pt x="100673" y="18146"/>
                  </a:cubicBezTo>
                  <a:cubicBezTo>
                    <a:pt x="99323" y="15942"/>
                    <a:pt x="96732" y="14780"/>
                    <a:pt x="94164" y="14780"/>
                  </a:cubicBezTo>
                  <a:cubicBezTo>
                    <a:pt x="92136" y="14780"/>
                    <a:pt x="90123" y="15505"/>
                    <a:pt x="88748" y="17014"/>
                  </a:cubicBezTo>
                  <a:cubicBezTo>
                    <a:pt x="88398" y="13315"/>
                    <a:pt x="84599" y="10792"/>
                    <a:pt x="80996" y="10792"/>
                  </a:cubicBezTo>
                  <a:cubicBezTo>
                    <a:pt x="79352" y="10792"/>
                    <a:pt x="77749" y="11317"/>
                    <a:pt x="76532" y="12495"/>
                  </a:cubicBezTo>
                  <a:cubicBezTo>
                    <a:pt x="73564" y="6533"/>
                    <a:pt x="67027" y="2556"/>
                    <a:pt x="60384" y="2556"/>
                  </a:cubicBezTo>
                  <a:cubicBezTo>
                    <a:pt x="60007" y="2556"/>
                    <a:pt x="59631" y="2569"/>
                    <a:pt x="59254" y="2595"/>
                  </a:cubicBezTo>
                  <a:cubicBezTo>
                    <a:pt x="52239" y="3078"/>
                    <a:pt x="45741" y="8094"/>
                    <a:pt x="43498" y="14764"/>
                  </a:cubicBezTo>
                  <a:cubicBezTo>
                    <a:pt x="41935" y="13143"/>
                    <a:pt x="39699" y="12350"/>
                    <a:pt x="37456" y="12350"/>
                  </a:cubicBezTo>
                  <a:cubicBezTo>
                    <a:pt x="34866" y="12350"/>
                    <a:pt x="32265" y="13408"/>
                    <a:pt x="30680" y="15473"/>
                  </a:cubicBezTo>
                  <a:cubicBezTo>
                    <a:pt x="27957" y="11067"/>
                    <a:pt x="22838" y="8265"/>
                    <a:pt x="17672" y="8265"/>
                  </a:cubicBezTo>
                  <a:cubicBezTo>
                    <a:pt x="17376" y="8265"/>
                    <a:pt x="17079" y="8274"/>
                    <a:pt x="16783" y="8293"/>
                  </a:cubicBezTo>
                  <a:cubicBezTo>
                    <a:pt x="11323" y="8643"/>
                    <a:pt x="6175" y="12184"/>
                    <a:pt x="3899" y="17167"/>
                  </a:cubicBezTo>
                  <a:cubicBezTo>
                    <a:pt x="2860" y="16148"/>
                    <a:pt x="1457" y="15671"/>
                    <a:pt x="1" y="15651"/>
                  </a:cubicBezTo>
                  <a:lnTo>
                    <a:pt x="1" y="48110"/>
                  </a:lnTo>
                  <a:cubicBezTo>
                    <a:pt x="44265" y="48130"/>
                    <a:pt x="182677" y="48672"/>
                    <a:pt x="212813" y="48679"/>
                  </a:cubicBezTo>
                  <a:lnTo>
                    <a:pt x="212813" y="7949"/>
                  </a:lnTo>
                  <a:cubicBezTo>
                    <a:pt x="209173" y="3181"/>
                    <a:pt x="203342" y="0"/>
                    <a:pt x="197387" y="0"/>
                  </a:cubicBezTo>
                  <a:close/>
                </a:path>
              </a:pathLst>
            </a:custGeom>
            <a:solidFill>
              <a:srgbClr val="8FD5DB">
                <a:alpha val="430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92" name="Google Shape;492;p39"/>
            <p:cNvGrpSpPr/>
            <p:nvPr/>
          </p:nvGrpSpPr>
          <p:grpSpPr>
            <a:xfrm>
              <a:off x="-12180" y="4425251"/>
              <a:ext cx="6502829" cy="731987"/>
              <a:chOff x="2034925" y="2266375"/>
              <a:chExt cx="5324950" cy="599400"/>
            </a:xfrm>
          </p:grpSpPr>
          <p:sp>
            <p:nvSpPr>
              <p:cNvPr id="493" name="Google Shape;493;p39"/>
              <p:cNvSpPr/>
              <p:nvPr/>
            </p:nvSpPr>
            <p:spPr>
              <a:xfrm>
                <a:off x="2034925" y="2508750"/>
                <a:ext cx="532495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212998" h="4918" extrusionOk="0">
                    <a:moveTo>
                      <a:pt x="1" y="0"/>
                    </a:moveTo>
                    <a:lnTo>
                      <a:pt x="1" y="4917"/>
                    </a:lnTo>
                    <a:lnTo>
                      <a:pt x="212998" y="4917"/>
                    </a:lnTo>
                    <a:lnTo>
                      <a:pt x="2129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39"/>
              <p:cNvSpPr/>
              <p:nvPr/>
            </p:nvSpPr>
            <p:spPr>
              <a:xfrm>
                <a:off x="33993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15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39"/>
              <p:cNvSpPr/>
              <p:nvPr/>
            </p:nvSpPr>
            <p:spPr>
              <a:xfrm>
                <a:off x="344545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9" y="881"/>
                      <a:pt x="1139" y="570"/>
                    </a:cubicBezTo>
                    <a:cubicBezTo>
                      <a:pt x="1139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39"/>
              <p:cNvSpPr/>
              <p:nvPr/>
            </p:nvSpPr>
            <p:spPr>
              <a:xfrm>
                <a:off x="3803775" y="2266375"/>
                <a:ext cx="12047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18" y="23976"/>
                    </a:lnTo>
                    <a:lnTo>
                      <a:pt x="4818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39"/>
              <p:cNvSpPr/>
              <p:nvPr/>
            </p:nvSpPr>
            <p:spPr>
              <a:xfrm>
                <a:off x="384977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39"/>
              <p:cNvSpPr/>
              <p:nvPr/>
            </p:nvSpPr>
            <p:spPr>
              <a:xfrm>
                <a:off x="42081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39"/>
              <p:cNvSpPr/>
              <p:nvPr/>
            </p:nvSpPr>
            <p:spPr>
              <a:xfrm>
                <a:off x="42541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39"/>
              <p:cNvSpPr/>
              <p:nvPr/>
            </p:nvSpPr>
            <p:spPr>
              <a:xfrm>
                <a:off x="4612275" y="2266375"/>
                <a:ext cx="12080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23976" extrusionOk="0">
                    <a:moveTo>
                      <a:pt x="2416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31" y="23976"/>
                    </a:lnTo>
                    <a:lnTo>
                      <a:pt x="4831" y="4964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39"/>
              <p:cNvSpPr/>
              <p:nvPr/>
            </p:nvSpPr>
            <p:spPr>
              <a:xfrm>
                <a:off x="4658425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39"/>
              <p:cNvSpPr/>
              <p:nvPr/>
            </p:nvSpPr>
            <p:spPr>
              <a:xfrm>
                <a:off x="2186475" y="2266375"/>
                <a:ext cx="12045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18" y="23976"/>
                    </a:lnTo>
                    <a:lnTo>
                      <a:pt x="4818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39"/>
              <p:cNvSpPr/>
              <p:nvPr/>
            </p:nvSpPr>
            <p:spPr>
              <a:xfrm>
                <a:off x="2232450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39"/>
              <p:cNvSpPr/>
              <p:nvPr/>
            </p:nvSpPr>
            <p:spPr>
              <a:xfrm>
                <a:off x="25908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39"/>
              <p:cNvSpPr/>
              <p:nvPr/>
            </p:nvSpPr>
            <p:spPr>
              <a:xfrm>
                <a:off x="26368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39"/>
              <p:cNvSpPr/>
              <p:nvPr/>
            </p:nvSpPr>
            <p:spPr>
              <a:xfrm>
                <a:off x="29951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39"/>
              <p:cNvSpPr/>
              <p:nvPr/>
            </p:nvSpPr>
            <p:spPr>
              <a:xfrm>
                <a:off x="304112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39"/>
              <p:cNvSpPr/>
              <p:nvPr/>
            </p:nvSpPr>
            <p:spPr>
              <a:xfrm>
                <a:off x="501677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9"/>
              <p:cNvSpPr/>
              <p:nvPr/>
            </p:nvSpPr>
            <p:spPr>
              <a:xfrm>
                <a:off x="5062750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9"/>
              <p:cNvSpPr/>
              <p:nvPr/>
            </p:nvSpPr>
            <p:spPr>
              <a:xfrm>
                <a:off x="54211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9"/>
              <p:cNvSpPr/>
              <p:nvPr/>
            </p:nvSpPr>
            <p:spPr>
              <a:xfrm>
                <a:off x="54671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39"/>
              <p:cNvSpPr/>
              <p:nvPr/>
            </p:nvSpPr>
            <p:spPr>
              <a:xfrm>
                <a:off x="58254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39"/>
              <p:cNvSpPr/>
              <p:nvPr/>
            </p:nvSpPr>
            <p:spPr>
              <a:xfrm>
                <a:off x="587142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7" y="1132"/>
                      <a:pt x="1138" y="881"/>
                      <a:pt x="1138" y="570"/>
                    </a:cubicBezTo>
                    <a:cubicBezTo>
                      <a:pt x="1138" y="252"/>
                      <a:pt x="887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39"/>
              <p:cNvSpPr/>
              <p:nvPr/>
            </p:nvSpPr>
            <p:spPr>
              <a:xfrm>
                <a:off x="622975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39"/>
              <p:cNvSpPr/>
              <p:nvPr/>
            </p:nvSpPr>
            <p:spPr>
              <a:xfrm>
                <a:off x="627575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0" y="252"/>
                      <a:pt x="0" y="570"/>
                    </a:cubicBezTo>
                    <a:cubicBezTo>
                      <a:pt x="0" y="881"/>
                      <a:pt x="259" y="1132"/>
                      <a:pt x="570" y="1132"/>
                    </a:cubicBezTo>
                    <a:cubicBezTo>
                      <a:pt x="887" y="1132"/>
                      <a:pt x="1139" y="881"/>
                      <a:pt x="1139" y="570"/>
                    </a:cubicBezTo>
                    <a:cubicBezTo>
                      <a:pt x="1139" y="252"/>
                      <a:pt x="887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39"/>
              <p:cNvSpPr/>
              <p:nvPr/>
            </p:nvSpPr>
            <p:spPr>
              <a:xfrm>
                <a:off x="6634075" y="2266375"/>
                <a:ext cx="12065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39"/>
              <p:cNvSpPr/>
              <p:nvPr/>
            </p:nvSpPr>
            <p:spPr>
              <a:xfrm>
                <a:off x="6680250" y="2550100"/>
                <a:ext cx="283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3" extrusionOk="0">
                    <a:moveTo>
                      <a:pt x="563" y="1"/>
                    </a:moveTo>
                    <a:cubicBezTo>
                      <a:pt x="252" y="1"/>
                      <a:pt x="0" y="252"/>
                      <a:pt x="0" y="570"/>
                    </a:cubicBezTo>
                    <a:cubicBezTo>
                      <a:pt x="0" y="881"/>
                      <a:pt x="252" y="1132"/>
                      <a:pt x="563" y="1132"/>
                    </a:cubicBezTo>
                    <a:cubicBezTo>
                      <a:pt x="880" y="1132"/>
                      <a:pt x="1132" y="881"/>
                      <a:pt x="1132" y="570"/>
                    </a:cubicBezTo>
                    <a:cubicBezTo>
                      <a:pt x="1132" y="252"/>
                      <a:pt x="880" y="1"/>
                      <a:pt x="563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39"/>
              <p:cNvSpPr/>
              <p:nvPr/>
            </p:nvSpPr>
            <p:spPr>
              <a:xfrm>
                <a:off x="70384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39"/>
              <p:cNvSpPr/>
              <p:nvPr/>
            </p:nvSpPr>
            <p:spPr>
              <a:xfrm>
                <a:off x="7084575" y="2550100"/>
                <a:ext cx="283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3" extrusionOk="0">
                    <a:moveTo>
                      <a:pt x="563" y="1"/>
                    </a:moveTo>
                    <a:cubicBezTo>
                      <a:pt x="252" y="1"/>
                      <a:pt x="0" y="252"/>
                      <a:pt x="0" y="570"/>
                    </a:cubicBezTo>
                    <a:cubicBezTo>
                      <a:pt x="0" y="881"/>
                      <a:pt x="252" y="1132"/>
                      <a:pt x="563" y="1132"/>
                    </a:cubicBezTo>
                    <a:cubicBezTo>
                      <a:pt x="881" y="1132"/>
                      <a:pt x="1132" y="881"/>
                      <a:pt x="1132" y="570"/>
                    </a:cubicBezTo>
                    <a:cubicBezTo>
                      <a:pt x="1132" y="252"/>
                      <a:pt x="881" y="1"/>
                      <a:pt x="563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20" name="Google Shape;520;p39"/>
          <p:cNvGrpSpPr/>
          <p:nvPr/>
        </p:nvGrpSpPr>
        <p:grpSpPr>
          <a:xfrm>
            <a:off x="7684554" y="5114953"/>
            <a:ext cx="9409643" cy="1764772"/>
            <a:chOff x="3702992" y="3833659"/>
            <a:chExt cx="7057232" cy="1323579"/>
          </a:xfrm>
        </p:grpSpPr>
        <p:grpSp>
          <p:nvGrpSpPr>
            <p:cNvPr id="521" name="Google Shape;521;p39"/>
            <p:cNvGrpSpPr/>
            <p:nvPr/>
          </p:nvGrpSpPr>
          <p:grpSpPr>
            <a:xfrm>
              <a:off x="3702992" y="3833659"/>
              <a:ext cx="6870161" cy="1313675"/>
              <a:chOff x="2340650" y="1773375"/>
              <a:chExt cx="5787348" cy="1106625"/>
            </a:xfrm>
          </p:grpSpPr>
          <p:sp>
            <p:nvSpPr>
              <p:cNvPr id="522" name="Google Shape;522;p39"/>
              <p:cNvSpPr/>
              <p:nvPr/>
            </p:nvSpPr>
            <p:spPr>
              <a:xfrm>
                <a:off x="2807673" y="2055881"/>
                <a:ext cx="5320325" cy="824119"/>
              </a:xfrm>
              <a:custGeom>
                <a:avLst/>
                <a:gdLst/>
                <a:ahLst/>
                <a:cxnLst/>
                <a:rect l="l" t="t" r="r" b="b"/>
                <a:pathLst>
                  <a:path w="212813" h="48679" extrusionOk="0">
                    <a:moveTo>
                      <a:pt x="197387" y="0"/>
                    </a:moveTo>
                    <a:cubicBezTo>
                      <a:pt x="196803" y="0"/>
                      <a:pt x="196218" y="31"/>
                      <a:pt x="195634" y="94"/>
                    </a:cubicBezTo>
                    <a:cubicBezTo>
                      <a:pt x="188977" y="808"/>
                      <a:pt x="182849" y="6049"/>
                      <a:pt x="181803" y="12667"/>
                    </a:cubicBezTo>
                    <a:cubicBezTo>
                      <a:pt x="180963" y="11748"/>
                      <a:pt x="179785" y="11338"/>
                      <a:pt x="178574" y="11338"/>
                    </a:cubicBezTo>
                    <a:cubicBezTo>
                      <a:pt x="176201" y="11338"/>
                      <a:pt x="173706" y="12917"/>
                      <a:pt x="173399" y="15340"/>
                    </a:cubicBezTo>
                    <a:cubicBezTo>
                      <a:pt x="172328" y="14509"/>
                      <a:pt x="171016" y="14130"/>
                      <a:pt x="169684" y="14130"/>
                    </a:cubicBezTo>
                    <a:cubicBezTo>
                      <a:pt x="166755" y="14130"/>
                      <a:pt x="163728" y="15963"/>
                      <a:pt x="162950" y="18847"/>
                    </a:cubicBezTo>
                    <a:cubicBezTo>
                      <a:pt x="162566" y="13759"/>
                      <a:pt x="159026" y="9047"/>
                      <a:pt x="154248" y="7274"/>
                    </a:cubicBezTo>
                    <a:cubicBezTo>
                      <a:pt x="152798" y="6733"/>
                      <a:pt x="151256" y="6473"/>
                      <a:pt x="149712" y="6473"/>
                    </a:cubicBezTo>
                    <a:cubicBezTo>
                      <a:pt x="146170" y="6473"/>
                      <a:pt x="142612" y="7844"/>
                      <a:pt x="140100" y="10351"/>
                    </a:cubicBezTo>
                    <a:cubicBezTo>
                      <a:pt x="138436" y="4031"/>
                      <a:pt x="131781" y="20"/>
                      <a:pt x="125223" y="20"/>
                    </a:cubicBezTo>
                    <a:cubicBezTo>
                      <a:pt x="124007" y="20"/>
                      <a:pt x="122794" y="158"/>
                      <a:pt x="121617" y="444"/>
                    </a:cubicBezTo>
                    <a:cubicBezTo>
                      <a:pt x="114093" y="2277"/>
                      <a:pt x="108422" y="8974"/>
                      <a:pt x="106152" y="16373"/>
                    </a:cubicBezTo>
                    <a:cubicBezTo>
                      <a:pt x="105593" y="15844"/>
                      <a:pt x="104856" y="15606"/>
                      <a:pt x="104103" y="15606"/>
                    </a:cubicBezTo>
                    <a:cubicBezTo>
                      <a:pt x="102566" y="15606"/>
                      <a:pt x="100962" y="16600"/>
                      <a:pt x="100673" y="18146"/>
                    </a:cubicBezTo>
                    <a:cubicBezTo>
                      <a:pt x="99323" y="15942"/>
                      <a:pt x="96732" y="14780"/>
                      <a:pt x="94164" y="14780"/>
                    </a:cubicBezTo>
                    <a:cubicBezTo>
                      <a:pt x="92136" y="14780"/>
                      <a:pt x="90123" y="15505"/>
                      <a:pt x="88748" y="17014"/>
                    </a:cubicBezTo>
                    <a:cubicBezTo>
                      <a:pt x="88398" y="13315"/>
                      <a:pt x="84599" y="10792"/>
                      <a:pt x="80996" y="10792"/>
                    </a:cubicBezTo>
                    <a:cubicBezTo>
                      <a:pt x="79352" y="10792"/>
                      <a:pt x="77749" y="11317"/>
                      <a:pt x="76532" y="12495"/>
                    </a:cubicBezTo>
                    <a:cubicBezTo>
                      <a:pt x="73564" y="6533"/>
                      <a:pt x="67027" y="2556"/>
                      <a:pt x="60384" y="2556"/>
                    </a:cubicBezTo>
                    <a:cubicBezTo>
                      <a:pt x="60007" y="2556"/>
                      <a:pt x="59631" y="2569"/>
                      <a:pt x="59254" y="2595"/>
                    </a:cubicBezTo>
                    <a:cubicBezTo>
                      <a:pt x="52239" y="3078"/>
                      <a:pt x="45741" y="8094"/>
                      <a:pt x="43498" y="14764"/>
                    </a:cubicBezTo>
                    <a:cubicBezTo>
                      <a:pt x="41935" y="13143"/>
                      <a:pt x="39699" y="12350"/>
                      <a:pt x="37456" y="12350"/>
                    </a:cubicBezTo>
                    <a:cubicBezTo>
                      <a:pt x="34866" y="12350"/>
                      <a:pt x="32265" y="13408"/>
                      <a:pt x="30680" y="15473"/>
                    </a:cubicBezTo>
                    <a:cubicBezTo>
                      <a:pt x="27957" y="11067"/>
                      <a:pt x="22838" y="8265"/>
                      <a:pt x="17672" y="8265"/>
                    </a:cubicBezTo>
                    <a:cubicBezTo>
                      <a:pt x="17376" y="8265"/>
                      <a:pt x="17079" y="8274"/>
                      <a:pt x="16783" y="8293"/>
                    </a:cubicBezTo>
                    <a:cubicBezTo>
                      <a:pt x="11323" y="8643"/>
                      <a:pt x="6175" y="12184"/>
                      <a:pt x="3899" y="17167"/>
                    </a:cubicBezTo>
                    <a:cubicBezTo>
                      <a:pt x="2860" y="16148"/>
                      <a:pt x="1457" y="15671"/>
                      <a:pt x="1" y="15651"/>
                    </a:cubicBezTo>
                    <a:lnTo>
                      <a:pt x="1" y="48110"/>
                    </a:lnTo>
                    <a:cubicBezTo>
                      <a:pt x="44265" y="48130"/>
                      <a:pt x="182677" y="48672"/>
                      <a:pt x="212813" y="48679"/>
                    </a:cubicBezTo>
                    <a:lnTo>
                      <a:pt x="212813" y="7949"/>
                    </a:lnTo>
                    <a:cubicBezTo>
                      <a:pt x="209173" y="3181"/>
                      <a:pt x="203342" y="0"/>
                      <a:pt x="197387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39"/>
              <p:cNvSpPr/>
              <p:nvPr/>
            </p:nvSpPr>
            <p:spPr>
              <a:xfrm>
                <a:off x="5123150" y="1808775"/>
                <a:ext cx="56775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71" extrusionOk="0">
                    <a:moveTo>
                      <a:pt x="1132" y="1"/>
                    </a:moveTo>
                    <a:cubicBezTo>
                      <a:pt x="510" y="1"/>
                      <a:pt x="0" y="510"/>
                      <a:pt x="0" y="1139"/>
                    </a:cubicBezTo>
                    <a:cubicBezTo>
                      <a:pt x="0" y="1761"/>
                      <a:pt x="510" y="2271"/>
                      <a:pt x="1132" y="2271"/>
                    </a:cubicBezTo>
                    <a:cubicBezTo>
                      <a:pt x="1761" y="2271"/>
                      <a:pt x="2270" y="1761"/>
                      <a:pt x="2270" y="1139"/>
                    </a:cubicBezTo>
                    <a:cubicBezTo>
                      <a:pt x="2270" y="510"/>
                      <a:pt x="1761" y="1"/>
                      <a:pt x="1132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39"/>
              <p:cNvSpPr/>
              <p:nvPr/>
            </p:nvSpPr>
            <p:spPr>
              <a:xfrm>
                <a:off x="5953150" y="2149250"/>
                <a:ext cx="56775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2271" h="2271" extrusionOk="0">
                    <a:moveTo>
                      <a:pt x="1132" y="1"/>
                    </a:moveTo>
                    <a:cubicBezTo>
                      <a:pt x="503" y="1"/>
                      <a:pt x="0" y="510"/>
                      <a:pt x="0" y="1139"/>
                    </a:cubicBezTo>
                    <a:cubicBezTo>
                      <a:pt x="0" y="1768"/>
                      <a:pt x="503" y="2270"/>
                      <a:pt x="1132" y="2270"/>
                    </a:cubicBezTo>
                    <a:cubicBezTo>
                      <a:pt x="1761" y="2270"/>
                      <a:pt x="2270" y="1768"/>
                      <a:pt x="2270" y="1139"/>
                    </a:cubicBezTo>
                    <a:cubicBezTo>
                      <a:pt x="2270" y="510"/>
                      <a:pt x="1761" y="1"/>
                      <a:pt x="1132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39"/>
              <p:cNvSpPr/>
              <p:nvPr/>
            </p:nvSpPr>
            <p:spPr>
              <a:xfrm>
                <a:off x="4915700" y="2003825"/>
                <a:ext cx="92325" cy="92350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694" extrusionOk="0">
                    <a:moveTo>
                      <a:pt x="1846" y="1"/>
                    </a:moveTo>
                    <a:cubicBezTo>
                      <a:pt x="827" y="1"/>
                      <a:pt x="0" y="828"/>
                      <a:pt x="0" y="1847"/>
                    </a:cubicBezTo>
                    <a:cubicBezTo>
                      <a:pt x="0" y="2866"/>
                      <a:pt x="827" y="3693"/>
                      <a:pt x="1846" y="3693"/>
                    </a:cubicBezTo>
                    <a:cubicBezTo>
                      <a:pt x="2865" y="3693"/>
                      <a:pt x="3693" y="2866"/>
                      <a:pt x="3693" y="1847"/>
                    </a:cubicBezTo>
                    <a:cubicBezTo>
                      <a:pt x="3693" y="828"/>
                      <a:pt x="2865" y="1"/>
                      <a:pt x="1846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39"/>
              <p:cNvSpPr/>
              <p:nvPr/>
            </p:nvSpPr>
            <p:spPr>
              <a:xfrm>
                <a:off x="5766875" y="1971900"/>
                <a:ext cx="355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424" extrusionOk="0">
                    <a:moveTo>
                      <a:pt x="715" y="1"/>
                    </a:moveTo>
                    <a:cubicBezTo>
                      <a:pt x="324" y="1"/>
                      <a:pt x="0" y="318"/>
                      <a:pt x="0" y="715"/>
                    </a:cubicBezTo>
                    <a:cubicBezTo>
                      <a:pt x="0" y="1106"/>
                      <a:pt x="324" y="1423"/>
                      <a:pt x="715" y="1423"/>
                    </a:cubicBezTo>
                    <a:cubicBezTo>
                      <a:pt x="1105" y="1423"/>
                      <a:pt x="1423" y="1106"/>
                      <a:pt x="1423" y="715"/>
                    </a:cubicBezTo>
                    <a:cubicBezTo>
                      <a:pt x="1423" y="318"/>
                      <a:pt x="1105" y="1"/>
                      <a:pt x="715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39"/>
              <p:cNvSpPr/>
              <p:nvPr/>
            </p:nvSpPr>
            <p:spPr>
              <a:xfrm>
                <a:off x="5396125" y="1979025"/>
                <a:ext cx="213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854" extrusionOk="0">
                    <a:moveTo>
                      <a:pt x="430" y="0"/>
                    </a:moveTo>
                    <a:cubicBezTo>
                      <a:pt x="192" y="0"/>
                      <a:pt x="0" y="192"/>
                      <a:pt x="0" y="430"/>
                    </a:cubicBezTo>
                    <a:cubicBezTo>
                      <a:pt x="0" y="662"/>
                      <a:pt x="192" y="854"/>
                      <a:pt x="430" y="854"/>
                    </a:cubicBezTo>
                    <a:cubicBezTo>
                      <a:pt x="662" y="854"/>
                      <a:pt x="854" y="662"/>
                      <a:pt x="854" y="430"/>
                    </a:cubicBezTo>
                    <a:cubicBezTo>
                      <a:pt x="854" y="192"/>
                      <a:pt x="662" y="0"/>
                      <a:pt x="430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39"/>
              <p:cNvSpPr/>
              <p:nvPr/>
            </p:nvSpPr>
            <p:spPr>
              <a:xfrm>
                <a:off x="6229750" y="2103275"/>
                <a:ext cx="21200" cy="21200"/>
              </a:xfrm>
              <a:custGeom>
                <a:avLst/>
                <a:gdLst/>
                <a:ahLst/>
                <a:cxnLst/>
                <a:rect l="l" t="t" r="r" b="b"/>
                <a:pathLst>
                  <a:path w="848" h="848" extrusionOk="0">
                    <a:moveTo>
                      <a:pt x="424" y="0"/>
                    </a:moveTo>
                    <a:cubicBezTo>
                      <a:pt x="193" y="0"/>
                      <a:pt x="1" y="185"/>
                      <a:pt x="1" y="424"/>
                    </a:cubicBezTo>
                    <a:cubicBezTo>
                      <a:pt x="1" y="662"/>
                      <a:pt x="193" y="847"/>
                      <a:pt x="424" y="847"/>
                    </a:cubicBezTo>
                    <a:cubicBezTo>
                      <a:pt x="663" y="847"/>
                      <a:pt x="848" y="662"/>
                      <a:pt x="848" y="424"/>
                    </a:cubicBezTo>
                    <a:cubicBezTo>
                      <a:pt x="848" y="185"/>
                      <a:pt x="663" y="0"/>
                      <a:pt x="424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39"/>
              <p:cNvSpPr/>
              <p:nvPr/>
            </p:nvSpPr>
            <p:spPr>
              <a:xfrm>
                <a:off x="6768750" y="1833600"/>
                <a:ext cx="21375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5" extrusionOk="0">
                    <a:moveTo>
                      <a:pt x="431" y="1"/>
                    </a:moveTo>
                    <a:cubicBezTo>
                      <a:pt x="192" y="1"/>
                      <a:pt x="1" y="192"/>
                      <a:pt x="1" y="431"/>
                    </a:cubicBezTo>
                    <a:cubicBezTo>
                      <a:pt x="1" y="662"/>
                      <a:pt x="192" y="854"/>
                      <a:pt x="431" y="854"/>
                    </a:cubicBezTo>
                    <a:cubicBezTo>
                      <a:pt x="662" y="854"/>
                      <a:pt x="854" y="662"/>
                      <a:pt x="854" y="431"/>
                    </a:cubicBezTo>
                    <a:cubicBezTo>
                      <a:pt x="854" y="192"/>
                      <a:pt x="662" y="1"/>
                      <a:pt x="431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39"/>
              <p:cNvSpPr/>
              <p:nvPr/>
            </p:nvSpPr>
            <p:spPr>
              <a:xfrm>
                <a:off x="6972900" y="1773375"/>
                <a:ext cx="49650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987" extrusionOk="0">
                    <a:moveTo>
                      <a:pt x="993" y="1"/>
                    </a:moveTo>
                    <a:cubicBezTo>
                      <a:pt x="444" y="1"/>
                      <a:pt x="1" y="444"/>
                      <a:pt x="1" y="993"/>
                    </a:cubicBezTo>
                    <a:cubicBezTo>
                      <a:pt x="1" y="1543"/>
                      <a:pt x="444" y="1986"/>
                      <a:pt x="993" y="1986"/>
                    </a:cubicBezTo>
                    <a:cubicBezTo>
                      <a:pt x="1542" y="1986"/>
                      <a:pt x="1986" y="1543"/>
                      <a:pt x="1986" y="993"/>
                    </a:cubicBezTo>
                    <a:cubicBezTo>
                      <a:pt x="1986" y="444"/>
                      <a:pt x="1542" y="1"/>
                      <a:pt x="993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39"/>
              <p:cNvSpPr/>
              <p:nvPr/>
            </p:nvSpPr>
            <p:spPr>
              <a:xfrm>
                <a:off x="7143125" y="1872650"/>
                <a:ext cx="8522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409" extrusionOk="0">
                    <a:moveTo>
                      <a:pt x="1702" y="0"/>
                    </a:moveTo>
                    <a:cubicBezTo>
                      <a:pt x="762" y="0"/>
                      <a:pt x="1" y="761"/>
                      <a:pt x="1" y="1701"/>
                    </a:cubicBezTo>
                    <a:cubicBezTo>
                      <a:pt x="1" y="2641"/>
                      <a:pt x="762" y="3408"/>
                      <a:pt x="1702" y="3408"/>
                    </a:cubicBezTo>
                    <a:cubicBezTo>
                      <a:pt x="2641" y="3408"/>
                      <a:pt x="3409" y="2641"/>
                      <a:pt x="3409" y="1701"/>
                    </a:cubicBezTo>
                    <a:cubicBezTo>
                      <a:pt x="3409" y="761"/>
                      <a:pt x="2641" y="0"/>
                      <a:pt x="1702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39"/>
              <p:cNvSpPr/>
              <p:nvPr/>
            </p:nvSpPr>
            <p:spPr>
              <a:xfrm>
                <a:off x="4326900" y="2149250"/>
                <a:ext cx="49650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986" extrusionOk="0">
                    <a:moveTo>
                      <a:pt x="993" y="1"/>
                    </a:moveTo>
                    <a:cubicBezTo>
                      <a:pt x="444" y="1"/>
                      <a:pt x="0" y="444"/>
                      <a:pt x="0" y="993"/>
                    </a:cubicBezTo>
                    <a:cubicBezTo>
                      <a:pt x="0" y="1543"/>
                      <a:pt x="444" y="1986"/>
                      <a:pt x="993" y="1986"/>
                    </a:cubicBezTo>
                    <a:cubicBezTo>
                      <a:pt x="1542" y="1986"/>
                      <a:pt x="1986" y="1543"/>
                      <a:pt x="1986" y="993"/>
                    </a:cubicBezTo>
                    <a:cubicBezTo>
                      <a:pt x="1986" y="444"/>
                      <a:pt x="1542" y="1"/>
                      <a:pt x="993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9"/>
              <p:cNvSpPr/>
              <p:nvPr/>
            </p:nvSpPr>
            <p:spPr>
              <a:xfrm>
                <a:off x="5190475" y="2181175"/>
                <a:ext cx="4965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993" extrusionOk="0">
                    <a:moveTo>
                      <a:pt x="993" y="1"/>
                    </a:moveTo>
                    <a:cubicBezTo>
                      <a:pt x="444" y="1"/>
                      <a:pt x="1" y="444"/>
                      <a:pt x="1" y="993"/>
                    </a:cubicBezTo>
                    <a:cubicBezTo>
                      <a:pt x="1" y="1543"/>
                      <a:pt x="444" y="1993"/>
                      <a:pt x="993" y="1993"/>
                    </a:cubicBezTo>
                    <a:cubicBezTo>
                      <a:pt x="1543" y="1993"/>
                      <a:pt x="1986" y="1543"/>
                      <a:pt x="1986" y="993"/>
                    </a:cubicBezTo>
                    <a:cubicBezTo>
                      <a:pt x="1986" y="444"/>
                      <a:pt x="1543" y="1"/>
                      <a:pt x="993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39"/>
              <p:cNvSpPr/>
              <p:nvPr/>
            </p:nvSpPr>
            <p:spPr>
              <a:xfrm>
                <a:off x="4092800" y="2021525"/>
                <a:ext cx="28475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40" extrusionOk="0">
                    <a:moveTo>
                      <a:pt x="570" y="1"/>
                    </a:moveTo>
                    <a:cubicBezTo>
                      <a:pt x="259" y="1"/>
                      <a:pt x="1" y="259"/>
                      <a:pt x="1" y="570"/>
                    </a:cubicBezTo>
                    <a:cubicBezTo>
                      <a:pt x="1" y="888"/>
                      <a:pt x="259" y="1139"/>
                      <a:pt x="570" y="1139"/>
                    </a:cubicBezTo>
                    <a:cubicBezTo>
                      <a:pt x="881" y="1139"/>
                      <a:pt x="1139" y="888"/>
                      <a:pt x="1139" y="570"/>
                    </a:cubicBezTo>
                    <a:cubicBezTo>
                      <a:pt x="1139" y="259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39"/>
              <p:cNvSpPr/>
              <p:nvPr/>
            </p:nvSpPr>
            <p:spPr>
              <a:xfrm>
                <a:off x="3697250" y="1986125"/>
                <a:ext cx="994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3972" extrusionOk="0">
                    <a:moveTo>
                      <a:pt x="1985" y="1"/>
                    </a:moveTo>
                    <a:cubicBezTo>
                      <a:pt x="894" y="1"/>
                      <a:pt x="0" y="888"/>
                      <a:pt x="0" y="1986"/>
                    </a:cubicBezTo>
                    <a:cubicBezTo>
                      <a:pt x="0" y="3085"/>
                      <a:pt x="894" y="3971"/>
                      <a:pt x="1985" y="3971"/>
                    </a:cubicBezTo>
                    <a:cubicBezTo>
                      <a:pt x="3084" y="3971"/>
                      <a:pt x="3977" y="3085"/>
                      <a:pt x="3977" y="1986"/>
                    </a:cubicBezTo>
                    <a:cubicBezTo>
                      <a:pt x="3977" y="888"/>
                      <a:pt x="3084" y="1"/>
                      <a:pt x="1985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9"/>
              <p:cNvSpPr/>
              <p:nvPr/>
            </p:nvSpPr>
            <p:spPr>
              <a:xfrm>
                <a:off x="3470250" y="1883225"/>
                <a:ext cx="78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3125" extrusionOk="0">
                    <a:moveTo>
                      <a:pt x="1563" y="1"/>
                    </a:moveTo>
                    <a:cubicBezTo>
                      <a:pt x="702" y="1"/>
                      <a:pt x="1" y="702"/>
                      <a:pt x="1" y="1563"/>
                    </a:cubicBezTo>
                    <a:cubicBezTo>
                      <a:pt x="1" y="2429"/>
                      <a:pt x="702" y="3124"/>
                      <a:pt x="1563" y="3124"/>
                    </a:cubicBezTo>
                    <a:cubicBezTo>
                      <a:pt x="2423" y="3124"/>
                      <a:pt x="3124" y="2429"/>
                      <a:pt x="3124" y="1563"/>
                    </a:cubicBezTo>
                    <a:cubicBezTo>
                      <a:pt x="3124" y="702"/>
                      <a:pt x="2423" y="1"/>
                      <a:pt x="1563" y="1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39"/>
              <p:cNvSpPr/>
              <p:nvPr/>
            </p:nvSpPr>
            <p:spPr>
              <a:xfrm>
                <a:off x="2340650" y="2064225"/>
                <a:ext cx="3560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1417" extrusionOk="0">
                    <a:moveTo>
                      <a:pt x="715" y="0"/>
                    </a:moveTo>
                    <a:cubicBezTo>
                      <a:pt x="318" y="0"/>
                      <a:pt x="1" y="318"/>
                      <a:pt x="1" y="708"/>
                    </a:cubicBezTo>
                    <a:cubicBezTo>
                      <a:pt x="1" y="1099"/>
                      <a:pt x="318" y="1416"/>
                      <a:pt x="715" y="1416"/>
                    </a:cubicBezTo>
                    <a:cubicBezTo>
                      <a:pt x="1106" y="1416"/>
                      <a:pt x="1423" y="1099"/>
                      <a:pt x="1423" y="708"/>
                    </a:cubicBezTo>
                    <a:cubicBezTo>
                      <a:pt x="1423" y="318"/>
                      <a:pt x="1106" y="0"/>
                      <a:pt x="715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39"/>
              <p:cNvSpPr/>
              <p:nvPr/>
            </p:nvSpPr>
            <p:spPr>
              <a:xfrm>
                <a:off x="7035000" y="2179850"/>
                <a:ext cx="830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4893" extrusionOk="0">
                    <a:moveTo>
                      <a:pt x="26" y="0"/>
                    </a:moveTo>
                    <a:cubicBezTo>
                      <a:pt x="4" y="0"/>
                      <a:pt x="0" y="34"/>
                      <a:pt x="25" y="41"/>
                    </a:cubicBezTo>
                    <a:cubicBezTo>
                      <a:pt x="435" y="113"/>
                      <a:pt x="825" y="259"/>
                      <a:pt x="1189" y="471"/>
                    </a:cubicBezTo>
                    <a:cubicBezTo>
                      <a:pt x="1547" y="682"/>
                      <a:pt x="1871" y="947"/>
                      <a:pt x="2149" y="1258"/>
                    </a:cubicBezTo>
                    <a:cubicBezTo>
                      <a:pt x="2427" y="1563"/>
                      <a:pt x="2658" y="1913"/>
                      <a:pt x="2844" y="2291"/>
                    </a:cubicBezTo>
                    <a:cubicBezTo>
                      <a:pt x="3029" y="2668"/>
                      <a:pt x="3148" y="3065"/>
                      <a:pt x="3214" y="3482"/>
                    </a:cubicBezTo>
                    <a:cubicBezTo>
                      <a:pt x="3274" y="3892"/>
                      <a:pt x="3267" y="4309"/>
                      <a:pt x="3188" y="4719"/>
                    </a:cubicBezTo>
                    <a:cubicBezTo>
                      <a:pt x="3181" y="4765"/>
                      <a:pt x="3168" y="4818"/>
                      <a:pt x="3155" y="4865"/>
                    </a:cubicBezTo>
                    <a:cubicBezTo>
                      <a:pt x="3151" y="4881"/>
                      <a:pt x="3164" y="4892"/>
                      <a:pt x="3177" y="4892"/>
                    </a:cubicBezTo>
                    <a:cubicBezTo>
                      <a:pt x="3184" y="4892"/>
                      <a:pt x="3192" y="4888"/>
                      <a:pt x="3194" y="4878"/>
                    </a:cubicBezTo>
                    <a:cubicBezTo>
                      <a:pt x="3294" y="4468"/>
                      <a:pt x="3320" y="4044"/>
                      <a:pt x="3274" y="3627"/>
                    </a:cubicBezTo>
                    <a:cubicBezTo>
                      <a:pt x="3227" y="3204"/>
                      <a:pt x="3115" y="2800"/>
                      <a:pt x="2943" y="2416"/>
                    </a:cubicBezTo>
                    <a:cubicBezTo>
                      <a:pt x="2777" y="2026"/>
                      <a:pt x="2552" y="1668"/>
                      <a:pt x="2281" y="1344"/>
                    </a:cubicBezTo>
                    <a:cubicBezTo>
                      <a:pt x="2010" y="1027"/>
                      <a:pt x="1692" y="749"/>
                      <a:pt x="1335" y="517"/>
                    </a:cubicBezTo>
                    <a:cubicBezTo>
                      <a:pt x="984" y="292"/>
                      <a:pt x="594" y="127"/>
                      <a:pt x="183" y="34"/>
                    </a:cubicBezTo>
                    <a:cubicBezTo>
                      <a:pt x="130" y="21"/>
                      <a:pt x="84" y="8"/>
                      <a:pt x="31" y="1"/>
                    </a:cubicBezTo>
                    <a:cubicBezTo>
                      <a:pt x="29" y="0"/>
                      <a:pt x="27" y="0"/>
                      <a:pt x="26" y="0"/>
                    </a:cubicBezTo>
                    <a:close/>
                  </a:path>
                </a:pathLst>
              </a:custGeom>
              <a:solidFill>
                <a:srgbClr val="8FD5DB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39" name="Google Shape;539;p39"/>
            <p:cNvGrpSpPr/>
            <p:nvPr/>
          </p:nvGrpSpPr>
          <p:grpSpPr>
            <a:xfrm>
              <a:off x="4257395" y="4425251"/>
              <a:ext cx="6502829" cy="731987"/>
              <a:chOff x="2034925" y="2266375"/>
              <a:chExt cx="5324950" cy="599400"/>
            </a:xfrm>
          </p:grpSpPr>
          <p:sp>
            <p:nvSpPr>
              <p:cNvPr id="540" name="Google Shape;540;p39"/>
              <p:cNvSpPr/>
              <p:nvPr/>
            </p:nvSpPr>
            <p:spPr>
              <a:xfrm>
                <a:off x="2034925" y="2508750"/>
                <a:ext cx="532495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212998" h="4918" extrusionOk="0">
                    <a:moveTo>
                      <a:pt x="1" y="0"/>
                    </a:moveTo>
                    <a:lnTo>
                      <a:pt x="1" y="4917"/>
                    </a:lnTo>
                    <a:lnTo>
                      <a:pt x="212998" y="4917"/>
                    </a:lnTo>
                    <a:lnTo>
                      <a:pt x="2129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39"/>
              <p:cNvSpPr/>
              <p:nvPr/>
            </p:nvSpPr>
            <p:spPr>
              <a:xfrm>
                <a:off x="33993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15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39"/>
              <p:cNvSpPr/>
              <p:nvPr/>
            </p:nvSpPr>
            <p:spPr>
              <a:xfrm>
                <a:off x="344545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9" y="881"/>
                      <a:pt x="1139" y="570"/>
                    </a:cubicBezTo>
                    <a:cubicBezTo>
                      <a:pt x="1139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39"/>
              <p:cNvSpPr/>
              <p:nvPr/>
            </p:nvSpPr>
            <p:spPr>
              <a:xfrm>
                <a:off x="3803775" y="2266375"/>
                <a:ext cx="12047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18" y="23976"/>
                    </a:lnTo>
                    <a:lnTo>
                      <a:pt x="4818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39"/>
              <p:cNvSpPr/>
              <p:nvPr/>
            </p:nvSpPr>
            <p:spPr>
              <a:xfrm>
                <a:off x="384977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9"/>
              <p:cNvSpPr/>
              <p:nvPr/>
            </p:nvSpPr>
            <p:spPr>
              <a:xfrm>
                <a:off x="42081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39"/>
              <p:cNvSpPr/>
              <p:nvPr/>
            </p:nvSpPr>
            <p:spPr>
              <a:xfrm>
                <a:off x="42541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39"/>
              <p:cNvSpPr/>
              <p:nvPr/>
            </p:nvSpPr>
            <p:spPr>
              <a:xfrm>
                <a:off x="4612275" y="2266375"/>
                <a:ext cx="12080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32" h="23976" extrusionOk="0">
                    <a:moveTo>
                      <a:pt x="2416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31" y="23976"/>
                    </a:lnTo>
                    <a:lnTo>
                      <a:pt x="4831" y="4964"/>
                    </a:lnTo>
                    <a:lnTo>
                      <a:pt x="24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39"/>
              <p:cNvSpPr/>
              <p:nvPr/>
            </p:nvSpPr>
            <p:spPr>
              <a:xfrm>
                <a:off x="4658425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39"/>
              <p:cNvSpPr/>
              <p:nvPr/>
            </p:nvSpPr>
            <p:spPr>
              <a:xfrm>
                <a:off x="2186475" y="2266375"/>
                <a:ext cx="12045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18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18" y="23976"/>
                    </a:lnTo>
                    <a:lnTo>
                      <a:pt x="4818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39"/>
              <p:cNvSpPr/>
              <p:nvPr/>
            </p:nvSpPr>
            <p:spPr>
              <a:xfrm>
                <a:off x="2232450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39"/>
              <p:cNvSpPr/>
              <p:nvPr/>
            </p:nvSpPr>
            <p:spPr>
              <a:xfrm>
                <a:off x="25908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39"/>
              <p:cNvSpPr/>
              <p:nvPr/>
            </p:nvSpPr>
            <p:spPr>
              <a:xfrm>
                <a:off x="26368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39"/>
              <p:cNvSpPr/>
              <p:nvPr/>
            </p:nvSpPr>
            <p:spPr>
              <a:xfrm>
                <a:off x="29951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39"/>
              <p:cNvSpPr/>
              <p:nvPr/>
            </p:nvSpPr>
            <p:spPr>
              <a:xfrm>
                <a:off x="304112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39"/>
              <p:cNvSpPr/>
              <p:nvPr/>
            </p:nvSpPr>
            <p:spPr>
              <a:xfrm>
                <a:off x="501677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39"/>
              <p:cNvSpPr/>
              <p:nvPr/>
            </p:nvSpPr>
            <p:spPr>
              <a:xfrm>
                <a:off x="5062750" y="2550100"/>
                <a:ext cx="28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133" extrusionOk="0">
                    <a:moveTo>
                      <a:pt x="570" y="1"/>
                    </a:moveTo>
                    <a:cubicBezTo>
                      <a:pt x="259" y="1"/>
                      <a:pt x="1" y="252"/>
                      <a:pt x="1" y="570"/>
                    </a:cubicBezTo>
                    <a:cubicBezTo>
                      <a:pt x="1" y="881"/>
                      <a:pt x="259" y="1132"/>
                      <a:pt x="570" y="1132"/>
                    </a:cubicBezTo>
                    <a:cubicBezTo>
                      <a:pt x="881" y="1132"/>
                      <a:pt x="1139" y="881"/>
                      <a:pt x="1139" y="570"/>
                    </a:cubicBezTo>
                    <a:cubicBezTo>
                      <a:pt x="1139" y="252"/>
                      <a:pt x="881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39"/>
              <p:cNvSpPr/>
              <p:nvPr/>
            </p:nvSpPr>
            <p:spPr>
              <a:xfrm>
                <a:off x="542110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39"/>
              <p:cNvSpPr/>
              <p:nvPr/>
            </p:nvSpPr>
            <p:spPr>
              <a:xfrm>
                <a:off x="546710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0" y="1132"/>
                      <a:pt x="1138" y="881"/>
                      <a:pt x="1138" y="570"/>
                    </a:cubicBezTo>
                    <a:cubicBezTo>
                      <a:pt x="1138" y="252"/>
                      <a:pt x="880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39"/>
              <p:cNvSpPr/>
              <p:nvPr/>
            </p:nvSpPr>
            <p:spPr>
              <a:xfrm>
                <a:off x="58254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39"/>
              <p:cNvSpPr/>
              <p:nvPr/>
            </p:nvSpPr>
            <p:spPr>
              <a:xfrm>
                <a:off x="5871425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69" y="1"/>
                    </a:moveTo>
                    <a:cubicBezTo>
                      <a:pt x="258" y="1"/>
                      <a:pt x="0" y="252"/>
                      <a:pt x="0" y="570"/>
                    </a:cubicBezTo>
                    <a:cubicBezTo>
                      <a:pt x="0" y="881"/>
                      <a:pt x="258" y="1132"/>
                      <a:pt x="569" y="1132"/>
                    </a:cubicBezTo>
                    <a:cubicBezTo>
                      <a:pt x="887" y="1132"/>
                      <a:pt x="1138" y="881"/>
                      <a:pt x="1138" y="570"/>
                    </a:cubicBezTo>
                    <a:cubicBezTo>
                      <a:pt x="1138" y="252"/>
                      <a:pt x="887" y="1"/>
                      <a:pt x="569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39"/>
              <p:cNvSpPr/>
              <p:nvPr/>
            </p:nvSpPr>
            <p:spPr>
              <a:xfrm>
                <a:off x="6229750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9"/>
              <p:cNvSpPr/>
              <p:nvPr/>
            </p:nvSpPr>
            <p:spPr>
              <a:xfrm>
                <a:off x="6275750" y="2550100"/>
                <a:ext cx="2847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133" extrusionOk="0">
                    <a:moveTo>
                      <a:pt x="570" y="1"/>
                    </a:moveTo>
                    <a:cubicBezTo>
                      <a:pt x="259" y="1"/>
                      <a:pt x="0" y="252"/>
                      <a:pt x="0" y="570"/>
                    </a:cubicBezTo>
                    <a:cubicBezTo>
                      <a:pt x="0" y="881"/>
                      <a:pt x="259" y="1132"/>
                      <a:pt x="570" y="1132"/>
                    </a:cubicBezTo>
                    <a:cubicBezTo>
                      <a:pt x="887" y="1132"/>
                      <a:pt x="1139" y="881"/>
                      <a:pt x="1139" y="570"/>
                    </a:cubicBezTo>
                    <a:cubicBezTo>
                      <a:pt x="1139" y="252"/>
                      <a:pt x="887" y="1"/>
                      <a:pt x="570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39"/>
              <p:cNvSpPr/>
              <p:nvPr/>
            </p:nvSpPr>
            <p:spPr>
              <a:xfrm>
                <a:off x="6634075" y="2266375"/>
                <a:ext cx="120650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23976" extrusionOk="0">
                    <a:moveTo>
                      <a:pt x="2410" y="1"/>
                    </a:moveTo>
                    <a:lnTo>
                      <a:pt x="1" y="4964"/>
                    </a:lnTo>
                    <a:lnTo>
                      <a:pt x="1" y="23976"/>
                    </a:lnTo>
                    <a:lnTo>
                      <a:pt x="4825" y="23976"/>
                    </a:lnTo>
                    <a:lnTo>
                      <a:pt x="4825" y="4964"/>
                    </a:lnTo>
                    <a:lnTo>
                      <a:pt x="241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39"/>
              <p:cNvSpPr/>
              <p:nvPr/>
            </p:nvSpPr>
            <p:spPr>
              <a:xfrm>
                <a:off x="6680250" y="2550100"/>
                <a:ext cx="283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3" extrusionOk="0">
                    <a:moveTo>
                      <a:pt x="563" y="1"/>
                    </a:moveTo>
                    <a:cubicBezTo>
                      <a:pt x="252" y="1"/>
                      <a:pt x="0" y="252"/>
                      <a:pt x="0" y="570"/>
                    </a:cubicBezTo>
                    <a:cubicBezTo>
                      <a:pt x="0" y="881"/>
                      <a:pt x="252" y="1132"/>
                      <a:pt x="563" y="1132"/>
                    </a:cubicBezTo>
                    <a:cubicBezTo>
                      <a:pt x="880" y="1132"/>
                      <a:pt x="1132" y="881"/>
                      <a:pt x="1132" y="570"/>
                    </a:cubicBezTo>
                    <a:cubicBezTo>
                      <a:pt x="1132" y="252"/>
                      <a:pt x="880" y="1"/>
                      <a:pt x="563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39"/>
              <p:cNvSpPr/>
              <p:nvPr/>
            </p:nvSpPr>
            <p:spPr>
              <a:xfrm>
                <a:off x="7038425" y="2266375"/>
                <a:ext cx="120625" cy="599400"/>
              </a:xfrm>
              <a:custGeom>
                <a:avLst/>
                <a:gdLst/>
                <a:ahLst/>
                <a:cxnLst/>
                <a:rect l="l" t="t" r="r" b="b"/>
                <a:pathLst>
                  <a:path w="4825" h="23976" extrusionOk="0">
                    <a:moveTo>
                      <a:pt x="2409" y="1"/>
                    </a:moveTo>
                    <a:lnTo>
                      <a:pt x="0" y="4964"/>
                    </a:lnTo>
                    <a:lnTo>
                      <a:pt x="0" y="23976"/>
                    </a:lnTo>
                    <a:lnTo>
                      <a:pt x="4824" y="23976"/>
                    </a:lnTo>
                    <a:lnTo>
                      <a:pt x="4824" y="4964"/>
                    </a:lnTo>
                    <a:lnTo>
                      <a:pt x="240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39"/>
              <p:cNvSpPr/>
              <p:nvPr/>
            </p:nvSpPr>
            <p:spPr>
              <a:xfrm>
                <a:off x="7084575" y="2550100"/>
                <a:ext cx="283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33" extrusionOk="0">
                    <a:moveTo>
                      <a:pt x="563" y="1"/>
                    </a:moveTo>
                    <a:cubicBezTo>
                      <a:pt x="252" y="1"/>
                      <a:pt x="0" y="252"/>
                      <a:pt x="0" y="570"/>
                    </a:cubicBezTo>
                    <a:cubicBezTo>
                      <a:pt x="0" y="881"/>
                      <a:pt x="252" y="1132"/>
                      <a:pt x="563" y="1132"/>
                    </a:cubicBezTo>
                    <a:cubicBezTo>
                      <a:pt x="881" y="1132"/>
                      <a:pt x="1132" y="881"/>
                      <a:pt x="1132" y="570"/>
                    </a:cubicBezTo>
                    <a:cubicBezTo>
                      <a:pt x="1132" y="252"/>
                      <a:pt x="881" y="1"/>
                      <a:pt x="563" y="1"/>
                    </a:cubicBezTo>
                    <a:close/>
                  </a:path>
                </a:pathLst>
              </a:custGeom>
              <a:solidFill>
                <a:srgbClr val="5815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567" name="Google Shape;567;p39"/>
          <p:cNvSpPr txBox="1">
            <a:spLocks noGrp="1"/>
          </p:cNvSpPr>
          <p:nvPr>
            <p:ph type="title" idx="4"/>
          </p:nvPr>
        </p:nvSpPr>
        <p:spPr>
          <a:xfrm>
            <a:off x="1075079" y="801604"/>
            <a:ext cx="10083600" cy="124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/>
              <a:t>CUTI KARENA ALASAN PENTING PNS</a:t>
            </a:r>
            <a:endParaRPr b="1" dirty="0"/>
          </a:p>
        </p:txBody>
      </p:sp>
      <p:sp>
        <p:nvSpPr>
          <p:cNvPr id="568" name="Google Shape;568;p39"/>
          <p:cNvSpPr txBox="1">
            <a:spLocks noGrp="1"/>
          </p:cNvSpPr>
          <p:nvPr>
            <p:ph type="ctrTitle" idx="2"/>
          </p:nvPr>
        </p:nvSpPr>
        <p:spPr>
          <a:xfrm flipH="1">
            <a:off x="288457" y="1478479"/>
            <a:ext cx="4919562" cy="60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b="1" dirty="0"/>
              <a:t>CUTI </a:t>
            </a:r>
            <a:r>
              <a:rPr lang="en-US" b="1" dirty="0" err="1"/>
              <a:t>diberikan</a:t>
            </a:r>
            <a:r>
              <a:rPr lang="en-US" b="1" dirty="0"/>
              <a:t> </a:t>
            </a:r>
            <a:r>
              <a:rPr lang="en-US" b="1" dirty="0" err="1"/>
              <a:t>bagi</a:t>
            </a:r>
            <a:r>
              <a:rPr lang="en-US" b="1" dirty="0"/>
              <a:t> PNS/CPNS</a:t>
            </a:r>
          </a:p>
        </p:txBody>
      </p:sp>
      <p:sp>
        <p:nvSpPr>
          <p:cNvPr id="569" name="Google Shape;569;p39"/>
          <p:cNvSpPr txBox="1">
            <a:spLocks noGrp="1"/>
          </p:cNvSpPr>
          <p:nvPr>
            <p:ph type="subTitle" idx="3"/>
          </p:nvPr>
        </p:nvSpPr>
        <p:spPr>
          <a:xfrm flipH="1">
            <a:off x="349699" y="2028443"/>
            <a:ext cx="4759208" cy="151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 err="1"/>
              <a:t>Ibu</a:t>
            </a:r>
            <a:r>
              <a:rPr lang="en-US" dirty="0"/>
              <a:t>, </a:t>
            </a:r>
            <a:r>
              <a:rPr lang="en-US" dirty="0" err="1"/>
              <a:t>bapak</a:t>
            </a:r>
            <a:r>
              <a:rPr lang="en-US" dirty="0"/>
              <a:t>, </a:t>
            </a:r>
            <a:r>
              <a:rPr lang="en-US" dirty="0" err="1"/>
              <a:t>suami</a:t>
            </a:r>
            <a:r>
              <a:rPr lang="en-US" dirty="0"/>
              <a:t>, </a:t>
            </a:r>
            <a:r>
              <a:rPr lang="en-US" dirty="0" err="1"/>
              <a:t>istri</a:t>
            </a:r>
            <a:r>
              <a:rPr lang="en-US" dirty="0"/>
              <a:t>, </a:t>
            </a:r>
            <a:r>
              <a:rPr lang="en-US" dirty="0" err="1"/>
              <a:t>kakak</a:t>
            </a:r>
            <a:r>
              <a:rPr lang="en-US" dirty="0"/>
              <a:t>, </a:t>
            </a:r>
            <a:r>
              <a:rPr lang="en-US" dirty="0" err="1"/>
              <a:t>adik</a:t>
            </a:r>
            <a:r>
              <a:rPr lang="en-US" dirty="0"/>
              <a:t>, </a:t>
            </a:r>
            <a:r>
              <a:rPr lang="en-US" dirty="0" err="1"/>
              <a:t>anak</a:t>
            </a:r>
            <a:r>
              <a:rPr lang="en-US" dirty="0"/>
              <a:t>, </a:t>
            </a:r>
            <a:r>
              <a:rPr lang="en-US" dirty="0" err="1"/>
              <a:t>menantu</a:t>
            </a:r>
            <a:r>
              <a:rPr lang="en-US" dirty="0"/>
              <a:t> </a:t>
            </a:r>
            <a:r>
              <a:rPr lang="en-US" dirty="0" err="1"/>
              <a:t>sakit</a:t>
            </a:r>
            <a:r>
              <a:rPr lang="en-US" dirty="0"/>
              <a:t> </a:t>
            </a:r>
            <a:r>
              <a:rPr lang="en-US" dirty="0" err="1"/>
              <a:t>keras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meninggal</a:t>
            </a:r>
            <a:r>
              <a:rPr lang="en-US" dirty="0"/>
              <a:t> </a:t>
            </a:r>
            <a:r>
              <a:rPr lang="en-US" dirty="0" err="1"/>
              <a:t>dunia</a:t>
            </a:r>
            <a:r>
              <a:rPr lang="en-US" dirty="0"/>
              <a:t>, </a:t>
            </a:r>
            <a:r>
              <a:rPr lang="en-US" dirty="0" err="1"/>
              <a:t>melangsungkan</a:t>
            </a:r>
            <a:r>
              <a:rPr lang="en-US" dirty="0"/>
              <a:t> </a:t>
            </a:r>
            <a:r>
              <a:rPr lang="en-US" dirty="0" err="1"/>
              <a:t>pernikahan</a:t>
            </a:r>
            <a:r>
              <a:rPr lang="en-US" dirty="0"/>
              <a:t> </a:t>
            </a:r>
          </a:p>
        </p:txBody>
      </p:sp>
      <p:sp>
        <p:nvSpPr>
          <p:cNvPr id="570" name="Google Shape;570;p39"/>
          <p:cNvSpPr txBox="1">
            <a:spLocks noGrp="1"/>
          </p:cNvSpPr>
          <p:nvPr>
            <p:ph type="ctrTitle"/>
          </p:nvPr>
        </p:nvSpPr>
        <p:spPr>
          <a:xfrm flipH="1">
            <a:off x="9767672" y="1535702"/>
            <a:ext cx="2080800" cy="60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b="1" dirty="0"/>
              <a:t>Max 1 </a:t>
            </a:r>
            <a:r>
              <a:rPr lang="en-US" b="1" dirty="0" err="1"/>
              <a:t>bulan</a:t>
            </a:r>
            <a:endParaRPr lang="en-US" b="1" dirty="0"/>
          </a:p>
        </p:txBody>
      </p:sp>
      <p:sp>
        <p:nvSpPr>
          <p:cNvPr id="594" name="Google Shape;594;p39"/>
          <p:cNvSpPr txBox="1">
            <a:spLocks noGrp="1"/>
          </p:cNvSpPr>
          <p:nvPr>
            <p:ph type="subTitle" idx="1"/>
          </p:nvPr>
        </p:nvSpPr>
        <p:spPr>
          <a:xfrm flipH="1">
            <a:off x="7314888" y="1932226"/>
            <a:ext cx="4533581" cy="196711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b="1" dirty="0"/>
              <a:t>PNS</a:t>
            </a:r>
            <a:r>
              <a:rPr lang="en-US" dirty="0"/>
              <a:t> yang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musibah</a:t>
            </a:r>
            <a:r>
              <a:rPr lang="en-US" dirty="0"/>
              <a:t> </a:t>
            </a:r>
            <a:r>
              <a:rPr lang="en-US" dirty="0" err="1"/>
              <a:t>kebakaran</a:t>
            </a:r>
            <a:r>
              <a:rPr lang="en-US" dirty="0"/>
              <a:t> </a:t>
            </a:r>
            <a:r>
              <a:rPr lang="en-US" dirty="0" err="1"/>
              <a:t>rumah</a:t>
            </a:r>
            <a:r>
              <a:rPr lang="en-US" dirty="0"/>
              <a:t>/ </a:t>
            </a:r>
            <a:r>
              <a:rPr lang="en-US" dirty="0" err="1"/>
              <a:t>bencana</a:t>
            </a:r>
            <a:r>
              <a:rPr lang="en-US" dirty="0"/>
              <a:t> </a:t>
            </a:r>
            <a:r>
              <a:rPr lang="en-US" dirty="0" err="1"/>
              <a:t>alam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melampirkan</a:t>
            </a:r>
            <a:r>
              <a:rPr lang="en-US" dirty="0"/>
              <a:t> </a:t>
            </a:r>
            <a:r>
              <a:rPr lang="en-US" dirty="0" err="1"/>
              <a:t>surat</a:t>
            </a:r>
            <a:r>
              <a:rPr lang="en-US" dirty="0"/>
              <a:t> </a:t>
            </a:r>
            <a:r>
              <a:rPr lang="en-US" dirty="0" err="1"/>
              <a:t>keterangan</a:t>
            </a:r>
            <a:r>
              <a:rPr lang="en-US" dirty="0"/>
              <a:t> paling 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Ketua</a:t>
            </a:r>
            <a:r>
              <a:rPr lang="en-US" dirty="0"/>
              <a:t> RT</a:t>
            </a:r>
          </a:p>
        </p:txBody>
      </p:sp>
      <p:sp>
        <p:nvSpPr>
          <p:cNvPr id="108" name="Google Shape;569;p39"/>
          <p:cNvSpPr txBox="1">
            <a:spLocks/>
          </p:cNvSpPr>
          <p:nvPr/>
        </p:nvSpPr>
        <p:spPr>
          <a:xfrm flipH="1">
            <a:off x="371307" y="3534717"/>
            <a:ext cx="3151095" cy="217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2133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b="1" kern="0" dirty="0"/>
              <a:t>PNS</a:t>
            </a:r>
            <a:r>
              <a:rPr lang="en-US" kern="0" dirty="0"/>
              <a:t> </a:t>
            </a:r>
            <a:r>
              <a:rPr lang="en-US" kern="0" dirty="0" err="1"/>
              <a:t>Pria</a:t>
            </a:r>
            <a:r>
              <a:rPr lang="en-US" kern="0" dirty="0"/>
              <a:t> yang </a:t>
            </a:r>
            <a:r>
              <a:rPr lang="en-US" kern="0" dirty="0" err="1"/>
              <a:t>istrinya</a:t>
            </a:r>
            <a:r>
              <a:rPr lang="en-US" kern="0" dirty="0"/>
              <a:t> </a:t>
            </a:r>
            <a:r>
              <a:rPr lang="en-US" kern="0" dirty="0" err="1"/>
              <a:t>melahirkan</a:t>
            </a:r>
            <a:r>
              <a:rPr lang="en-US" kern="0" dirty="0"/>
              <a:t>/</a:t>
            </a:r>
            <a:r>
              <a:rPr lang="en-US" kern="0" dirty="0" err="1"/>
              <a:t>operasi</a:t>
            </a:r>
            <a:r>
              <a:rPr lang="en-US" kern="0" dirty="0"/>
              <a:t> </a:t>
            </a:r>
            <a:r>
              <a:rPr lang="en-US" kern="0" dirty="0" err="1"/>
              <a:t>caesar</a:t>
            </a:r>
            <a:r>
              <a:rPr lang="en-US" kern="0" dirty="0"/>
              <a:t> </a:t>
            </a:r>
            <a:r>
              <a:rPr lang="en-US" kern="0" dirty="0" err="1"/>
              <a:t>dengan</a:t>
            </a:r>
            <a:r>
              <a:rPr lang="en-US" kern="0" dirty="0"/>
              <a:t> </a:t>
            </a:r>
            <a:r>
              <a:rPr lang="en-US" kern="0" dirty="0" err="1"/>
              <a:t>melampirkan</a:t>
            </a:r>
            <a:r>
              <a:rPr lang="en-US" kern="0" dirty="0"/>
              <a:t> </a:t>
            </a:r>
            <a:r>
              <a:rPr lang="en-US" kern="0" dirty="0" err="1"/>
              <a:t>surat</a:t>
            </a:r>
            <a:r>
              <a:rPr lang="en-US" kern="0" dirty="0"/>
              <a:t> </a:t>
            </a:r>
            <a:r>
              <a:rPr lang="en-US" kern="0" dirty="0" err="1"/>
              <a:t>rawat</a:t>
            </a:r>
            <a:r>
              <a:rPr lang="en-US" kern="0" dirty="0"/>
              <a:t> </a:t>
            </a:r>
            <a:r>
              <a:rPr lang="en-US" kern="0" dirty="0" err="1"/>
              <a:t>inap</a:t>
            </a:r>
            <a:r>
              <a:rPr lang="en-US" kern="0" dirty="0"/>
              <a:t> </a:t>
            </a:r>
            <a:r>
              <a:rPr lang="en-US" kern="0" dirty="0" err="1"/>
              <a:t>dari</a:t>
            </a:r>
            <a:r>
              <a:rPr lang="en-US" kern="0" dirty="0"/>
              <a:t> unit </a:t>
            </a:r>
            <a:r>
              <a:rPr lang="en-US" kern="0" dirty="0" err="1"/>
              <a:t>pelayanan</a:t>
            </a:r>
            <a:r>
              <a:rPr lang="en-US" kern="0" dirty="0"/>
              <a:t> </a:t>
            </a:r>
            <a:r>
              <a:rPr lang="en-US" kern="0" dirty="0" err="1"/>
              <a:t>kesehatan</a:t>
            </a:r>
            <a:endParaRPr lang="en-US" kern="0" dirty="0"/>
          </a:p>
        </p:txBody>
      </p:sp>
      <p:sp>
        <p:nvSpPr>
          <p:cNvPr id="110" name="Google Shape;594;p39"/>
          <p:cNvSpPr txBox="1">
            <a:spLocks/>
          </p:cNvSpPr>
          <p:nvPr/>
        </p:nvSpPr>
        <p:spPr>
          <a:xfrm flipH="1">
            <a:off x="8570803" y="3491435"/>
            <a:ext cx="3230978" cy="196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2133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b="1" kern="0" dirty="0"/>
              <a:t>PNS</a:t>
            </a:r>
            <a:r>
              <a:rPr lang="en-US" kern="0" dirty="0"/>
              <a:t> yang </a:t>
            </a:r>
            <a:r>
              <a:rPr lang="en-US" kern="0" dirty="0" err="1"/>
              <a:t>ditempatkan</a:t>
            </a:r>
            <a:r>
              <a:rPr lang="en-US" kern="0" dirty="0"/>
              <a:t> </a:t>
            </a:r>
            <a:r>
              <a:rPr lang="en-US" kern="0" dirty="0" err="1"/>
              <a:t>daerah</a:t>
            </a:r>
            <a:r>
              <a:rPr lang="en-US" kern="0" dirty="0"/>
              <a:t> </a:t>
            </a:r>
            <a:r>
              <a:rPr lang="en-US" kern="0" dirty="0" err="1"/>
              <a:t>perwakilan</a:t>
            </a:r>
            <a:r>
              <a:rPr lang="en-US" kern="0" dirty="0"/>
              <a:t> RI yang </a:t>
            </a:r>
            <a:r>
              <a:rPr lang="en-US" kern="0" dirty="0" err="1"/>
              <a:t>rawan</a:t>
            </a:r>
            <a:r>
              <a:rPr lang="en-US" kern="0" dirty="0"/>
              <a:t> </a:t>
            </a:r>
            <a:r>
              <a:rPr lang="en-US" kern="0" dirty="0" err="1"/>
              <a:t>Guna</a:t>
            </a:r>
            <a:r>
              <a:rPr lang="en-US" kern="0" dirty="0"/>
              <a:t> </a:t>
            </a:r>
            <a:r>
              <a:rPr lang="en-US" kern="0" dirty="0" err="1"/>
              <a:t>pemulihan</a:t>
            </a:r>
            <a:r>
              <a:rPr lang="en-US" kern="0" dirty="0"/>
              <a:t> </a:t>
            </a:r>
            <a:r>
              <a:rPr lang="en-US" kern="0" dirty="0" err="1"/>
              <a:t>kondisi</a:t>
            </a:r>
            <a:r>
              <a:rPr lang="en-US" kern="0" dirty="0"/>
              <a:t> </a:t>
            </a:r>
            <a:r>
              <a:rPr lang="en-US" kern="0" dirty="0" err="1"/>
              <a:t>kejiwaan</a:t>
            </a:r>
            <a:r>
              <a:rPr lang="en-US" kern="0" dirty="0"/>
              <a:t> PNS </a:t>
            </a:r>
            <a:r>
              <a:rPr lang="en-US" kern="0" dirty="0" err="1"/>
              <a:t>ybs</a:t>
            </a:r>
            <a:endParaRPr lang="en-US" kern="0" dirty="0"/>
          </a:p>
        </p:txBody>
      </p:sp>
      <p:sp>
        <p:nvSpPr>
          <p:cNvPr id="5" name="Rectangle 4"/>
          <p:cNvSpPr/>
          <p:nvPr/>
        </p:nvSpPr>
        <p:spPr>
          <a:xfrm>
            <a:off x="-16240" y="6191044"/>
            <a:ext cx="12208240" cy="3574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2" descr="https://bkpp.semarangkota.go.id/themes/bkpp/assets/img/core-img/logo_bkp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420" y="297026"/>
            <a:ext cx="1483977" cy="5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28843" b="-8231"/>
          <a:stretch/>
        </p:blipFill>
        <p:spPr>
          <a:xfrm>
            <a:off x="8677952" y="144625"/>
            <a:ext cx="3294146" cy="714051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>
            <a:off x="3643534" y="6497838"/>
            <a:ext cx="5034418" cy="3601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6241" y="6141020"/>
            <a:ext cx="12198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200"/>
            </a:pPr>
            <a:r>
              <a:rPr lang="en-US" sz="2000" kern="0" dirty="0" err="1">
                <a:solidFill>
                  <a:schemeClr val="dk1"/>
                </a:solidFill>
                <a:latin typeface="Livvic"/>
                <a:ea typeface="Livvic"/>
                <a:cs typeface="Livvic"/>
              </a:rPr>
              <a:t>selama</a:t>
            </a:r>
            <a:r>
              <a:rPr lang="en-US" sz="2000" kern="0" dirty="0">
                <a:solidFill>
                  <a:schemeClr val="dk1"/>
                </a:solidFill>
                <a:latin typeface="Livvic"/>
                <a:ea typeface="Livvic"/>
                <a:cs typeface="Livvic"/>
              </a:rPr>
              <a:t> </a:t>
            </a:r>
            <a:r>
              <a:rPr lang="en-US" sz="2000" kern="0" dirty="0" err="1">
                <a:solidFill>
                  <a:schemeClr val="dk1"/>
                </a:solidFill>
                <a:latin typeface="Livvic"/>
                <a:ea typeface="Livvic"/>
                <a:cs typeface="Livvic"/>
              </a:rPr>
              <a:t>menjalankan</a:t>
            </a:r>
            <a:r>
              <a:rPr lang="en-US" sz="2000" kern="0" dirty="0">
                <a:solidFill>
                  <a:schemeClr val="dk1"/>
                </a:solidFill>
                <a:latin typeface="Livvic"/>
                <a:ea typeface="Livvic"/>
                <a:cs typeface="Livvic"/>
              </a:rPr>
              <a:t> </a:t>
            </a:r>
            <a:r>
              <a:rPr lang="en-US" sz="2000" kern="0" dirty="0" err="1">
                <a:solidFill>
                  <a:schemeClr val="dk1"/>
                </a:solidFill>
                <a:latin typeface="Livvic"/>
                <a:ea typeface="Livvic"/>
                <a:cs typeface="Livvic"/>
              </a:rPr>
              <a:t>cuti</a:t>
            </a:r>
            <a:r>
              <a:rPr lang="en-US" sz="2000" kern="0" dirty="0">
                <a:solidFill>
                  <a:schemeClr val="dk1"/>
                </a:solidFill>
                <a:latin typeface="Livvic"/>
                <a:ea typeface="Livvic"/>
                <a:cs typeface="Livvic"/>
              </a:rPr>
              <a:t>  </a:t>
            </a:r>
            <a:r>
              <a:rPr lang="en-US" sz="2000" kern="0" dirty="0" err="1">
                <a:solidFill>
                  <a:schemeClr val="dk1"/>
                </a:solidFill>
                <a:latin typeface="Livvic"/>
                <a:ea typeface="Livvic"/>
                <a:cs typeface="Livvic"/>
              </a:rPr>
              <a:t>alasan</a:t>
            </a:r>
            <a:r>
              <a:rPr lang="en-US" sz="2000" kern="0" dirty="0">
                <a:solidFill>
                  <a:schemeClr val="dk1"/>
                </a:solidFill>
                <a:latin typeface="Livvic"/>
                <a:ea typeface="Livvic"/>
                <a:cs typeface="Livvic"/>
              </a:rPr>
              <a:t> </a:t>
            </a:r>
            <a:r>
              <a:rPr lang="en-US" sz="2000" kern="0" dirty="0" err="1">
                <a:solidFill>
                  <a:schemeClr val="dk1"/>
                </a:solidFill>
                <a:latin typeface="Livvic"/>
                <a:ea typeface="Livvic"/>
                <a:cs typeface="Livvic"/>
              </a:rPr>
              <a:t>penting</a:t>
            </a:r>
            <a:r>
              <a:rPr lang="en-US" sz="2000" kern="0" dirty="0">
                <a:solidFill>
                  <a:schemeClr val="dk1"/>
                </a:solidFill>
                <a:latin typeface="Livvic"/>
                <a:ea typeface="Livvic"/>
                <a:cs typeface="Livvic"/>
              </a:rPr>
              <a:t> </a:t>
            </a:r>
            <a:r>
              <a:rPr lang="en-US" sz="1600" dirty="0"/>
              <a:t>PNS   </a:t>
            </a:r>
            <a:r>
              <a:rPr lang="en-US" sz="1600" dirty="0" err="1"/>
              <a:t>mendapat</a:t>
            </a:r>
            <a:r>
              <a:rPr lang="en-US" sz="1600" dirty="0"/>
              <a:t> </a:t>
            </a:r>
            <a:r>
              <a:rPr lang="en-US" sz="2000" kern="0" dirty="0" err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penghasilan</a:t>
            </a:r>
            <a:r>
              <a:rPr lang="en-US" sz="2000" kern="0" dirty="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 :  </a:t>
            </a:r>
            <a:r>
              <a:rPr lang="en-US" sz="2000" kern="0" dirty="0" err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gaji</a:t>
            </a:r>
            <a:r>
              <a:rPr lang="en-US" sz="2000" kern="0" dirty="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</a:t>
            </a:r>
            <a:r>
              <a:rPr lang="en-US" sz="2000" kern="0" dirty="0" err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pokok</a:t>
            </a:r>
            <a:r>
              <a:rPr lang="en-US" sz="2000" kern="0" dirty="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</a:t>
            </a:r>
            <a:r>
              <a:rPr lang="en-US" sz="2000" kern="0" dirty="0" err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tunjangan</a:t>
            </a:r>
            <a:r>
              <a:rPr lang="en-US" sz="2000" kern="0" dirty="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  </a:t>
            </a:r>
            <a:r>
              <a:rPr lang="en-US" sz="2000" kern="0" dirty="0" err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keluarga</a:t>
            </a:r>
            <a:r>
              <a:rPr lang="en-US" sz="2000" kern="0" dirty="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</a:t>
            </a:r>
            <a:r>
              <a:rPr lang="en-US" sz="2000" kern="0" dirty="0" err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tunjangan</a:t>
            </a:r>
            <a:r>
              <a:rPr lang="en-US" sz="2000" kern="0" dirty="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  </a:t>
            </a:r>
            <a:r>
              <a:rPr lang="en-US" sz="2000" kern="0" dirty="0" err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pangan</a:t>
            </a:r>
            <a:r>
              <a:rPr lang="en-US" sz="2000" kern="0" dirty="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 &amp; </a:t>
            </a:r>
            <a:r>
              <a:rPr lang="en-US" sz="2000" kern="0" dirty="0" err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tunjangan</a:t>
            </a:r>
            <a:r>
              <a:rPr lang="en-US" sz="2000" kern="0" dirty="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-US" sz="2000" kern="0" dirty="0" err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jabatan</a:t>
            </a:r>
            <a:endParaRPr lang="en-US" sz="2000" kern="0" dirty="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450622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E9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088" y="3839620"/>
            <a:ext cx="3084512" cy="3084512"/>
          </a:xfrm>
          <a:prstGeom prst="rect">
            <a:avLst/>
          </a:prstGeom>
        </p:spPr>
      </p:pic>
      <p:sp>
        <p:nvSpPr>
          <p:cNvPr id="205" name="Google Shape;205;p33"/>
          <p:cNvSpPr txBox="1">
            <a:spLocks noGrp="1"/>
          </p:cNvSpPr>
          <p:nvPr>
            <p:ph type="title"/>
          </p:nvPr>
        </p:nvSpPr>
        <p:spPr>
          <a:xfrm>
            <a:off x="1089393" y="357235"/>
            <a:ext cx="9804400" cy="76671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/>
              <a:t>CUTI DILUAR </a:t>
            </a:r>
            <a:r>
              <a:rPr lang="en" b="1"/>
              <a:t>TANGGUNGAN NEGARA</a:t>
            </a:r>
            <a:endParaRPr b="1" dirty="0"/>
          </a:p>
        </p:txBody>
      </p:sp>
      <p:sp>
        <p:nvSpPr>
          <p:cNvPr id="206" name="Google Shape;206;p33"/>
          <p:cNvSpPr txBox="1">
            <a:spLocks noGrp="1"/>
          </p:cNvSpPr>
          <p:nvPr>
            <p:ph type="subTitle" idx="1"/>
          </p:nvPr>
        </p:nvSpPr>
        <p:spPr>
          <a:xfrm flipH="1">
            <a:off x="33487" y="949600"/>
            <a:ext cx="5290600" cy="4727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14856">
              <a:spcBef>
                <a:spcPts val="2133"/>
              </a:spcBef>
              <a:buSzPct val="80000"/>
            </a:pPr>
            <a:r>
              <a:rPr lang="en-US" sz="2000" dirty="0" err="1"/>
              <a:t>Diberikan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PNS yang </a:t>
            </a:r>
            <a:r>
              <a:rPr lang="en-US" sz="2000" dirty="0" err="1"/>
              <a:t>mempunyai</a:t>
            </a:r>
            <a:r>
              <a:rPr lang="en-US" sz="2000" dirty="0"/>
              <a:t> masa </a:t>
            </a:r>
            <a:r>
              <a:rPr lang="en-US" sz="2000" dirty="0" err="1"/>
              <a:t>kerja</a:t>
            </a:r>
            <a:r>
              <a:rPr lang="en-US" sz="2000" dirty="0"/>
              <a:t> 5 </a:t>
            </a:r>
            <a:r>
              <a:rPr lang="en-US" sz="2000" dirty="0" err="1"/>
              <a:t>tahun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terus</a:t>
            </a:r>
            <a:r>
              <a:rPr lang="en-US" sz="2000" dirty="0"/>
              <a:t> </a:t>
            </a:r>
            <a:r>
              <a:rPr lang="en-US" sz="2000" dirty="0" err="1"/>
              <a:t>menerus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karena</a:t>
            </a:r>
            <a:r>
              <a:rPr lang="en-US" sz="2000" dirty="0"/>
              <a:t> </a:t>
            </a:r>
            <a:r>
              <a:rPr lang="en-US" sz="2000" dirty="0" err="1"/>
              <a:t>alasan</a:t>
            </a:r>
            <a:r>
              <a:rPr lang="en-US" sz="2000" dirty="0"/>
              <a:t> </a:t>
            </a:r>
            <a:r>
              <a:rPr lang="en-US" sz="2000" dirty="0" err="1"/>
              <a:t>pribadi</a:t>
            </a:r>
            <a:r>
              <a:rPr lang="en-US" sz="2000" dirty="0"/>
              <a:t> yang </a:t>
            </a:r>
            <a:r>
              <a:rPr lang="en-US" sz="2000" dirty="0" err="1"/>
              <a:t>mendesak</a:t>
            </a:r>
            <a:r>
              <a:rPr lang="en-US" sz="2000" dirty="0"/>
              <a:t>.</a:t>
            </a:r>
            <a:endParaRPr sz="2000" dirty="0">
              <a:solidFill>
                <a:schemeClr val="dk1"/>
              </a:solidFill>
            </a:endParaRPr>
          </a:p>
          <a:p>
            <a:pPr marL="609585" indent="-414856">
              <a:buSzPct val="80000"/>
            </a:pPr>
            <a:r>
              <a:rPr lang="en-US" sz="2000" dirty="0"/>
              <a:t>Paling lama 3 </a:t>
            </a:r>
            <a:r>
              <a:rPr lang="en-US" sz="2000" dirty="0" err="1"/>
              <a:t>tahun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diperpanjang</a:t>
            </a:r>
            <a:r>
              <a:rPr lang="en-US" sz="2000" dirty="0"/>
              <a:t> 1 </a:t>
            </a:r>
            <a:r>
              <a:rPr lang="en-US" sz="2000" dirty="0" err="1"/>
              <a:t>tahun</a:t>
            </a:r>
            <a:endParaRPr sz="2000" dirty="0">
              <a:solidFill>
                <a:schemeClr val="dk1"/>
              </a:solidFill>
            </a:endParaRPr>
          </a:p>
          <a:p>
            <a:pPr marL="609585" indent="-414856">
              <a:buSzPct val="80000"/>
            </a:pPr>
            <a:r>
              <a:rPr lang="sv-SE" sz="2000" dirty="0"/>
              <a:t>Mengakibatkan PNS yg bersangkutan diberhentikan jabatannya.</a:t>
            </a:r>
            <a:endParaRPr sz="2000" dirty="0">
              <a:solidFill>
                <a:schemeClr val="dk1"/>
              </a:solidFill>
            </a:endParaRPr>
          </a:p>
          <a:p>
            <a:pPr marL="609585" indent="-414856">
              <a:buSzPct val="80000"/>
            </a:pPr>
            <a:r>
              <a:rPr lang="sv-SE" sz="2000" dirty="0">
                <a:sym typeface="Livvic SemiBold"/>
              </a:rPr>
              <a:t>Hanya dapat diberikan dengan Keputusan PPK dan setelah medapat persetujuan Kepala BKN</a:t>
            </a:r>
          </a:p>
          <a:p>
            <a:pPr marL="609585" indent="-414856">
              <a:buSzPct val="80000"/>
            </a:pPr>
            <a:r>
              <a:rPr lang="sv-SE" sz="2000" dirty="0"/>
              <a:t>Selama menjalani CLTN tidak mendapatkan penghasilan PNS dan tidak dihitung sebagai masa kerja PNS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4" name="Google Shape;205;p33"/>
          <p:cNvSpPr txBox="1">
            <a:spLocks/>
          </p:cNvSpPr>
          <p:nvPr/>
        </p:nvSpPr>
        <p:spPr>
          <a:xfrm>
            <a:off x="5449093" y="1123950"/>
            <a:ext cx="6096001" cy="51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em Kufi"/>
              <a:buNone/>
              <a:defRPr sz="4000" b="0" i="0" u="none" strike="noStrike" cap="none">
                <a:solidFill>
                  <a:schemeClr val="accent1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r>
              <a:rPr lang="en-US" sz="2000" b="1" kern="0" dirty="0"/>
              <a:t>ALASAN PRIBADI YANG MENDESAK</a:t>
            </a:r>
          </a:p>
        </p:txBody>
      </p:sp>
      <p:sp>
        <p:nvSpPr>
          <p:cNvPr id="5" name="Google Shape;206;p33"/>
          <p:cNvSpPr txBox="1">
            <a:spLocks/>
          </p:cNvSpPr>
          <p:nvPr/>
        </p:nvSpPr>
        <p:spPr>
          <a:xfrm flipH="1">
            <a:off x="5414737" y="1425709"/>
            <a:ext cx="6677477" cy="3949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AutoNum type="arabicPeriod"/>
              <a:defRPr sz="1733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609585" indent="-414856">
              <a:spcBef>
                <a:spcPts val="600"/>
              </a:spcBef>
              <a:buSzPct val="80000"/>
            </a:pPr>
            <a:r>
              <a:rPr lang="en-US" sz="2000" kern="0" dirty="0" err="1"/>
              <a:t>Mendampingi</a:t>
            </a:r>
            <a:r>
              <a:rPr lang="en-US" sz="2000" kern="0" dirty="0"/>
              <a:t> </a:t>
            </a:r>
            <a:r>
              <a:rPr lang="en-US" sz="2000" kern="0" dirty="0" err="1"/>
              <a:t>suami</a:t>
            </a:r>
            <a:r>
              <a:rPr lang="en-US" sz="2000" kern="0" dirty="0"/>
              <a:t>/</a:t>
            </a:r>
            <a:r>
              <a:rPr lang="en-US" sz="2000" kern="0" dirty="0" err="1"/>
              <a:t>istri</a:t>
            </a:r>
            <a:r>
              <a:rPr lang="en-US" sz="2000" kern="0" dirty="0"/>
              <a:t> </a:t>
            </a:r>
            <a:r>
              <a:rPr lang="en-US" sz="2000" kern="0" dirty="0" err="1"/>
              <a:t>tugas</a:t>
            </a:r>
            <a:r>
              <a:rPr lang="en-US" sz="2000" kern="0" dirty="0"/>
              <a:t> </a:t>
            </a:r>
            <a:r>
              <a:rPr lang="en-US" sz="2000" kern="0" dirty="0" err="1"/>
              <a:t>negara</a:t>
            </a:r>
            <a:r>
              <a:rPr lang="en-US" sz="2000" kern="0" dirty="0"/>
              <a:t>/</a:t>
            </a:r>
            <a:r>
              <a:rPr lang="en-US" sz="2000" kern="0" dirty="0" err="1"/>
              <a:t>tugas</a:t>
            </a:r>
            <a:r>
              <a:rPr lang="en-US" sz="2000" kern="0" dirty="0"/>
              <a:t> </a:t>
            </a:r>
            <a:r>
              <a:rPr lang="en-US" sz="2000" kern="0" dirty="0" err="1"/>
              <a:t>belajar</a:t>
            </a:r>
            <a:r>
              <a:rPr lang="en-US" sz="2000" kern="0" dirty="0"/>
              <a:t>, di </a:t>
            </a:r>
            <a:r>
              <a:rPr lang="en-US" sz="2000" kern="0" dirty="0" err="1"/>
              <a:t>dalam</a:t>
            </a:r>
            <a:r>
              <a:rPr lang="en-US" sz="2000" kern="0" dirty="0"/>
              <a:t> </a:t>
            </a:r>
            <a:r>
              <a:rPr lang="en-US" sz="2000" kern="0" dirty="0" err="1"/>
              <a:t>maupun</a:t>
            </a:r>
            <a:r>
              <a:rPr lang="en-US" sz="2000" kern="0" dirty="0"/>
              <a:t> di </a:t>
            </a:r>
            <a:r>
              <a:rPr lang="en-US" sz="2000" kern="0" dirty="0" err="1"/>
              <a:t>luar</a:t>
            </a:r>
            <a:r>
              <a:rPr lang="en-US" sz="2000" kern="0" dirty="0"/>
              <a:t> </a:t>
            </a:r>
            <a:r>
              <a:rPr lang="en-US" sz="2000" kern="0" dirty="0" err="1"/>
              <a:t>negeri</a:t>
            </a:r>
            <a:endParaRPr lang="en-US" sz="2000" kern="0" dirty="0"/>
          </a:p>
          <a:p>
            <a:pPr marL="609585" indent="-414856">
              <a:spcBef>
                <a:spcPts val="600"/>
              </a:spcBef>
              <a:buSzPct val="80000"/>
            </a:pPr>
            <a:r>
              <a:rPr lang="en-US" sz="2000" dirty="0" err="1"/>
              <a:t>Mendapingi</a:t>
            </a:r>
            <a:r>
              <a:rPr lang="en-US" sz="2000" dirty="0"/>
              <a:t> </a:t>
            </a:r>
            <a:r>
              <a:rPr lang="en-US" sz="2000" dirty="0" err="1"/>
              <a:t>suami</a:t>
            </a:r>
            <a:r>
              <a:rPr lang="en-US" sz="2000" dirty="0"/>
              <a:t>/</a:t>
            </a:r>
            <a:r>
              <a:rPr lang="en-US" sz="2000" dirty="0" err="1"/>
              <a:t>istri</a:t>
            </a:r>
            <a:r>
              <a:rPr lang="en-US" sz="2000" dirty="0"/>
              <a:t>   </a:t>
            </a:r>
            <a:r>
              <a:rPr lang="en-US" sz="2000" dirty="0" err="1"/>
              <a:t>bekerja</a:t>
            </a:r>
            <a:r>
              <a:rPr lang="en-US" sz="2000" dirty="0"/>
              <a:t> di </a:t>
            </a:r>
            <a:r>
              <a:rPr lang="en-US" sz="2000" dirty="0" err="1"/>
              <a:t>dalam</a:t>
            </a:r>
            <a:r>
              <a:rPr lang="en-US" sz="2000" dirty="0"/>
              <a:t>/LN</a:t>
            </a:r>
          </a:p>
          <a:p>
            <a:pPr marL="609585" indent="-414856">
              <a:spcBef>
                <a:spcPts val="600"/>
              </a:spcBef>
              <a:buSzPct val="80000"/>
            </a:pPr>
            <a:r>
              <a:rPr lang="en-US" sz="2000" dirty="0" err="1"/>
              <a:t>Menjalankan</a:t>
            </a:r>
            <a:r>
              <a:rPr lang="en-US" sz="2000" dirty="0"/>
              <a:t> program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mendapatkan</a:t>
            </a:r>
            <a:r>
              <a:rPr lang="en-US" sz="2000" dirty="0"/>
              <a:t> </a:t>
            </a:r>
            <a:r>
              <a:rPr lang="en-US" sz="2000" dirty="0" err="1"/>
              <a:t>keturunan</a:t>
            </a:r>
            <a:endParaRPr lang="en-US" sz="2000" dirty="0"/>
          </a:p>
          <a:p>
            <a:pPr marL="609585" indent="-414856">
              <a:spcBef>
                <a:spcPts val="600"/>
              </a:spcBef>
              <a:buSzPct val="80000"/>
            </a:pPr>
            <a:r>
              <a:rPr lang="en-US" sz="2000" dirty="0" err="1"/>
              <a:t>Mendampingi</a:t>
            </a:r>
            <a:r>
              <a:rPr lang="en-US" sz="2000" dirty="0"/>
              <a:t> </a:t>
            </a:r>
            <a:r>
              <a:rPr lang="en-US" sz="2000" dirty="0" err="1"/>
              <a:t>anak</a:t>
            </a:r>
            <a:r>
              <a:rPr lang="en-US" sz="2000" dirty="0"/>
              <a:t> yang </a:t>
            </a:r>
            <a:r>
              <a:rPr lang="en-US" sz="2000" dirty="0" err="1"/>
              <a:t>berkebutuhan</a:t>
            </a:r>
            <a:r>
              <a:rPr lang="en-US" sz="2000" dirty="0"/>
              <a:t> </a:t>
            </a:r>
            <a:r>
              <a:rPr lang="en-US" sz="2000" dirty="0" err="1"/>
              <a:t>khusus</a:t>
            </a:r>
            <a:endParaRPr lang="en-US" sz="2000" dirty="0"/>
          </a:p>
          <a:p>
            <a:pPr marL="609585" indent="-414856">
              <a:spcBef>
                <a:spcPts val="600"/>
              </a:spcBef>
              <a:buSzPct val="80000"/>
            </a:pPr>
            <a:r>
              <a:rPr lang="en-US" sz="2000" dirty="0" err="1"/>
              <a:t>Mendampingi</a:t>
            </a:r>
            <a:r>
              <a:rPr lang="en-US" sz="2000" dirty="0"/>
              <a:t> </a:t>
            </a:r>
            <a:r>
              <a:rPr lang="en-US" sz="2000" dirty="0" err="1"/>
              <a:t>suami</a:t>
            </a:r>
            <a:r>
              <a:rPr lang="en-US" sz="2000" dirty="0"/>
              <a:t>/</a:t>
            </a:r>
            <a:r>
              <a:rPr lang="en-US" sz="2000" dirty="0" err="1"/>
              <a:t>istri</a:t>
            </a:r>
            <a:r>
              <a:rPr lang="en-US" sz="2000" dirty="0"/>
              <a:t>/</a:t>
            </a:r>
            <a:r>
              <a:rPr lang="en-US" sz="2000" dirty="0" err="1"/>
              <a:t>anak</a:t>
            </a:r>
            <a:r>
              <a:rPr lang="en-US" sz="2000" dirty="0"/>
              <a:t> yang </a:t>
            </a:r>
            <a:r>
              <a:rPr lang="en-US" sz="2000" dirty="0" err="1"/>
              <a:t>butuh</a:t>
            </a:r>
            <a:r>
              <a:rPr lang="en-US" sz="2000" dirty="0"/>
              <a:t> </a:t>
            </a:r>
            <a:r>
              <a:rPr lang="en-US" sz="2000" dirty="0" err="1"/>
              <a:t>perawatan</a:t>
            </a:r>
            <a:r>
              <a:rPr lang="en-US" sz="2000" dirty="0"/>
              <a:t> </a:t>
            </a:r>
            <a:r>
              <a:rPr lang="en-US" sz="2000" dirty="0" err="1"/>
              <a:t>khusus</a:t>
            </a:r>
            <a:endParaRPr lang="en-US" sz="2000" dirty="0"/>
          </a:p>
          <a:p>
            <a:pPr marL="609585" indent="-414856">
              <a:spcBef>
                <a:spcPts val="600"/>
              </a:spcBef>
              <a:buSzPct val="80000"/>
            </a:pPr>
            <a:r>
              <a:rPr lang="en-US" sz="2000" dirty="0" err="1"/>
              <a:t>Mendampingi</a:t>
            </a:r>
            <a:r>
              <a:rPr lang="en-US" sz="2000" dirty="0"/>
              <a:t> orang </a:t>
            </a:r>
            <a:r>
              <a:rPr lang="en-US" sz="2000" dirty="0" err="1"/>
              <a:t>tua</a:t>
            </a:r>
            <a:r>
              <a:rPr lang="en-US" sz="2000" dirty="0"/>
              <a:t> yang </a:t>
            </a:r>
            <a:r>
              <a:rPr lang="en-US" sz="2000" dirty="0" err="1"/>
              <a:t>sakit</a:t>
            </a:r>
            <a:r>
              <a:rPr lang="en-US" sz="2000" dirty="0"/>
              <a:t>/</a:t>
            </a:r>
            <a:r>
              <a:rPr lang="en-US" sz="2000" dirty="0" err="1"/>
              <a:t>uzur</a:t>
            </a:r>
            <a:r>
              <a:rPr lang="en-US" sz="20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373449" y="5380672"/>
            <a:ext cx="33221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selesai</a:t>
            </a:r>
            <a:r>
              <a:rPr lang="en-US" dirty="0"/>
              <a:t> CLTN </a:t>
            </a:r>
            <a:r>
              <a:rPr lang="en-US" dirty="0" err="1"/>
              <a:t>wajib</a:t>
            </a:r>
            <a:r>
              <a:rPr lang="en-US" dirty="0"/>
              <a:t> </a:t>
            </a:r>
            <a:r>
              <a:rPr lang="en-US" dirty="0" err="1"/>
              <a:t>lapor</a:t>
            </a:r>
            <a:r>
              <a:rPr lang="en-US" dirty="0"/>
              <a:t> </a:t>
            </a:r>
            <a:r>
              <a:rPr lang="en-US" dirty="0" err="1"/>
              <a:t>tertulis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instansi</a:t>
            </a:r>
            <a:r>
              <a:rPr lang="en-US" dirty="0"/>
              <a:t> </a:t>
            </a:r>
            <a:r>
              <a:rPr lang="en-US" dirty="0" err="1"/>
              <a:t>induk</a:t>
            </a:r>
            <a:r>
              <a:rPr lang="en-US" dirty="0"/>
              <a:t> paling lama 1 </a:t>
            </a:r>
            <a:r>
              <a:rPr lang="en-US" dirty="0" err="1"/>
              <a:t>bulan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selesai</a:t>
            </a:r>
            <a:r>
              <a:rPr lang="en-US" dirty="0"/>
              <a:t> </a:t>
            </a:r>
            <a:r>
              <a:rPr lang="en-US" dirty="0" err="1"/>
              <a:t>menjalani</a:t>
            </a:r>
            <a:r>
              <a:rPr lang="en-US" dirty="0"/>
              <a:t> CLTN </a:t>
            </a:r>
          </a:p>
        </p:txBody>
      </p:sp>
      <p:pic>
        <p:nvPicPr>
          <p:cNvPr id="8" name="Picture 2" descr="https://bkpp.semarangkota.go.id/themes/bkpp/assets/img/core-img/logo_bkp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05" y="6182050"/>
            <a:ext cx="1483977" cy="50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r="28367" b="-8231"/>
          <a:stretch/>
        </p:blipFill>
        <p:spPr>
          <a:xfrm>
            <a:off x="1728937" y="6029649"/>
            <a:ext cx="3322159" cy="7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98478"/>
      </p:ext>
    </p:extLst>
  </p:cSld>
  <p:clrMapOvr>
    <a:masterClrMapping/>
  </p:clrMapOvr>
</p:sld>
</file>

<file path=ppt/theme/theme1.xml><?xml version="1.0" encoding="utf-8"?>
<a:theme xmlns:a="http://schemas.openxmlformats.org/drawingml/2006/main" name="Our Wedding by Slidesgo">
  <a:themeElements>
    <a:clrScheme name="Simple Light">
      <a:dk1>
        <a:srgbClr val="20093A"/>
      </a:dk1>
      <a:lt1>
        <a:srgbClr val="FFF8F2"/>
      </a:lt1>
      <a:dk2>
        <a:srgbClr val="FFE6D1"/>
      </a:dk2>
      <a:lt2>
        <a:srgbClr val="8FD5DB"/>
      </a:lt2>
      <a:accent1>
        <a:srgbClr val="FF5C6F"/>
      </a:accent1>
      <a:accent2>
        <a:srgbClr val="8FD5DB"/>
      </a:accent2>
      <a:accent3>
        <a:srgbClr val="FFD399"/>
      </a:accent3>
      <a:accent4>
        <a:srgbClr val="FF8F9C"/>
      </a:accent4>
      <a:accent5>
        <a:srgbClr val="FF5C6F"/>
      </a:accent5>
      <a:accent6>
        <a:srgbClr val="FFD399"/>
      </a:accent6>
      <a:hlink>
        <a:srgbClr val="2009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1694</Words>
  <Application>Microsoft Office PowerPoint</Application>
  <PresentationFormat>Widescreen</PresentationFormat>
  <Paragraphs>287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Arial</vt:lpstr>
      <vt:lpstr>Arial MT</vt:lpstr>
      <vt:lpstr>Arial Narrow</vt:lpstr>
      <vt:lpstr>Assistant</vt:lpstr>
      <vt:lpstr>Calibri</vt:lpstr>
      <vt:lpstr>Fira Sans Extra Condensed Medium</vt:lpstr>
      <vt:lpstr>Livvic</vt:lpstr>
      <vt:lpstr>Livvic SemiBold</vt:lpstr>
      <vt:lpstr>Paytone One</vt:lpstr>
      <vt:lpstr>Reem Kufi</vt:lpstr>
      <vt:lpstr>Roboto Condensed Light</vt:lpstr>
      <vt:lpstr>Tahoma</vt:lpstr>
      <vt:lpstr>Times New Roman</vt:lpstr>
      <vt:lpstr>Verdana</vt:lpstr>
      <vt:lpstr>Our Wedding by Slidesgo</vt:lpstr>
      <vt:lpstr>Office Theme</vt:lpstr>
      <vt:lpstr>PowerPoint Presentation</vt:lpstr>
      <vt:lpstr>DASAR HUKUM</vt:lpstr>
      <vt:lpstr>PowerPoint Presentation</vt:lpstr>
      <vt:lpstr>CUTI TAHUNAN PNS</vt:lpstr>
      <vt:lpstr>CUTI BESAR PNS</vt:lpstr>
      <vt:lpstr>CUTI SAKIT PNS</vt:lpstr>
      <vt:lpstr>CUTI MELAHIRKAN PNS</vt:lpstr>
      <vt:lpstr>CUTI KARENA ALASAN PENTING PNS</vt:lpstr>
      <vt:lpstr>CUTI DILUAR TANGGUNGAN NEGARA</vt:lpstr>
      <vt:lpstr>CUTI TAHUNAN PPPK</vt:lpstr>
      <vt:lpstr>CUTI SAKIT PPPK</vt:lpstr>
      <vt:lpstr>PowerPoint Presentation</vt:lpstr>
      <vt:lpstr>SISTEM INFORMASI TABUNGAN PERUMAHAN RAKYAT (SITARA) ASN</vt:lpstr>
      <vt:lpstr>Perbedaan Bapertarum-PNS dan BP Tapera</vt:lpstr>
      <vt:lpstr>ASN Sudah Cek</vt:lpstr>
      <vt:lpstr>Pemutakhiran Data Peserta Bagi seluruh ASN sebagai Peserta Tapera</vt:lpstr>
      <vt:lpstr>Pemutakhiran Data Melalui Portal SITARA</vt:lpstr>
      <vt:lpstr>Pemutakhiran Data Melalui Portal SITARA</vt:lpstr>
      <vt:lpstr>Peserta</vt:lpstr>
      <vt:lpstr>Mekanisme Pengembalian Tabungan ASN Pensiun dan Ahli Waris</vt:lpstr>
      <vt:lpstr>Pemutakhiran Data Tapera ASN Pemerintah Kota Semarang</vt:lpstr>
      <vt:lpstr>Pemutakhiran Data Tapera ASN Pemerintah Kota Semarang</vt:lpstr>
      <vt:lpstr>Pemutakhiran Data Tapera ASN Pemerintah Kota Semarang</vt:lpstr>
      <vt:lpstr>Pemutakhiran Data Tapera ASN Pemerintah Kota Semarang</vt:lpstr>
      <vt:lpstr>PowerPoint Presentation</vt:lpstr>
      <vt:lpstr>TERIMA KASIH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BKPP</dc:creator>
  <cp:lastModifiedBy>Bidang 4 BKPP Kota Semarang</cp:lastModifiedBy>
  <cp:revision>153</cp:revision>
  <dcterms:created xsi:type="dcterms:W3CDTF">2022-07-21T01:27:26Z</dcterms:created>
  <dcterms:modified xsi:type="dcterms:W3CDTF">2024-06-13T03:52:33Z</dcterms:modified>
</cp:coreProperties>
</file>