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95" r:id="rId3"/>
    <p:sldId id="345" r:id="rId4"/>
    <p:sldId id="315" r:id="rId5"/>
    <p:sldId id="351" r:id="rId6"/>
    <p:sldId id="341" r:id="rId7"/>
    <p:sldId id="361" r:id="rId8"/>
    <p:sldId id="364" r:id="rId9"/>
    <p:sldId id="342" r:id="rId10"/>
    <p:sldId id="363" r:id="rId11"/>
    <p:sldId id="339" r:id="rId12"/>
    <p:sldId id="352" r:id="rId13"/>
    <p:sldId id="365" r:id="rId14"/>
    <p:sldId id="366" r:id="rId15"/>
    <p:sldId id="353" r:id="rId16"/>
    <p:sldId id="367" r:id="rId17"/>
    <p:sldId id="369" r:id="rId18"/>
    <p:sldId id="354" r:id="rId19"/>
    <p:sldId id="355" r:id="rId20"/>
    <p:sldId id="356" r:id="rId21"/>
    <p:sldId id="370" r:id="rId22"/>
    <p:sldId id="357" r:id="rId23"/>
    <p:sldId id="259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868"/>
    <a:srgbClr val="A91607"/>
    <a:srgbClr val="B30000"/>
    <a:srgbClr val="7F7F7F"/>
    <a:srgbClr val="FF5757"/>
    <a:srgbClr val="FF1515"/>
    <a:srgbClr val="F01212"/>
    <a:srgbClr val="C13527"/>
    <a:srgbClr val="ED0000"/>
    <a:srgbClr val="E11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799" autoAdjust="0"/>
  </p:normalViewPr>
  <p:slideViewPr>
    <p:cSldViewPr snapToGrid="0">
      <p:cViewPr>
        <p:scale>
          <a:sx n="60" d="100"/>
          <a:sy n="60" d="100"/>
        </p:scale>
        <p:origin x="9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314B-AF0A-4105-AEB2-D4BD57EF10B1}" type="datetimeFigureOut">
              <a:rPr lang="id-ID" smtClean="0"/>
              <a:t>29/01/2024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1A0D-6FB1-4B56-B515-F8246EEA61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7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1A0D-6FB1-4B56-B515-F8246EEA6153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3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7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3575050" y="1373453"/>
            <a:ext cx="2411614" cy="2401964"/>
          </a:xfrm>
          <a:prstGeom prst="round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86286" y="1373453"/>
            <a:ext cx="2411614" cy="2401964"/>
          </a:xfrm>
          <a:prstGeom prst="round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3575050" y="3951305"/>
            <a:ext cx="2411614" cy="2401964"/>
          </a:xfrm>
          <a:prstGeom prst="round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7"/>
          </p:nvPr>
        </p:nvSpPr>
        <p:spPr>
          <a:xfrm>
            <a:off x="6186286" y="3951305"/>
            <a:ext cx="2411614" cy="2401964"/>
          </a:xfrm>
          <a:prstGeom prst="round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E285A-4A6D-EDE4-0576-223A0D51F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506998" y="1349606"/>
            <a:ext cx="2573086" cy="35835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3358483" y="1349606"/>
            <a:ext cx="2573086" cy="35835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6209968" y="1349606"/>
            <a:ext cx="2573086" cy="35835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7"/>
          </p:nvPr>
        </p:nvSpPr>
        <p:spPr>
          <a:xfrm>
            <a:off x="9061453" y="1349606"/>
            <a:ext cx="2573086" cy="35835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2AE0F-E3D3-10CA-5A55-01FAD88F0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9486" y="101599"/>
            <a:ext cx="5602514" cy="6756401"/>
          </a:xfrm>
          <a:prstGeom prst="rect">
            <a:avLst/>
          </a:prstGeom>
          <a:solidFill>
            <a:schemeClr val="bg1">
              <a:lumMod val="9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022385" y="2005555"/>
            <a:ext cx="2059755" cy="33898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3612406" y="2005555"/>
            <a:ext cx="2059755" cy="33898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6B4F2-64B9-2BEB-10F0-D0C51BE54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04" y="101600"/>
            <a:ext cx="12185196" cy="44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5066122" y="1182130"/>
            <a:ext cx="2059755" cy="338987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42307" y="4074695"/>
            <a:ext cx="1847850" cy="1790893"/>
            <a:chOff x="476250" y="4267200"/>
            <a:chExt cx="1847850" cy="1790893"/>
          </a:xfrm>
        </p:grpSpPr>
        <p:sp>
          <p:nvSpPr>
            <p:cNvPr id="19" name="Oval 18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Pie 22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78231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721678" y="4074695"/>
            <a:ext cx="1847850" cy="1790893"/>
            <a:chOff x="476250" y="4267200"/>
            <a:chExt cx="1847850" cy="1790893"/>
          </a:xfrm>
        </p:grpSpPr>
        <p:sp>
          <p:nvSpPr>
            <p:cNvPr id="27" name="Oval 26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Pie 27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957602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284935" y="4074695"/>
            <a:ext cx="1847850" cy="1790893"/>
            <a:chOff x="476250" y="4267200"/>
            <a:chExt cx="1847850" cy="1790893"/>
          </a:xfrm>
        </p:grpSpPr>
        <p:sp>
          <p:nvSpPr>
            <p:cNvPr id="32" name="Oval 31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Pie 32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5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8520859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781C2-2257-7CCC-267F-8A1CFDB12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30" grpId="0"/>
      <p:bldP spid="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4860131" y="0"/>
            <a:ext cx="2471738" cy="22952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4860131" y="4569540"/>
            <a:ext cx="2471738" cy="22884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2469356" y="2288459"/>
            <a:ext cx="2390775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1" y="-1"/>
            <a:ext cx="2469356" cy="230095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" y="4569540"/>
            <a:ext cx="2469356" cy="22884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9801225" y="0"/>
            <a:ext cx="2390775" cy="22980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46"/>
          </p:nvPr>
        </p:nvSpPr>
        <p:spPr>
          <a:xfrm>
            <a:off x="9801225" y="4572095"/>
            <a:ext cx="2390775" cy="22932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48"/>
          </p:nvPr>
        </p:nvSpPr>
        <p:spPr>
          <a:xfrm>
            <a:off x="7331870" y="2295836"/>
            <a:ext cx="2469356" cy="22810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2383" y="2295244"/>
            <a:ext cx="2471738" cy="2279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 userDrawn="1"/>
        </p:nvSpPr>
        <p:spPr>
          <a:xfrm>
            <a:off x="2468164" y="1"/>
            <a:ext cx="2391965" cy="2295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 userDrawn="1"/>
        </p:nvSpPr>
        <p:spPr>
          <a:xfrm>
            <a:off x="2468164" y="4564426"/>
            <a:ext cx="2391965" cy="2305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 31"/>
          <p:cNvSpPr/>
          <p:nvPr userDrawn="1"/>
        </p:nvSpPr>
        <p:spPr>
          <a:xfrm>
            <a:off x="7330678" y="-4820"/>
            <a:ext cx="2470545" cy="230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 userDrawn="1"/>
        </p:nvSpPr>
        <p:spPr>
          <a:xfrm>
            <a:off x="7330678" y="4572391"/>
            <a:ext cx="2470545" cy="2302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/>
          <p:cNvSpPr/>
          <p:nvPr userDrawn="1"/>
        </p:nvSpPr>
        <p:spPr>
          <a:xfrm>
            <a:off x="9801223" y="2298391"/>
            <a:ext cx="2390777" cy="2273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 userDrawn="1"/>
        </p:nvSpPr>
        <p:spPr>
          <a:xfrm>
            <a:off x="4860131" y="2295540"/>
            <a:ext cx="2471738" cy="2281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20" grpId="0"/>
      <p:bldP spid="22" grpId="0"/>
      <p:bldP spid="23" grpId="0"/>
      <p:bldP spid="25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B5384-2449-1178-ECEA-9EF6D5FF2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3"/>
          </p:nvPr>
        </p:nvSpPr>
        <p:spPr>
          <a:xfrm rot="1746827">
            <a:off x="5654475" y="-178868"/>
            <a:ext cx="5046323" cy="65805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5D65F-F345-05AD-77EF-8EFB95ABC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5269-9262-0C1B-861D-195D169E4F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11119" y="1815106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674356" y="1815106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262743" y="1815106"/>
            <a:ext cx="2411614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8547881" y="1815106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CF615-C3E5-6708-DA76-4052A07B7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3705049" y="1609390"/>
            <a:ext cx="1677600" cy="167707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95149" y="1609390"/>
            <a:ext cx="1677600" cy="167707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9701600" y="1609390"/>
            <a:ext cx="1677600" cy="167707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7"/>
          </p:nvPr>
        </p:nvSpPr>
        <p:spPr>
          <a:xfrm>
            <a:off x="6691700" y="1609390"/>
            <a:ext cx="1677600" cy="167707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0DD3C-FF5D-370A-CBCF-92325E8E7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6" grpId="0"/>
      <p:bldP spid="2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196114" y="101601"/>
            <a:ext cx="6995885" cy="89033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-1" y="0"/>
            <a:ext cx="5196113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FF1E8-C2BD-24CF-2E27-0A2901BB4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8" grpId="0"/>
    </p:bldLst>
  </p:timing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23381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224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40074" y="1209675"/>
            <a:ext cx="7702145" cy="47910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AA17F-C992-8382-9726-D96ACB443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710835"/>
            <a:ext cx="3036093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036094" y="1710835"/>
            <a:ext cx="3064669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100763" y="1710835"/>
            <a:ext cx="3064670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165433" y="1710835"/>
            <a:ext cx="3026568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0" y="1460662"/>
            <a:ext cx="3036094" cy="250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 userDrawn="1"/>
        </p:nvSpPr>
        <p:spPr>
          <a:xfrm>
            <a:off x="3031330" y="1460662"/>
            <a:ext cx="3069432" cy="2501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 userDrawn="1"/>
        </p:nvSpPr>
        <p:spPr>
          <a:xfrm>
            <a:off x="6095999" y="1460662"/>
            <a:ext cx="3064670" cy="250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 userDrawn="1"/>
        </p:nvSpPr>
        <p:spPr>
          <a:xfrm>
            <a:off x="9160667" y="1460662"/>
            <a:ext cx="3036097" cy="2501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14ABF-A20D-CE7C-3033-E259353B0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4" grpId="0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5167086"/>
            <a:ext cx="12192000" cy="169091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345C0-DB92-7A5C-B1D1-3EA880BFE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706" y="101601"/>
            <a:ext cx="12202706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180936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18487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0707" y="101598"/>
            <a:ext cx="6122749" cy="67564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47DD3-CA25-7808-8FEB-F16A21DBA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9187541" cy="890337"/>
          </a:xfrm>
          <a:prstGeom prst="rect">
            <a:avLst/>
          </a:prstGeom>
          <a:solidFill>
            <a:schemeClr val="tx2">
              <a:lumMod val="75000"/>
              <a:lumOff val="2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87542" cy="1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Hexagon 13"/>
          <p:cNvSpPr/>
          <p:nvPr userDrawn="1"/>
        </p:nvSpPr>
        <p:spPr>
          <a:xfrm rot="5400000">
            <a:off x="330881" y="6180936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19314" y="6218487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70793" y="-1"/>
            <a:ext cx="3021208" cy="6858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10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6858000"/>
            <a:chOff x="4144963" y="2209800"/>
            <a:chExt cx="3902076" cy="2438401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144963" y="2209800"/>
              <a:ext cx="3902075" cy="2438400"/>
            </a:xfrm>
            <a:prstGeom prst="rect">
              <a:avLst/>
            </a:prstGeom>
            <a:solidFill>
              <a:srgbClr val="11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643438" y="2209800"/>
              <a:ext cx="817563" cy="90488"/>
            </a:xfrm>
            <a:custGeom>
              <a:avLst/>
              <a:gdLst>
                <a:gd name="T0" fmla="*/ 3606 w 3606"/>
                <a:gd name="T1" fmla="*/ 0 h 401"/>
                <a:gd name="T2" fmla="*/ 1705 w 3606"/>
                <a:gd name="T3" fmla="*/ 401 h 401"/>
                <a:gd name="T4" fmla="*/ 0 w 3606"/>
                <a:gd name="T5" fmla="*/ 0 h 401"/>
                <a:gd name="T6" fmla="*/ 3606 w 3606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6" h="401">
                  <a:moveTo>
                    <a:pt x="3606" y="0"/>
                  </a:moveTo>
                  <a:lnTo>
                    <a:pt x="1705" y="401"/>
                  </a:lnTo>
                  <a:lnTo>
                    <a:pt x="0" y="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168776" y="2209800"/>
              <a:ext cx="860425" cy="330200"/>
            </a:xfrm>
            <a:custGeom>
              <a:avLst/>
              <a:gdLst>
                <a:gd name="T0" fmla="*/ 0 w 3798"/>
                <a:gd name="T1" fmla="*/ 0 h 1455"/>
                <a:gd name="T2" fmla="*/ 1152 w 3798"/>
                <a:gd name="T3" fmla="*/ 1455 h 1455"/>
                <a:gd name="T4" fmla="*/ 3798 w 3798"/>
                <a:gd name="T5" fmla="*/ 401 h 1455"/>
                <a:gd name="T6" fmla="*/ 2093 w 3798"/>
                <a:gd name="T7" fmla="*/ 0 h 1455"/>
                <a:gd name="T8" fmla="*/ 0 w 3798"/>
                <a:gd name="T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8" h="1455">
                  <a:moveTo>
                    <a:pt x="0" y="0"/>
                  </a:moveTo>
                  <a:lnTo>
                    <a:pt x="1152" y="1455"/>
                  </a:lnTo>
                  <a:lnTo>
                    <a:pt x="3798" y="401"/>
                  </a:lnTo>
                  <a:lnTo>
                    <a:pt x="2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178301" y="2222500"/>
              <a:ext cx="850900" cy="188913"/>
            </a:xfrm>
            <a:custGeom>
              <a:avLst/>
              <a:gdLst>
                <a:gd name="T0" fmla="*/ 3756 w 3756"/>
                <a:gd name="T1" fmla="*/ 348 h 835"/>
                <a:gd name="T2" fmla="*/ 0 w 3756"/>
                <a:gd name="T3" fmla="*/ 0 h 835"/>
                <a:gd name="T4" fmla="*/ 2534 w 3756"/>
                <a:gd name="T5" fmla="*/ 835 h 835"/>
                <a:gd name="T6" fmla="*/ 3756 w 3756"/>
                <a:gd name="T7" fmla="*/ 348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6" h="835">
                  <a:moveTo>
                    <a:pt x="3756" y="348"/>
                  </a:moveTo>
                  <a:lnTo>
                    <a:pt x="0" y="0"/>
                  </a:lnTo>
                  <a:lnTo>
                    <a:pt x="2534" y="835"/>
                  </a:lnTo>
                  <a:lnTo>
                    <a:pt x="3756" y="348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44963" y="2209800"/>
              <a:ext cx="284163" cy="1014413"/>
            </a:xfrm>
            <a:custGeom>
              <a:avLst/>
              <a:gdLst>
                <a:gd name="T0" fmla="*/ 1254 w 1254"/>
                <a:gd name="T1" fmla="*/ 1455 h 4472"/>
                <a:gd name="T2" fmla="*/ 0 w 1254"/>
                <a:gd name="T3" fmla="*/ 4472 h 4472"/>
                <a:gd name="T4" fmla="*/ 0 w 1254"/>
                <a:gd name="T5" fmla="*/ 0 h 4472"/>
                <a:gd name="T6" fmla="*/ 102 w 1254"/>
                <a:gd name="T7" fmla="*/ 0 h 4472"/>
                <a:gd name="T8" fmla="*/ 1254 w 1254"/>
                <a:gd name="T9" fmla="*/ 1455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4472">
                  <a:moveTo>
                    <a:pt x="1254" y="1455"/>
                  </a:moveTo>
                  <a:lnTo>
                    <a:pt x="0" y="447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54" y="1455"/>
                  </a:lnTo>
                  <a:close/>
                </a:path>
              </a:pathLst>
            </a:custGeom>
            <a:solidFill>
              <a:srgbClr val="2D6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44963" y="2222500"/>
              <a:ext cx="284163" cy="1001713"/>
            </a:xfrm>
            <a:custGeom>
              <a:avLst/>
              <a:gdLst>
                <a:gd name="T0" fmla="*/ 1254 w 1254"/>
                <a:gd name="T1" fmla="*/ 1402 h 4419"/>
                <a:gd name="T2" fmla="*/ 0 w 1254"/>
                <a:gd name="T3" fmla="*/ 4419 h 4419"/>
                <a:gd name="T4" fmla="*/ 0 w 1254"/>
                <a:gd name="T5" fmla="*/ 1478 h 4419"/>
                <a:gd name="T6" fmla="*/ 144 w 1254"/>
                <a:gd name="T7" fmla="*/ 0 h 4419"/>
                <a:gd name="T8" fmla="*/ 1254 w 1254"/>
                <a:gd name="T9" fmla="*/ 1402 h 4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4419">
                  <a:moveTo>
                    <a:pt x="1254" y="1402"/>
                  </a:moveTo>
                  <a:lnTo>
                    <a:pt x="0" y="4419"/>
                  </a:lnTo>
                  <a:lnTo>
                    <a:pt x="0" y="1478"/>
                  </a:lnTo>
                  <a:lnTo>
                    <a:pt x="144" y="0"/>
                  </a:lnTo>
                  <a:lnTo>
                    <a:pt x="1254" y="1402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144963" y="2540000"/>
              <a:ext cx="511175" cy="850900"/>
            </a:xfrm>
            <a:custGeom>
              <a:avLst/>
              <a:gdLst>
                <a:gd name="T0" fmla="*/ 0 w 2254"/>
                <a:gd name="T1" fmla="*/ 3755 h 3755"/>
                <a:gd name="T2" fmla="*/ 2254 w 2254"/>
                <a:gd name="T3" fmla="*/ 2764 h 3755"/>
                <a:gd name="T4" fmla="*/ 1254 w 2254"/>
                <a:gd name="T5" fmla="*/ 0 h 3755"/>
                <a:gd name="T6" fmla="*/ 0 w 2254"/>
                <a:gd name="T7" fmla="*/ 3017 h 3755"/>
                <a:gd name="T8" fmla="*/ 0 w 2254"/>
                <a:gd name="T9" fmla="*/ 3755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4" h="3755">
                  <a:moveTo>
                    <a:pt x="0" y="3755"/>
                  </a:moveTo>
                  <a:lnTo>
                    <a:pt x="2254" y="2764"/>
                  </a:lnTo>
                  <a:lnTo>
                    <a:pt x="1254" y="0"/>
                  </a:lnTo>
                  <a:lnTo>
                    <a:pt x="0" y="3017"/>
                  </a:lnTo>
                  <a:lnTo>
                    <a:pt x="0" y="3755"/>
                  </a:lnTo>
                  <a:close/>
                </a:path>
              </a:pathLst>
            </a:custGeom>
            <a:solidFill>
              <a:srgbClr val="27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429126" y="2540000"/>
              <a:ext cx="698500" cy="627063"/>
            </a:xfrm>
            <a:custGeom>
              <a:avLst/>
              <a:gdLst>
                <a:gd name="T0" fmla="*/ 1000 w 3077"/>
                <a:gd name="T1" fmla="*/ 2764 h 2764"/>
                <a:gd name="T2" fmla="*/ 3077 w 3077"/>
                <a:gd name="T3" fmla="*/ 2538 h 2764"/>
                <a:gd name="T4" fmla="*/ 0 w 3077"/>
                <a:gd name="T5" fmla="*/ 0 h 2764"/>
                <a:gd name="T6" fmla="*/ 1000 w 3077"/>
                <a:gd name="T7" fmla="*/ 2764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764">
                  <a:moveTo>
                    <a:pt x="1000" y="2764"/>
                  </a:moveTo>
                  <a:lnTo>
                    <a:pt x="3077" y="2538"/>
                  </a:lnTo>
                  <a:lnTo>
                    <a:pt x="0" y="0"/>
                  </a:lnTo>
                  <a:lnTo>
                    <a:pt x="1000" y="2764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656138" y="2874963"/>
              <a:ext cx="471488" cy="292100"/>
            </a:xfrm>
            <a:custGeom>
              <a:avLst/>
              <a:gdLst>
                <a:gd name="T0" fmla="*/ 793 w 2077"/>
                <a:gd name="T1" fmla="*/ 0 h 1286"/>
                <a:gd name="T2" fmla="*/ 0 w 2077"/>
                <a:gd name="T3" fmla="*/ 1286 h 1286"/>
                <a:gd name="T4" fmla="*/ 2077 w 2077"/>
                <a:gd name="T5" fmla="*/ 1060 h 1286"/>
                <a:gd name="T6" fmla="*/ 793 w 2077"/>
                <a:gd name="T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7" h="1286">
                  <a:moveTo>
                    <a:pt x="793" y="0"/>
                  </a:moveTo>
                  <a:lnTo>
                    <a:pt x="0" y="1286"/>
                  </a:lnTo>
                  <a:lnTo>
                    <a:pt x="2077" y="106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752976" y="2411413"/>
              <a:ext cx="457200" cy="463550"/>
            </a:xfrm>
            <a:custGeom>
              <a:avLst/>
              <a:gdLst>
                <a:gd name="T0" fmla="*/ 0 w 2018"/>
                <a:gd name="T1" fmla="*/ 0 h 2045"/>
                <a:gd name="T2" fmla="*/ 369 w 2018"/>
                <a:gd name="T3" fmla="*/ 2045 h 2045"/>
                <a:gd name="T4" fmla="*/ 2018 w 2018"/>
                <a:gd name="T5" fmla="*/ 1438 h 2045"/>
                <a:gd name="T6" fmla="*/ 0 w 2018"/>
                <a:gd name="T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2045">
                  <a:moveTo>
                    <a:pt x="0" y="0"/>
                  </a:moveTo>
                  <a:lnTo>
                    <a:pt x="369" y="2045"/>
                  </a:lnTo>
                  <a:lnTo>
                    <a:pt x="2018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835526" y="2736850"/>
              <a:ext cx="374650" cy="377825"/>
            </a:xfrm>
            <a:custGeom>
              <a:avLst/>
              <a:gdLst>
                <a:gd name="T0" fmla="*/ 1284 w 1649"/>
                <a:gd name="T1" fmla="*/ 1667 h 1667"/>
                <a:gd name="T2" fmla="*/ 1649 w 1649"/>
                <a:gd name="T3" fmla="*/ 0 h 1667"/>
                <a:gd name="T4" fmla="*/ 0 w 1649"/>
                <a:gd name="T5" fmla="*/ 607 h 1667"/>
                <a:gd name="T6" fmla="*/ 1284 w 1649"/>
                <a:gd name="T7" fmla="*/ 1667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9" h="1667">
                  <a:moveTo>
                    <a:pt x="1284" y="1667"/>
                  </a:moveTo>
                  <a:lnTo>
                    <a:pt x="1649" y="0"/>
                  </a:lnTo>
                  <a:lnTo>
                    <a:pt x="0" y="607"/>
                  </a:lnTo>
                  <a:lnTo>
                    <a:pt x="1284" y="1667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029201" y="2300288"/>
              <a:ext cx="517525" cy="436563"/>
            </a:xfrm>
            <a:custGeom>
              <a:avLst/>
              <a:gdLst>
                <a:gd name="T0" fmla="*/ 796 w 2280"/>
                <a:gd name="T1" fmla="*/ 1925 h 1925"/>
                <a:gd name="T2" fmla="*/ 2280 w 2280"/>
                <a:gd name="T3" fmla="*/ 1484 h 1925"/>
                <a:gd name="T4" fmla="*/ 0 w 2280"/>
                <a:gd name="T5" fmla="*/ 0 h 1925"/>
                <a:gd name="T6" fmla="*/ 796 w 2280"/>
                <a:gd name="T7" fmla="*/ 1925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0" h="1925">
                  <a:moveTo>
                    <a:pt x="796" y="1925"/>
                  </a:moveTo>
                  <a:lnTo>
                    <a:pt x="2280" y="1484"/>
                  </a:lnTo>
                  <a:lnTo>
                    <a:pt x="0" y="0"/>
                  </a:lnTo>
                  <a:lnTo>
                    <a:pt x="796" y="192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210176" y="2636838"/>
              <a:ext cx="414338" cy="558800"/>
            </a:xfrm>
            <a:custGeom>
              <a:avLst/>
              <a:gdLst>
                <a:gd name="T0" fmla="*/ 0 w 1829"/>
                <a:gd name="T1" fmla="*/ 441 h 2463"/>
                <a:gd name="T2" fmla="*/ 1829 w 1829"/>
                <a:gd name="T3" fmla="*/ 2463 h 2463"/>
                <a:gd name="T4" fmla="*/ 1484 w 1829"/>
                <a:gd name="T5" fmla="*/ 0 h 2463"/>
                <a:gd name="T6" fmla="*/ 0 w 1829"/>
                <a:gd name="T7" fmla="*/ 441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9" h="2463">
                  <a:moveTo>
                    <a:pt x="0" y="441"/>
                  </a:moveTo>
                  <a:lnTo>
                    <a:pt x="1829" y="2463"/>
                  </a:lnTo>
                  <a:lnTo>
                    <a:pt x="1484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127626" y="2736850"/>
              <a:ext cx="496888" cy="458788"/>
            </a:xfrm>
            <a:custGeom>
              <a:avLst/>
              <a:gdLst>
                <a:gd name="T0" fmla="*/ 0 w 2194"/>
                <a:gd name="T1" fmla="*/ 1667 h 2022"/>
                <a:gd name="T2" fmla="*/ 2194 w 2194"/>
                <a:gd name="T3" fmla="*/ 2022 h 2022"/>
                <a:gd name="T4" fmla="*/ 365 w 2194"/>
                <a:gd name="T5" fmla="*/ 0 h 2022"/>
                <a:gd name="T6" fmla="*/ 0 w 2194"/>
                <a:gd name="T7" fmla="*/ 1667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4" h="2022">
                  <a:moveTo>
                    <a:pt x="0" y="1667"/>
                  </a:moveTo>
                  <a:lnTo>
                    <a:pt x="2194" y="2022"/>
                  </a:lnTo>
                  <a:lnTo>
                    <a:pt x="365" y="0"/>
                  </a:lnTo>
                  <a:lnTo>
                    <a:pt x="0" y="166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546726" y="2636838"/>
              <a:ext cx="268288" cy="558800"/>
            </a:xfrm>
            <a:custGeom>
              <a:avLst/>
              <a:gdLst>
                <a:gd name="T0" fmla="*/ 0 w 1184"/>
                <a:gd name="T1" fmla="*/ 0 h 2463"/>
                <a:gd name="T2" fmla="*/ 1184 w 1184"/>
                <a:gd name="T3" fmla="*/ 677 h 2463"/>
                <a:gd name="T4" fmla="*/ 345 w 1184"/>
                <a:gd name="T5" fmla="*/ 2463 h 2463"/>
                <a:gd name="T6" fmla="*/ 0 w 1184"/>
                <a:gd name="T7" fmla="*/ 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4" h="2463">
                  <a:moveTo>
                    <a:pt x="0" y="0"/>
                  </a:moveTo>
                  <a:lnTo>
                    <a:pt x="1184" y="677"/>
                  </a:lnTo>
                  <a:lnTo>
                    <a:pt x="345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5624513" y="2790825"/>
              <a:ext cx="450850" cy="519113"/>
            </a:xfrm>
            <a:custGeom>
              <a:avLst/>
              <a:gdLst>
                <a:gd name="T0" fmla="*/ 839 w 1990"/>
                <a:gd name="T1" fmla="*/ 0 h 2291"/>
                <a:gd name="T2" fmla="*/ 1990 w 1990"/>
                <a:gd name="T3" fmla="*/ 2291 h 2291"/>
                <a:gd name="T4" fmla="*/ 0 w 1990"/>
                <a:gd name="T5" fmla="*/ 1786 h 2291"/>
                <a:gd name="T6" fmla="*/ 839 w 1990"/>
                <a:gd name="T7" fmla="*/ 0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0" h="2291">
                  <a:moveTo>
                    <a:pt x="839" y="0"/>
                  </a:moveTo>
                  <a:lnTo>
                    <a:pt x="1990" y="2291"/>
                  </a:lnTo>
                  <a:lnTo>
                    <a:pt x="0" y="17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546726" y="2209800"/>
              <a:ext cx="669925" cy="798513"/>
            </a:xfrm>
            <a:custGeom>
              <a:avLst/>
              <a:gdLst>
                <a:gd name="T0" fmla="*/ 0 w 2953"/>
                <a:gd name="T1" fmla="*/ 1885 h 3520"/>
                <a:gd name="T2" fmla="*/ 1835 w 2953"/>
                <a:gd name="T3" fmla="*/ 0 h 3520"/>
                <a:gd name="T4" fmla="*/ 2500 w 2953"/>
                <a:gd name="T5" fmla="*/ 0 h 3520"/>
                <a:gd name="T6" fmla="*/ 2953 w 2953"/>
                <a:gd name="T7" fmla="*/ 3520 h 3520"/>
                <a:gd name="T8" fmla="*/ 1184 w 2953"/>
                <a:gd name="T9" fmla="*/ 2562 h 3520"/>
                <a:gd name="T10" fmla="*/ 0 w 2953"/>
                <a:gd name="T11" fmla="*/ 1885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3520">
                  <a:moveTo>
                    <a:pt x="0" y="1885"/>
                  </a:moveTo>
                  <a:lnTo>
                    <a:pt x="1835" y="0"/>
                  </a:lnTo>
                  <a:lnTo>
                    <a:pt x="2500" y="0"/>
                  </a:lnTo>
                  <a:lnTo>
                    <a:pt x="2953" y="3520"/>
                  </a:lnTo>
                  <a:lnTo>
                    <a:pt x="1184" y="2562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815013" y="2540000"/>
              <a:ext cx="401638" cy="468313"/>
            </a:xfrm>
            <a:custGeom>
              <a:avLst/>
              <a:gdLst>
                <a:gd name="T0" fmla="*/ 1505 w 1769"/>
                <a:gd name="T1" fmla="*/ 0 h 2062"/>
                <a:gd name="T2" fmla="*/ 0 w 1769"/>
                <a:gd name="T3" fmla="*/ 1104 h 2062"/>
                <a:gd name="T4" fmla="*/ 1769 w 1769"/>
                <a:gd name="T5" fmla="*/ 2062 h 2062"/>
                <a:gd name="T6" fmla="*/ 1505 w 1769"/>
                <a:gd name="T7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9" h="2062">
                  <a:moveTo>
                    <a:pt x="1505" y="0"/>
                  </a:moveTo>
                  <a:lnTo>
                    <a:pt x="0" y="1104"/>
                  </a:lnTo>
                  <a:lnTo>
                    <a:pt x="1769" y="206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6BA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5788026" y="2209800"/>
              <a:ext cx="368300" cy="330200"/>
            </a:xfrm>
            <a:custGeom>
              <a:avLst/>
              <a:gdLst>
                <a:gd name="T0" fmla="*/ 1625 w 1625"/>
                <a:gd name="T1" fmla="*/ 1458 h 1458"/>
                <a:gd name="T2" fmla="*/ 0 w 1625"/>
                <a:gd name="T3" fmla="*/ 792 h 1458"/>
                <a:gd name="T4" fmla="*/ 771 w 1625"/>
                <a:gd name="T5" fmla="*/ 0 h 1458"/>
                <a:gd name="T6" fmla="*/ 1436 w 1625"/>
                <a:gd name="T7" fmla="*/ 0 h 1458"/>
                <a:gd name="T8" fmla="*/ 1625 w 1625"/>
                <a:gd name="T9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1458">
                  <a:moveTo>
                    <a:pt x="1625" y="1458"/>
                  </a:moveTo>
                  <a:lnTo>
                    <a:pt x="0" y="792"/>
                  </a:lnTo>
                  <a:lnTo>
                    <a:pt x="771" y="0"/>
                  </a:lnTo>
                  <a:lnTo>
                    <a:pt x="1436" y="0"/>
                  </a:lnTo>
                  <a:lnTo>
                    <a:pt x="1625" y="1458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6156326" y="2540000"/>
              <a:ext cx="255588" cy="468313"/>
            </a:xfrm>
            <a:custGeom>
              <a:avLst/>
              <a:gdLst>
                <a:gd name="T0" fmla="*/ 0 w 1126"/>
                <a:gd name="T1" fmla="*/ 0 h 2062"/>
                <a:gd name="T2" fmla="*/ 1126 w 1126"/>
                <a:gd name="T3" fmla="*/ 543 h 2062"/>
                <a:gd name="T4" fmla="*/ 264 w 1126"/>
                <a:gd name="T5" fmla="*/ 2062 h 2062"/>
                <a:gd name="T6" fmla="*/ 0 w 1126"/>
                <a:gd name="T7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6" h="2062">
                  <a:moveTo>
                    <a:pt x="0" y="0"/>
                  </a:moveTo>
                  <a:lnTo>
                    <a:pt x="1126" y="543"/>
                  </a:lnTo>
                  <a:lnTo>
                    <a:pt x="264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5815013" y="2790825"/>
              <a:ext cx="401638" cy="519113"/>
            </a:xfrm>
            <a:custGeom>
              <a:avLst/>
              <a:gdLst>
                <a:gd name="T0" fmla="*/ 1151 w 1769"/>
                <a:gd name="T1" fmla="*/ 2291 h 2291"/>
                <a:gd name="T2" fmla="*/ 1769 w 1769"/>
                <a:gd name="T3" fmla="*/ 958 h 2291"/>
                <a:gd name="T4" fmla="*/ 0 w 1769"/>
                <a:gd name="T5" fmla="*/ 0 h 2291"/>
                <a:gd name="T6" fmla="*/ 1151 w 1769"/>
                <a:gd name="T7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9" h="2291">
                  <a:moveTo>
                    <a:pt x="1151" y="2291"/>
                  </a:moveTo>
                  <a:lnTo>
                    <a:pt x="1769" y="958"/>
                  </a:lnTo>
                  <a:lnTo>
                    <a:pt x="0" y="0"/>
                  </a:lnTo>
                  <a:lnTo>
                    <a:pt x="1151" y="2291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6411913" y="2432050"/>
              <a:ext cx="301625" cy="395288"/>
            </a:xfrm>
            <a:custGeom>
              <a:avLst/>
              <a:gdLst>
                <a:gd name="T0" fmla="*/ 0 w 1333"/>
                <a:gd name="T1" fmla="*/ 1023 h 1743"/>
                <a:gd name="T2" fmla="*/ 1193 w 1333"/>
                <a:gd name="T3" fmla="*/ 0 h 1743"/>
                <a:gd name="T4" fmla="*/ 1333 w 1333"/>
                <a:gd name="T5" fmla="*/ 1743 h 1743"/>
                <a:gd name="T6" fmla="*/ 0 w 1333"/>
                <a:gd name="T7" fmla="*/ 102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743">
                  <a:moveTo>
                    <a:pt x="0" y="1023"/>
                  </a:moveTo>
                  <a:lnTo>
                    <a:pt x="1193" y="0"/>
                  </a:lnTo>
                  <a:lnTo>
                    <a:pt x="1333" y="174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411913" y="2663825"/>
              <a:ext cx="301625" cy="531813"/>
            </a:xfrm>
            <a:custGeom>
              <a:avLst/>
              <a:gdLst>
                <a:gd name="T0" fmla="*/ 1333 w 1333"/>
                <a:gd name="T1" fmla="*/ 720 h 2344"/>
                <a:gd name="T2" fmla="*/ 580 w 1333"/>
                <a:gd name="T3" fmla="*/ 2344 h 2344"/>
                <a:gd name="T4" fmla="*/ 0 w 1333"/>
                <a:gd name="T5" fmla="*/ 0 h 2344"/>
                <a:gd name="T6" fmla="*/ 1333 w 1333"/>
                <a:gd name="T7" fmla="*/ 720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2344">
                  <a:moveTo>
                    <a:pt x="1333" y="720"/>
                  </a:moveTo>
                  <a:lnTo>
                    <a:pt x="580" y="2344"/>
                  </a:lnTo>
                  <a:lnTo>
                    <a:pt x="0" y="0"/>
                  </a:lnTo>
                  <a:lnTo>
                    <a:pt x="1333" y="720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6216651" y="2663825"/>
              <a:ext cx="327025" cy="531813"/>
            </a:xfrm>
            <a:custGeom>
              <a:avLst/>
              <a:gdLst>
                <a:gd name="T0" fmla="*/ 1442 w 1442"/>
                <a:gd name="T1" fmla="*/ 2344 h 2344"/>
                <a:gd name="T2" fmla="*/ 0 w 1442"/>
                <a:gd name="T3" fmla="*/ 1519 h 2344"/>
                <a:gd name="T4" fmla="*/ 862 w 1442"/>
                <a:gd name="T5" fmla="*/ 0 h 2344"/>
                <a:gd name="T6" fmla="*/ 1442 w 1442"/>
                <a:gd name="T7" fmla="*/ 2344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2" h="2344">
                  <a:moveTo>
                    <a:pt x="1442" y="2344"/>
                  </a:moveTo>
                  <a:lnTo>
                    <a:pt x="0" y="1519"/>
                  </a:lnTo>
                  <a:lnTo>
                    <a:pt x="862" y="0"/>
                  </a:lnTo>
                  <a:lnTo>
                    <a:pt x="1442" y="2344"/>
                  </a:lnTo>
                  <a:close/>
                </a:path>
              </a:pathLst>
            </a:custGeom>
            <a:solidFill>
              <a:srgbClr val="255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6075363" y="3008313"/>
              <a:ext cx="468313" cy="301625"/>
            </a:xfrm>
            <a:custGeom>
              <a:avLst/>
              <a:gdLst>
                <a:gd name="T0" fmla="*/ 2060 w 2060"/>
                <a:gd name="T1" fmla="*/ 825 h 1333"/>
                <a:gd name="T2" fmla="*/ 0 w 2060"/>
                <a:gd name="T3" fmla="*/ 1333 h 1333"/>
                <a:gd name="T4" fmla="*/ 618 w 2060"/>
                <a:gd name="T5" fmla="*/ 0 h 1333"/>
                <a:gd name="T6" fmla="*/ 2060 w 2060"/>
                <a:gd name="T7" fmla="*/ 825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0" h="1333">
                  <a:moveTo>
                    <a:pt x="2060" y="825"/>
                  </a:moveTo>
                  <a:lnTo>
                    <a:pt x="0" y="1333"/>
                  </a:lnTo>
                  <a:lnTo>
                    <a:pt x="618" y="0"/>
                  </a:lnTo>
                  <a:lnTo>
                    <a:pt x="2060" y="825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075363" y="3195638"/>
              <a:ext cx="468313" cy="419100"/>
            </a:xfrm>
            <a:custGeom>
              <a:avLst/>
              <a:gdLst>
                <a:gd name="T0" fmla="*/ 0 w 2060"/>
                <a:gd name="T1" fmla="*/ 508 h 1850"/>
                <a:gd name="T2" fmla="*/ 1189 w 2060"/>
                <a:gd name="T3" fmla="*/ 1850 h 1850"/>
                <a:gd name="T4" fmla="*/ 2060 w 2060"/>
                <a:gd name="T5" fmla="*/ 0 h 1850"/>
                <a:gd name="T6" fmla="*/ 0 w 2060"/>
                <a:gd name="T7" fmla="*/ 508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0" h="1850">
                  <a:moveTo>
                    <a:pt x="0" y="508"/>
                  </a:moveTo>
                  <a:lnTo>
                    <a:pt x="1189" y="1850"/>
                  </a:lnTo>
                  <a:lnTo>
                    <a:pt x="2060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926138" y="3309938"/>
              <a:ext cx="419100" cy="304800"/>
            </a:xfrm>
            <a:custGeom>
              <a:avLst/>
              <a:gdLst>
                <a:gd name="T0" fmla="*/ 1851 w 1851"/>
                <a:gd name="T1" fmla="*/ 1342 h 1342"/>
                <a:gd name="T2" fmla="*/ 0 w 1851"/>
                <a:gd name="T3" fmla="*/ 1342 h 1342"/>
                <a:gd name="T4" fmla="*/ 662 w 1851"/>
                <a:gd name="T5" fmla="*/ 0 h 1342"/>
                <a:gd name="T6" fmla="*/ 1851 w 1851"/>
                <a:gd name="T7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1" h="1342">
                  <a:moveTo>
                    <a:pt x="1851" y="1342"/>
                  </a:moveTo>
                  <a:lnTo>
                    <a:pt x="0" y="1342"/>
                  </a:lnTo>
                  <a:lnTo>
                    <a:pt x="662" y="0"/>
                  </a:lnTo>
                  <a:lnTo>
                    <a:pt x="1851" y="1342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659438" y="3309938"/>
              <a:ext cx="415925" cy="304800"/>
            </a:xfrm>
            <a:custGeom>
              <a:avLst/>
              <a:gdLst>
                <a:gd name="T0" fmla="*/ 1172 w 1834"/>
                <a:gd name="T1" fmla="*/ 1342 h 1342"/>
                <a:gd name="T2" fmla="*/ 0 w 1834"/>
                <a:gd name="T3" fmla="*/ 1041 h 1342"/>
                <a:gd name="T4" fmla="*/ 1834 w 1834"/>
                <a:gd name="T5" fmla="*/ 0 h 1342"/>
                <a:gd name="T6" fmla="*/ 1172 w 1834"/>
                <a:gd name="T7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1342">
                  <a:moveTo>
                    <a:pt x="1172" y="1342"/>
                  </a:moveTo>
                  <a:lnTo>
                    <a:pt x="0" y="1041"/>
                  </a:lnTo>
                  <a:lnTo>
                    <a:pt x="1834" y="0"/>
                  </a:lnTo>
                  <a:lnTo>
                    <a:pt x="1172" y="1342"/>
                  </a:lnTo>
                  <a:close/>
                </a:path>
              </a:pathLst>
            </a:custGeom>
            <a:solidFill>
              <a:srgbClr val="1D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32413" y="3195638"/>
              <a:ext cx="327025" cy="379413"/>
            </a:xfrm>
            <a:custGeom>
              <a:avLst/>
              <a:gdLst>
                <a:gd name="T0" fmla="*/ 1442 w 1442"/>
                <a:gd name="T1" fmla="*/ 1546 h 1675"/>
                <a:gd name="T2" fmla="*/ 0 w 1442"/>
                <a:gd name="T3" fmla="*/ 1675 h 1675"/>
                <a:gd name="T4" fmla="*/ 1286 w 1442"/>
                <a:gd name="T5" fmla="*/ 0 h 1675"/>
                <a:gd name="T6" fmla="*/ 1442 w 1442"/>
                <a:gd name="T7" fmla="*/ 1546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2" h="1675">
                  <a:moveTo>
                    <a:pt x="1442" y="1546"/>
                  </a:moveTo>
                  <a:lnTo>
                    <a:pt x="0" y="1675"/>
                  </a:lnTo>
                  <a:lnTo>
                    <a:pt x="1286" y="0"/>
                  </a:lnTo>
                  <a:lnTo>
                    <a:pt x="1442" y="1546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624513" y="3195638"/>
              <a:ext cx="450850" cy="350838"/>
            </a:xfrm>
            <a:custGeom>
              <a:avLst/>
              <a:gdLst>
                <a:gd name="T0" fmla="*/ 0 w 1990"/>
                <a:gd name="T1" fmla="*/ 0 h 1546"/>
                <a:gd name="T2" fmla="*/ 1990 w 1990"/>
                <a:gd name="T3" fmla="*/ 505 h 1546"/>
                <a:gd name="T4" fmla="*/ 156 w 1990"/>
                <a:gd name="T5" fmla="*/ 1546 h 1546"/>
                <a:gd name="T6" fmla="*/ 0 w 1990"/>
                <a:gd name="T7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0" h="1546">
                  <a:moveTo>
                    <a:pt x="0" y="0"/>
                  </a:moveTo>
                  <a:lnTo>
                    <a:pt x="1990" y="505"/>
                  </a:lnTo>
                  <a:lnTo>
                    <a:pt x="156" y="1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6345238" y="3195638"/>
              <a:ext cx="314325" cy="419100"/>
            </a:xfrm>
            <a:custGeom>
              <a:avLst/>
              <a:gdLst>
                <a:gd name="T0" fmla="*/ 0 w 1387"/>
                <a:gd name="T1" fmla="*/ 1850 h 1850"/>
                <a:gd name="T2" fmla="*/ 1387 w 1387"/>
                <a:gd name="T3" fmla="*/ 1678 h 1850"/>
                <a:gd name="T4" fmla="*/ 871 w 1387"/>
                <a:gd name="T5" fmla="*/ 0 h 1850"/>
                <a:gd name="T6" fmla="*/ 0 w 1387"/>
                <a:gd name="T7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7" h="1850">
                  <a:moveTo>
                    <a:pt x="0" y="1850"/>
                  </a:moveTo>
                  <a:lnTo>
                    <a:pt x="1387" y="1678"/>
                  </a:lnTo>
                  <a:lnTo>
                    <a:pt x="871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6543676" y="3195638"/>
              <a:ext cx="449263" cy="379413"/>
            </a:xfrm>
            <a:custGeom>
              <a:avLst/>
              <a:gdLst>
                <a:gd name="T0" fmla="*/ 516 w 1980"/>
                <a:gd name="T1" fmla="*/ 1678 h 1678"/>
                <a:gd name="T2" fmla="*/ 1980 w 1980"/>
                <a:gd name="T3" fmla="*/ 936 h 1678"/>
                <a:gd name="T4" fmla="*/ 0 w 1980"/>
                <a:gd name="T5" fmla="*/ 0 h 1678"/>
                <a:gd name="T6" fmla="*/ 516 w 1980"/>
                <a:gd name="T7" fmla="*/ 1678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1678">
                  <a:moveTo>
                    <a:pt x="516" y="1678"/>
                  </a:moveTo>
                  <a:lnTo>
                    <a:pt x="1980" y="936"/>
                  </a:lnTo>
                  <a:lnTo>
                    <a:pt x="0" y="0"/>
                  </a:lnTo>
                  <a:lnTo>
                    <a:pt x="516" y="167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543676" y="2986088"/>
              <a:ext cx="449263" cy="420688"/>
            </a:xfrm>
            <a:custGeom>
              <a:avLst/>
              <a:gdLst>
                <a:gd name="T0" fmla="*/ 1980 w 1980"/>
                <a:gd name="T1" fmla="*/ 1861 h 1861"/>
                <a:gd name="T2" fmla="*/ 1797 w 1980"/>
                <a:gd name="T3" fmla="*/ 0 h 1861"/>
                <a:gd name="T4" fmla="*/ 0 w 1980"/>
                <a:gd name="T5" fmla="*/ 925 h 1861"/>
                <a:gd name="T6" fmla="*/ 1980 w 1980"/>
                <a:gd name="T7" fmla="*/ 1861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1861">
                  <a:moveTo>
                    <a:pt x="1980" y="1861"/>
                  </a:moveTo>
                  <a:lnTo>
                    <a:pt x="1797" y="0"/>
                  </a:lnTo>
                  <a:lnTo>
                    <a:pt x="0" y="925"/>
                  </a:lnTo>
                  <a:lnTo>
                    <a:pt x="1980" y="1861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6543676" y="2827338"/>
              <a:ext cx="406400" cy="368300"/>
            </a:xfrm>
            <a:custGeom>
              <a:avLst/>
              <a:gdLst>
                <a:gd name="T0" fmla="*/ 1797 w 1797"/>
                <a:gd name="T1" fmla="*/ 699 h 1624"/>
                <a:gd name="T2" fmla="*/ 753 w 1797"/>
                <a:gd name="T3" fmla="*/ 0 h 1624"/>
                <a:gd name="T4" fmla="*/ 0 w 1797"/>
                <a:gd name="T5" fmla="*/ 1624 h 1624"/>
                <a:gd name="T6" fmla="*/ 1797 w 1797"/>
                <a:gd name="T7" fmla="*/ 699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7" h="1624">
                  <a:moveTo>
                    <a:pt x="1797" y="699"/>
                  </a:moveTo>
                  <a:lnTo>
                    <a:pt x="753" y="0"/>
                  </a:lnTo>
                  <a:lnTo>
                    <a:pt x="0" y="1624"/>
                  </a:lnTo>
                  <a:lnTo>
                    <a:pt x="1797" y="699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6713538" y="2617788"/>
              <a:ext cx="258763" cy="368300"/>
            </a:xfrm>
            <a:custGeom>
              <a:avLst/>
              <a:gdLst>
                <a:gd name="T0" fmla="*/ 1044 w 1141"/>
                <a:gd name="T1" fmla="*/ 1623 h 1623"/>
                <a:gd name="T2" fmla="*/ 1141 w 1141"/>
                <a:gd name="T3" fmla="*/ 0 h 1623"/>
                <a:gd name="T4" fmla="*/ 0 w 1141"/>
                <a:gd name="T5" fmla="*/ 924 h 1623"/>
                <a:gd name="T6" fmla="*/ 1044 w 1141"/>
                <a:gd name="T7" fmla="*/ 1623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1623">
                  <a:moveTo>
                    <a:pt x="1044" y="1623"/>
                  </a:moveTo>
                  <a:lnTo>
                    <a:pt x="1141" y="0"/>
                  </a:lnTo>
                  <a:lnTo>
                    <a:pt x="0" y="924"/>
                  </a:lnTo>
                  <a:lnTo>
                    <a:pt x="1044" y="1623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6681788" y="2432050"/>
              <a:ext cx="290513" cy="395288"/>
            </a:xfrm>
            <a:custGeom>
              <a:avLst/>
              <a:gdLst>
                <a:gd name="T0" fmla="*/ 1281 w 1281"/>
                <a:gd name="T1" fmla="*/ 819 h 1743"/>
                <a:gd name="T2" fmla="*/ 0 w 1281"/>
                <a:gd name="T3" fmla="*/ 0 h 1743"/>
                <a:gd name="T4" fmla="*/ 140 w 1281"/>
                <a:gd name="T5" fmla="*/ 1743 h 1743"/>
                <a:gd name="T6" fmla="*/ 1281 w 1281"/>
                <a:gd name="T7" fmla="*/ 819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1" h="1743">
                  <a:moveTo>
                    <a:pt x="1281" y="819"/>
                  </a:moveTo>
                  <a:lnTo>
                    <a:pt x="0" y="0"/>
                  </a:lnTo>
                  <a:lnTo>
                    <a:pt x="140" y="1743"/>
                  </a:lnTo>
                  <a:lnTo>
                    <a:pt x="1281" y="819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6681788" y="2387600"/>
              <a:ext cx="758825" cy="230188"/>
            </a:xfrm>
            <a:custGeom>
              <a:avLst/>
              <a:gdLst>
                <a:gd name="T0" fmla="*/ 0 w 3346"/>
                <a:gd name="T1" fmla="*/ 193 h 1012"/>
                <a:gd name="T2" fmla="*/ 3346 w 3346"/>
                <a:gd name="T3" fmla="*/ 0 h 1012"/>
                <a:gd name="T4" fmla="*/ 1281 w 3346"/>
                <a:gd name="T5" fmla="*/ 1012 h 1012"/>
                <a:gd name="T6" fmla="*/ 0 w 3346"/>
                <a:gd name="T7" fmla="*/ 193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6" h="1012">
                  <a:moveTo>
                    <a:pt x="0" y="193"/>
                  </a:moveTo>
                  <a:lnTo>
                    <a:pt x="3346" y="0"/>
                  </a:lnTo>
                  <a:lnTo>
                    <a:pt x="1281" y="101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6972301" y="2387600"/>
              <a:ext cx="468313" cy="422275"/>
            </a:xfrm>
            <a:custGeom>
              <a:avLst/>
              <a:gdLst>
                <a:gd name="T0" fmla="*/ 0 w 2065"/>
                <a:gd name="T1" fmla="*/ 1012 h 1861"/>
                <a:gd name="T2" fmla="*/ 2065 w 2065"/>
                <a:gd name="T3" fmla="*/ 0 h 1861"/>
                <a:gd name="T4" fmla="*/ 1086 w 2065"/>
                <a:gd name="T5" fmla="*/ 1861 h 1861"/>
                <a:gd name="T6" fmla="*/ 0 w 2065"/>
                <a:gd name="T7" fmla="*/ 1012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5" h="1861">
                  <a:moveTo>
                    <a:pt x="0" y="1012"/>
                  </a:moveTo>
                  <a:lnTo>
                    <a:pt x="2065" y="0"/>
                  </a:lnTo>
                  <a:lnTo>
                    <a:pt x="1086" y="1861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6950076" y="2617788"/>
              <a:ext cx="268288" cy="368300"/>
            </a:xfrm>
            <a:custGeom>
              <a:avLst/>
              <a:gdLst>
                <a:gd name="T0" fmla="*/ 1183 w 1183"/>
                <a:gd name="T1" fmla="*/ 849 h 1623"/>
                <a:gd name="T2" fmla="*/ 0 w 1183"/>
                <a:gd name="T3" fmla="*/ 1623 h 1623"/>
                <a:gd name="T4" fmla="*/ 97 w 1183"/>
                <a:gd name="T5" fmla="*/ 0 h 1623"/>
                <a:gd name="T6" fmla="*/ 1183 w 1183"/>
                <a:gd name="T7" fmla="*/ 849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623">
                  <a:moveTo>
                    <a:pt x="1183" y="849"/>
                  </a:moveTo>
                  <a:lnTo>
                    <a:pt x="0" y="1623"/>
                  </a:lnTo>
                  <a:lnTo>
                    <a:pt x="97" y="0"/>
                  </a:lnTo>
                  <a:lnTo>
                    <a:pt x="1183" y="849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169026" y="2209800"/>
              <a:ext cx="512763" cy="454025"/>
            </a:xfrm>
            <a:custGeom>
              <a:avLst/>
              <a:gdLst>
                <a:gd name="T0" fmla="*/ 663 w 2262"/>
                <a:gd name="T1" fmla="*/ 0 h 2001"/>
                <a:gd name="T2" fmla="*/ 2262 w 2262"/>
                <a:gd name="T3" fmla="*/ 978 h 2001"/>
                <a:gd name="T4" fmla="*/ 1069 w 2262"/>
                <a:gd name="T5" fmla="*/ 2001 h 2001"/>
                <a:gd name="T6" fmla="*/ 0 w 2262"/>
                <a:gd name="T7" fmla="*/ 0 h 2001"/>
                <a:gd name="T8" fmla="*/ 663 w 2262"/>
                <a:gd name="T9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2" h="2001">
                  <a:moveTo>
                    <a:pt x="663" y="0"/>
                  </a:moveTo>
                  <a:lnTo>
                    <a:pt x="2262" y="978"/>
                  </a:lnTo>
                  <a:lnTo>
                    <a:pt x="1069" y="2001"/>
                  </a:lnTo>
                  <a:lnTo>
                    <a:pt x="0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113463" y="2209800"/>
              <a:ext cx="298450" cy="454025"/>
            </a:xfrm>
            <a:custGeom>
              <a:avLst/>
              <a:gdLst>
                <a:gd name="T0" fmla="*/ 0 w 1315"/>
                <a:gd name="T1" fmla="*/ 0 h 2001"/>
                <a:gd name="T2" fmla="*/ 189 w 1315"/>
                <a:gd name="T3" fmla="*/ 1458 h 2001"/>
                <a:gd name="T4" fmla="*/ 1315 w 1315"/>
                <a:gd name="T5" fmla="*/ 2001 h 2001"/>
                <a:gd name="T6" fmla="*/ 246 w 1315"/>
                <a:gd name="T7" fmla="*/ 0 h 2001"/>
                <a:gd name="T8" fmla="*/ 0 w 1315"/>
                <a:gd name="T9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2001">
                  <a:moveTo>
                    <a:pt x="0" y="0"/>
                  </a:moveTo>
                  <a:lnTo>
                    <a:pt x="189" y="1458"/>
                  </a:lnTo>
                  <a:lnTo>
                    <a:pt x="1315" y="200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319838" y="2209800"/>
              <a:ext cx="1120775" cy="222250"/>
            </a:xfrm>
            <a:custGeom>
              <a:avLst/>
              <a:gdLst>
                <a:gd name="T0" fmla="*/ 4945 w 4945"/>
                <a:gd name="T1" fmla="*/ 785 h 978"/>
                <a:gd name="T2" fmla="*/ 1593 w 4945"/>
                <a:gd name="T3" fmla="*/ 0 h 978"/>
                <a:gd name="T4" fmla="*/ 0 w 4945"/>
                <a:gd name="T5" fmla="*/ 0 h 978"/>
                <a:gd name="T6" fmla="*/ 1599 w 4945"/>
                <a:gd name="T7" fmla="*/ 978 h 978"/>
                <a:gd name="T8" fmla="*/ 4945 w 4945"/>
                <a:gd name="T9" fmla="*/ 78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5" h="978">
                  <a:moveTo>
                    <a:pt x="4945" y="785"/>
                  </a:moveTo>
                  <a:lnTo>
                    <a:pt x="1593" y="0"/>
                  </a:lnTo>
                  <a:lnTo>
                    <a:pt x="0" y="0"/>
                  </a:lnTo>
                  <a:lnTo>
                    <a:pt x="1599" y="978"/>
                  </a:lnTo>
                  <a:lnTo>
                    <a:pt x="4945" y="785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680201" y="2209800"/>
              <a:ext cx="1150938" cy="177800"/>
            </a:xfrm>
            <a:custGeom>
              <a:avLst/>
              <a:gdLst>
                <a:gd name="T0" fmla="*/ 3352 w 5074"/>
                <a:gd name="T1" fmla="*/ 785 h 785"/>
                <a:gd name="T2" fmla="*/ 5074 w 5074"/>
                <a:gd name="T3" fmla="*/ 0 h 785"/>
                <a:gd name="T4" fmla="*/ 0 w 5074"/>
                <a:gd name="T5" fmla="*/ 0 h 785"/>
                <a:gd name="T6" fmla="*/ 3352 w 5074"/>
                <a:gd name="T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4" h="785">
                  <a:moveTo>
                    <a:pt x="3352" y="785"/>
                  </a:moveTo>
                  <a:lnTo>
                    <a:pt x="5074" y="0"/>
                  </a:lnTo>
                  <a:lnTo>
                    <a:pt x="0" y="0"/>
                  </a:lnTo>
                  <a:lnTo>
                    <a:pt x="3352" y="785"/>
                  </a:lnTo>
                  <a:close/>
                </a:path>
              </a:pathLst>
            </a:custGeom>
            <a:solidFill>
              <a:srgbClr val="70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7440613" y="2209800"/>
              <a:ext cx="606425" cy="177800"/>
            </a:xfrm>
            <a:custGeom>
              <a:avLst/>
              <a:gdLst>
                <a:gd name="T0" fmla="*/ 2672 w 2672"/>
                <a:gd name="T1" fmla="*/ 135 h 785"/>
                <a:gd name="T2" fmla="*/ 2414 w 2672"/>
                <a:gd name="T3" fmla="*/ 642 h 785"/>
                <a:gd name="T4" fmla="*/ 0 w 2672"/>
                <a:gd name="T5" fmla="*/ 785 h 785"/>
                <a:gd name="T6" fmla="*/ 1722 w 2672"/>
                <a:gd name="T7" fmla="*/ 0 h 785"/>
                <a:gd name="T8" fmla="*/ 2672 w 2672"/>
                <a:gd name="T9" fmla="*/ 0 h 785"/>
                <a:gd name="T10" fmla="*/ 2672 w 2672"/>
                <a:gd name="T11" fmla="*/ 13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2" h="785">
                  <a:moveTo>
                    <a:pt x="2672" y="135"/>
                  </a:moveTo>
                  <a:lnTo>
                    <a:pt x="2414" y="642"/>
                  </a:lnTo>
                  <a:lnTo>
                    <a:pt x="0" y="785"/>
                  </a:lnTo>
                  <a:lnTo>
                    <a:pt x="1722" y="0"/>
                  </a:lnTo>
                  <a:lnTo>
                    <a:pt x="2672" y="0"/>
                  </a:lnTo>
                  <a:lnTo>
                    <a:pt x="2672" y="13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440613" y="2355850"/>
              <a:ext cx="547688" cy="228600"/>
            </a:xfrm>
            <a:custGeom>
              <a:avLst/>
              <a:gdLst>
                <a:gd name="T0" fmla="*/ 2414 w 2414"/>
                <a:gd name="T1" fmla="*/ 0 h 1012"/>
                <a:gd name="T2" fmla="*/ 1887 w 2414"/>
                <a:gd name="T3" fmla="*/ 1012 h 1012"/>
                <a:gd name="T4" fmla="*/ 0 w 2414"/>
                <a:gd name="T5" fmla="*/ 143 h 1012"/>
                <a:gd name="T6" fmla="*/ 2414 w 2414"/>
                <a:gd name="T7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4" h="1012">
                  <a:moveTo>
                    <a:pt x="2414" y="0"/>
                  </a:moveTo>
                  <a:lnTo>
                    <a:pt x="1887" y="1012"/>
                  </a:lnTo>
                  <a:lnTo>
                    <a:pt x="0" y="143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6C9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218363" y="2387600"/>
              <a:ext cx="452438" cy="422275"/>
            </a:xfrm>
            <a:custGeom>
              <a:avLst/>
              <a:gdLst>
                <a:gd name="T0" fmla="*/ 0 w 1992"/>
                <a:gd name="T1" fmla="*/ 1861 h 1861"/>
                <a:gd name="T2" fmla="*/ 1992 w 1992"/>
                <a:gd name="T3" fmla="*/ 465 h 1861"/>
                <a:gd name="T4" fmla="*/ 979 w 1992"/>
                <a:gd name="T5" fmla="*/ 0 h 1861"/>
                <a:gd name="T6" fmla="*/ 0 w 1992"/>
                <a:gd name="T7" fmla="*/ 1861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2" h="1861">
                  <a:moveTo>
                    <a:pt x="0" y="1861"/>
                  </a:moveTo>
                  <a:lnTo>
                    <a:pt x="1992" y="465"/>
                  </a:lnTo>
                  <a:lnTo>
                    <a:pt x="979" y="0"/>
                  </a:lnTo>
                  <a:lnTo>
                    <a:pt x="0" y="1861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7218363" y="2493963"/>
              <a:ext cx="452438" cy="554038"/>
            </a:xfrm>
            <a:custGeom>
              <a:avLst/>
              <a:gdLst>
                <a:gd name="T0" fmla="*/ 0 w 1992"/>
                <a:gd name="T1" fmla="*/ 1396 h 2447"/>
                <a:gd name="T2" fmla="*/ 1403 w 1992"/>
                <a:gd name="T3" fmla="*/ 2447 h 2447"/>
                <a:gd name="T4" fmla="*/ 1992 w 1992"/>
                <a:gd name="T5" fmla="*/ 0 h 2447"/>
                <a:gd name="T6" fmla="*/ 0 w 1992"/>
                <a:gd name="T7" fmla="*/ 1396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2" h="2447">
                  <a:moveTo>
                    <a:pt x="0" y="1396"/>
                  </a:moveTo>
                  <a:lnTo>
                    <a:pt x="1403" y="2447"/>
                  </a:lnTo>
                  <a:lnTo>
                    <a:pt x="1992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7537451" y="2493963"/>
              <a:ext cx="331788" cy="554038"/>
            </a:xfrm>
            <a:custGeom>
              <a:avLst/>
              <a:gdLst>
                <a:gd name="T0" fmla="*/ 0 w 1463"/>
                <a:gd name="T1" fmla="*/ 2447 h 2447"/>
                <a:gd name="T2" fmla="*/ 1463 w 1463"/>
                <a:gd name="T3" fmla="*/ 404 h 2447"/>
                <a:gd name="T4" fmla="*/ 589 w 1463"/>
                <a:gd name="T5" fmla="*/ 0 h 2447"/>
                <a:gd name="T6" fmla="*/ 0 w 1463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2447">
                  <a:moveTo>
                    <a:pt x="0" y="2447"/>
                  </a:moveTo>
                  <a:lnTo>
                    <a:pt x="1463" y="404"/>
                  </a:lnTo>
                  <a:lnTo>
                    <a:pt x="58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7180263" y="2809875"/>
              <a:ext cx="357188" cy="320675"/>
            </a:xfrm>
            <a:custGeom>
              <a:avLst/>
              <a:gdLst>
                <a:gd name="T0" fmla="*/ 1571 w 1571"/>
                <a:gd name="T1" fmla="*/ 1051 h 1416"/>
                <a:gd name="T2" fmla="*/ 0 w 1571"/>
                <a:gd name="T3" fmla="*/ 1416 h 1416"/>
                <a:gd name="T4" fmla="*/ 168 w 1571"/>
                <a:gd name="T5" fmla="*/ 0 h 1416"/>
                <a:gd name="T6" fmla="*/ 1571 w 1571"/>
                <a:gd name="T7" fmla="*/ 105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1" h="1416">
                  <a:moveTo>
                    <a:pt x="1571" y="1051"/>
                  </a:moveTo>
                  <a:lnTo>
                    <a:pt x="0" y="1416"/>
                  </a:lnTo>
                  <a:lnTo>
                    <a:pt x="168" y="0"/>
                  </a:lnTo>
                  <a:lnTo>
                    <a:pt x="1571" y="1051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6950076" y="2809875"/>
              <a:ext cx="268288" cy="320675"/>
            </a:xfrm>
            <a:custGeom>
              <a:avLst/>
              <a:gdLst>
                <a:gd name="T0" fmla="*/ 1015 w 1183"/>
                <a:gd name="T1" fmla="*/ 1416 h 1416"/>
                <a:gd name="T2" fmla="*/ 0 w 1183"/>
                <a:gd name="T3" fmla="*/ 774 h 1416"/>
                <a:gd name="T4" fmla="*/ 1183 w 1183"/>
                <a:gd name="T5" fmla="*/ 0 h 1416"/>
                <a:gd name="T6" fmla="*/ 1015 w 1183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416">
                  <a:moveTo>
                    <a:pt x="1015" y="1416"/>
                  </a:moveTo>
                  <a:lnTo>
                    <a:pt x="0" y="774"/>
                  </a:lnTo>
                  <a:lnTo>
                    <a:pt x="1183" y="0"/>
                  </a:lnTo>
                  <a:lnTo>
                    <a:pt x="1015" y="1416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6950076" y="2986088"/>
              <a:ext cx="230188" cy="420688"/>
            </a:xfrm>
            <a:custGeom>
              <a:avLst/>
              <a:gdLst>
                <a:gd name="T0" fmla="*/ 1015 w 1015"/>
                <a:gd name="T1" fmla="*/ 642 h 1861"/>
                <a:gd name="T2" fmla="*/ 183 w 1015"/>
                <a:gd name="T3" fmla="*/ 1861 h 1861"/>
                <a:gd name="T4" fmla="*/ 0 w 1015"/>
                <a:gd name="T5" fmla="*/ 0 h 1861"/>
                <a:gd name="T6" fmla="*/ 1015 w 1015"/>
                <a:gd name="T7" fmla="*/ 642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861">
                  <a:moveTo>
                    <a:pt x="1015" y="642"/>
                  </a:moveTo>
                  <a:lnTo>
                    <a:pt x="183" y="1861"/>
                  </a:lnTo>
                  <a:lnTo>
                    <a:pt x="0" y="0"/>
                  </a:lnTo>
                  <a:lnTo>
                    <a:pt x="1015" y="642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992938" y="3130550"/>
              <a:ext cx="309563" cy="276225"/>
            </a:xfrm>
            <a:custGeom>
              <a:avLst/>
              <a:gdLst>
                <a:gd name="T0" fmla="*/ 0 w 1370"/>
                <a:gd name="T1" fmla="*/ 1219 h 1219"/>
                <a:gd name="T2" fmla="*/ 1370 w 1370"/>
                <a:gd name="T3" fmla="*/ 1044 h 1219"/>
                <a:gd name="T4" fmla="*/ 832 w 1370"/>
                <a:gd name="T5" fmla="*/ 0 h 1219"/>
                <a:gd name="T6" fmla="*/ 0 w 1370"/>
                <a:gd name="T7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1219">
                  <a:moveTo>
                    <a:pt x="0" y="1219"/>
                  </a:moveTo>
                  <a:lnTo>
                    <a:pt x="1370" y="1044"/>
                  </a:lnTo>
                  <a:lnTo>
                    <a:pt x="832" y="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7180263" y="3048000"/>
              <a:ext cx="357188" cy="319088"/>
            </a:xfrm>
            <a:custGeom>
              <a:avLst/>
              <a:gdLst>
                <a:gd name="T0" fmla="*/ 538 w 1571"/>
                <a:gd name="T1" fmla="*/ 1409 h 1409"/>
                <a:gd name="T2" fmla="*/ 1571 w 1571"/>
                <a:gd name="T3" fmla="*/ 0 h 1409"/>
                <a:gd name="T4" fmla="*/ 0 w 1571"/>
                <a:gd name="T5" fmla="*/ 365 h 1409"/>
                <a:gd name="T6" fmla="*/ 538 w 1571"/>
                <a:gd name="T7" fmla="*/ 140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1" h="1409">
                  <a:moveTo>
                    <a:pt x="538" y="1409"/>
                  </a:moveTo>
                  <a:lnTo>
                    <a:pt x="1571" y="0"/>
                  </a:lnTo>
                  <a:lnTo>
                    <a:pt x="0" y="365"/>
                  </a:lnTo>
                  <a:lnTo>
                    <a:pt x="538" y="1409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302501" y="3048000"/>
              <a:ext cx="557213" cy="319088"/>
            </a:xfrm>
            <a:custGeom>
              <a:avLst/>
              <a:gdLst>
                <a:gd name="T0" fmla="*/ 0 w 2458"/>
                <a:gd name="T1" fmla="*/ 1409 h 1409"/>
                <a:gd name="T2" fmla="*/ 2458 w 2458"/>
                <a:gd name="T3" fmla="*/ 854 h 1409"/>
                <a:gd name="T4" fmla="*/ 1033 w 2458"/>
                <a:gd name="T5" fmla="*/ 0 h 1409"/>
                <a:gd name="T6" fmla="*/ 0 w 2458"/>
                <a:gd name="T7" fmla="*/ 140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1409">
                  <a:moveTo>
                    <a:pt x="0" y="1409"/>
                  </a:moveTo>
                  <a:lnTo>
                    <a:pt x="2458" y="854"/>
                  </a:lnTo>
                  <a:lnTo>
                    <a:pt x="1033" y="0"/>
                  </a:lnTo>
                  <a:lnTo>
                    <a:pt x="0" y="1409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7537451" y="2584450"/>
              <a:ext cx="331788" cy="657225"/>
            </a:xfrm>
            <a:custGeom>
              <a:avLst/>
              <a:gdLst>
                <a:gd name="T0" fmla="*/ 1425 w 1463"/>
                <a:gd name="T1" fmla="*/ 2897 h 2897"/>
                <a:gd name="T2" fmla="*/ 1463 w 1463"/>
                <a:gd name="T3" fmla="*/ 0 h 2897"/>
                <a:gd name="T4" fmla="*/ 0 w 1463"/>
                <a:gd name="T5" fmla="*/ 2043 h 2897"/>
                <a:gd name="T6" fmla="*/ 1425 w 1463"/>
                <a:gd name="T7" fmla="*/ 2897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2897">
                  <a:moveTo>
                    <a:pt x="1425" y="2897"/>
                  </a:moveTo>
                  <a:lnTo>
                    <a:pt x="1463" y="0"/>
                  </a:lnTo>
                  <a:lnTo>
                    <a:pt x="0" y="2043"/>
                  </a:lnTo>
                  <a:lnTo>
                    <a:pt x="1425" y="289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862888" y="2584450"/>
              <a:ext cx="184150" cy="444500"/>
            </a:xfrm>
            <a:custGeom>
              <a:avLst/>
              <a:gdLst>
                <a:gd name="T0" fmla="*/ 0 w 810"/>
                <a:gd name="T1" fmla="*/ 1957 h 1957"/>
                <a:gd name="T2" fmla="*/ 810 w 810"/>
                <a:gd name="T3" fmla="*/ 1174 h 1957"/>
                <a:gd name="T4" fmla="*/ 810 w 810"/>
                <a:gd name="T5" fmla="*/ 548 h 1957"/>
                <a:gd name="T6" fmla="*/ 25 w 810"/>
                <a:gd name="T7" fmla="*/ 0 h 1957"/>
                <a:gd name="T8" fmla="*/ 0 w 810"/>
                <a:gd name="T9" fmla="*/ 1957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1957">
                  <a:moveTo>
                    <a:pt x="0" y="1957"/>
                  </a:moveTo>
                  <a:lnTo>
                    <a:pt x="810" y="1174"/>
                  </a:lnTo>
                  <a:lnTo>
                    <a:pt x="810" y="548"/>
                  </a:lnTo>
                  <a:lnTo>
                    <a:pt x="25" y="0"/>
                  </a:lnTo>
                  <a:lnTo>
                    <a:pt x="0" y="1957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7869238" y="2238375"/>
              <a:ext cx="177800" cy="471488"/>
            </a:xfrm>
            <a:custGeom>
              <a:avLst/>
              <a:gdLst>
                <a:gd name="T0" fmla="*/ 785 w 785"/>
                <a:gd name="T1" fmla="*/ 2075 h 2075"/>
                <a:gd name="T2" fmla="*/ 0 w 785"/>
                <a:gd name="T3" fmla="*/ 1527 h 2075"/>
                <a:gd name="T4" fmla="*/ 785 w 785"/>
                <a:gd name="T5" fmla="*/ 0 h 2075"/>
                <a:gd name="T6" fmla="*/ 785 w 785"/>
                <a:gd name="T7" fmla="*/ 2075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5" h="2075">
                  <a:moveTo>
                    <a:pt x="785" y="2075"/>
                  </a:moveTo>
                  <a:lnTo>
                    <a:pt x="0" y="1527"/>
                  </a:lnTo>
                  <a:lnTo>
                    <a:pt x="785" y="0"/>
                  </a:lnTo>
                  <a:lnTo>
                    <a:pt x="785" y="207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7862888" y="2851150"/>
              <a:ext cx="184150" cy="450850"/>
            </a:xfrm>
            <a:custGeom>
              <a:avLst/>
              <a:gdLst>
                <a:gd name="T0" fmla="*/ 0 w 810"/>
                <a:gd name="T1" fmla="*/ 783 h 1989"/>
                <a:gd name="T2" fmla="*/ 810 w 810"/>
                <a:gd name="T3" fmla="*/ 1989 h 1989"/>
                <a:gd name="T4" fmla="*/ 810 w 810"/>
                <a:gd name="T5" fmla="*/ 0 h 1989"/>
                <a:gd name="T6" fmla="*/ 0 w 810"/>
                <a:gd name="T7" fmla="*/ 783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1989">
                  <a:moveTo>
                    <a:pt x="0" y="783"/>
                  </a:moveTo>
                  <a:lnTo>
                    <a:pt x="810" y="1989"/>
                  </a:lnTo>
                  <a:lnTo>
                    <a:pt x="810" y="0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7859713" y="3028950"/>
              <a:ext cx="187325" cy="341313"/>
            </a:xfrm>
            <a:custGeom>
              <a:avLst/>
              <a:gdLst>
                <a:gd name="T0" fmla="*/ 0 w 823"/>
                <a:gd name="T1" fmla="*/ 940 h 1507"/>
                <a:gd name="T2" fmla="*/ 823 w 823"/>
                <a:gd name="T3" fmla="*/ 1507 h 1507"/>
                <a:gd name="T4" fmla="*/ 823 w 823"/>
                <a:gd name="T5" fmla="*/ 1206 h 1507"/>
                <a:gd name="T6" fmla="*/ 13 w 823"/>
                <a:gd name="T7" fmla="*/ 0 h 1507"/>
                <a:gd name="T8" fmla="*/ 0 w 823"/>
                <a:gd name="T9" fmla="*/ 94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507">
                  <a:moveTo>
                    <a:pt x="0" y="940"/>
                  </a:moveTo>
                  <a:lnTo>
                    <a:pt x="823" y="1507"/>
                  </a:lnTo>
                  <a:lnTo>
                    <a:pt x="823" y="1206"/>
                  </a:lnTo>
                  <a:lnTo>
                    <a:pt x="13" y="0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17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7859713" y="3241675"/>
              <a:ext cx="187325" cy="368300"/>
            </a:xfrm>
            <a:custGeom>
              <a:avLst/>
              <a:gdLst>
                <a:gd name="T0" fmla="*/ 5 w 828"/>
                <a:gd name="T1" fmla="*/ 0 h 1625"/>
                <a:gd name="T2" fmla="*/ 0 w 828"/>
                <a:gd name="T3" fmla="*/ 1625 h 1625"/>
                <a:gd name="T4" fmla="*/ 828 w 828"/>
                <a:gd name="T5" fmla="*/ 1074 h 1625"/>
                <a:gd name="T6" fmla="*/ 828 w 828"/>
                <a:gd name="T7" fmla="*/ 567 h 1625"/>
                <a:gd name="T8" fmla="*/ 5 w 828"/>
                <a:gd name="T9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1625">
                  <a:moveTo>
                    <a:pt x="5" y="0"/>
                  </a:moveTo>
                  <a:lnTo>
                    <a:pt x="0" y="1625"/>
                  </a:lnTo>
                  <a:lnTo>
                    <a:pt x="828" y="1074"/>
                  </a:lnTo>
                  <a:lnTo>
                    <a:pt x="828" y="56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7859713" y="3486150"/>
              <a:ext cx="187325" cy="482600"/>
            </a:xfrm>
            <a:custGeom>
              <a:avLst/>
              <a:gdLst>
                <a:gd name="T0" fmla="*/ 0 w 828"/>
                <a:gd name="T1" fmla="*/ 551 h 2134"/>
                <a:gd name="T2" fmla="*/ 828 w 828"/>
                <a:gd name="T3" fmla="*/ 2134 h 2134"/>
                <a:gd name="T4" fmla="*/ 828 w 828"/>
                <a:gd name="T5" fmla="*/ 0 h 2134"/>
                <a:gd name="T6" fmla="*/ 0 w 828"/>
                <a:gd name="T7" fmla="*/ 551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8" h="2134">
                  <a:moveTo>
                    <a:pt x="0" y="551"/>
                  </a:moveTo>
                  <a:lnTo>
                    <a:pt x="828" y="2134"/>
                  </a:lnTo>
                  <a:lnTo>
                    <a:pt x="828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7302501" y="3241675"/>
              <a:ext cx="557213" cy="368300"/>
            </a:xfrm>
            <a:custGeom>
              <a:avLst/>
              <a:gdLst>
                <a:gd name="T0" fmla="*/ 0 w 2458"/>
                <a:gd name="T1" fmla="*/ 555 h 1625"/>
                <a:gd name="T2" fmla="*/ 2453 w 2458"/>
                <a:gd name="T3" fmla="*/ 1625 h 1625"/>
                <a:gd name="T4" fmla="*/ 2458 w 2458"/>
                <a:gd name="T5" fmla="*/ 0 h 1625"/>
                <a:gd name="T6" fmla="*/ 0 w 2458"/>
                <a:gd name="T7" fmla="*/ 55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1625">
                  <a:moveTo>
                    <a:pt x="0" y="555"/>
                  </a:moveTo>
                  <a:lnTo>
                    <a:pt x="2453" y="1625"/>
                  </a:lnTo>
                  <a:lnTo>
                    <a:pt x="2458" y="0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7302501" y="3367088"/>
              <a:ext cx="557213" cy="584200"/>
            </a:xfrm>
            <a:custGeom>
              <a:avLst/>
              <a:gdLst>
                <a:gd name="T0" fmla="*/ 0 w 2453"/>
                <a:gd name="T1" fmla="*/ 0 h 2575"/>
                <a:gd name="T2" fmla="*/ 421 w 2453"/>
                <a:gd name="T3" fmla="*/ 2575 h 2575"/>
                <a:gd name="T4" fmla="*/ 2453 w 2453"/>
                <a:gd name="T5" fmla="*/ 1070 h 2575"/>
                <a:gd name="T6" fmla="*/ 0 w 2453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3" h="2575">
                  <a:moveTo>
                    <a:pt x="0" y="0"/>
                  </a:moveTo>
                  <a:lnTo>
                    <a:pt x="421" y="2575"/>
                  </a:lnTo>
                  <a:lnTo>
                    <a:pt x="2453" y="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7397751" y="3609975"/>
              <a:ext cx="461963" cy="576263"/>
            </a:xfrm>
            <a:custGeom>
              <a:avLst/>
              <a:gdLst>
                <a:gd name="T0" fmla="*/ 0 w 2032"/>
                <a:gd name="T1" fmla="*/ 1505 h 2538"/>
                <a:gd name="T2" fmla="*/ 989 w 2032"/>
                <a:gd name="T3" fmla="*/ 2538 h 2538"/>
                <a:gd name="T4" fmla="*/ 2032 w 2032"/>
                <a:gd name="T5" fmla="*/ 0 h 2538"/>
                <a:gd name="T6" fmla="*/ 0 w 2032"/>
                <a:gd name="T7" fmla="*/ 1505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2538">
                  <a:moveTo>
                    <a:pt x="0" y="1505"/>
                  </a:moveTo>
                  <a:lnTo>
                    <a:pt x="989" y="2538"/>
                  </a:lnTo>
                  <a:lnTo>
                    <a:pt x="2032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rgbClr val="123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7623176" y="3609975"/>
              <a:ext cx="423863" cy="576263"/>
            </a:xfrm>
            <a:custGeom>
              <a:avLst/>
              <a:gdLst>
                <a:gd name="T0" fmla="*/ 0 w 1871"/>
                <a:gd name="T1" fmla="*/ 2538 h 2538"/>
                <a:gd name="T2" fmla="*/ 1871 w 1871"/>
                <a:gd name="T3" fmla="*/ 1728 h 2538"/>
                <a:gd name="T4" fmla="*/ 1871 w 1871"/>
                <a:gd name="T5" fmla="*/ 1583 h 2538"/>
                <a:gd name="T6" fmla="*/ 1043 w 1871"/>
                <a:gd name="T7" fmla="*/ 0 h 2538"/>
                <a:gd name="T8" fmla="*/ 0 w 1871"/>
                <a:gd name="T9" fmla="*/ 2538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2538">
                  <a:moveTo>
                    <a:pt x="0" y="2538"/>
                  </a:moveTo>
                  <a:lnTo>
                    <a:pt x="1871" y="1728"/>
                  </a:lnTo>
                  <a:lnTo>
                    <a:pt x="1871" y="1583"/>
                  </a:lnTo>
                  <a:lnTo>
                    <a:pt x="1043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0F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7623176" y="4002088"/>
              <a:ext cx="423863" cy="403225"/>
            </a:xfrm>
            <a:custGeom>
              <a:avLst/>
              <a:gdLst>
                <a:gd name="T0" fmla="*/ 0 w 1871"/>
                <a:gd name="T1" fmla="*/ 810 h 1778"/>
                <a:gd name="T2" fmla="*/ 817 w 1871"/>
                <a:gd name="T3" fmla="*/ 1778 h 1778"/>
                <a:gd name="T4" fmla="*/ 1871 w 1871"/>
                <a:gd name="T5" fmla="*/ 73 h 1778"/>
                <a:gd name="T6" fmla="*/ 1871 w 1871"/>
                <a:gd name="T7" fmla="*/ 0 h 1778"/>
                <a:gd name="T8" fmla="*/ 0 w 1871"/>
                <a:gd name="T9" fmla="*/ 81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1778">
                  <a:moveTo>
                    <a:pt x="0" y="810"/>
                  </a:moveTo>
                  <a:lnTo>
                    <a:pt x="817" y="1778"/>
                  </a:lnTo>
                  <a:lnTo>
                    <a:pt x="1871" y="73"/>
                  </a:lnTo>
                  <a:lnTo>
                    <a:pt x="1871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7807326" y="4019550"/>
              <a:ext cx="239713" cy="385763"/>
            </a:xfrm>
            <a:custGeom>
              <a:avLst/>
              <a:gdLst>
                <a:gd name="T0" fmla="*/ 0 w 1054"/>
                <a:gd name="T1" fmla="*/ 1705 h 1705"/>
                <a:gd name="T2" fmla="*/ 1054 w 1054"/>
                <a:gd name="T3" fmla="*/ 817 h 1705"/>
                <a:gd name="T4" fmla="*/ 1054 w 1054"/>
                <a:gd name="T5" fmla="*/ 0 h 1705"/>
                <a:gd name="T6" fmla="*/ 0 w 1054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4" h="1705">
                  <a:moveTo>
                    <a:pt x="0" y="1705"/>
                  </a:moveTo>
                  <a:lnTo>
                    <a:pt x="1054" y="817"/>
                  </a:lnTo>
                  <a:lnTo>
                    <a:pt x="1054" y="0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rgbClr val="0A1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7807326" y="4203700"/>
              <a:ext cx="239713" cy="444500"/>
            </a:xfrm>
            <a:custGeom>
              <a:avLst/>
              <a:gdLst>
                <a:gd name="T0" fmla="*/ 0 w 1054"/>
                <a:gd name="T1" fmla="*/ 888 h 1958"/>
                <a:gd name="T2" fmla="*/ 914 w 1054"/>
                <a:gd name="T3" fmla="*/ 1958 h 1958"/>
                <a:gd name="T4" fmla="*/ 1054 w 1054"/>
                <a:gd name="T5" fmla="*/ 1958 h 1958"/>
                <a:gd name="T6" fmla="*/ 1054 w 1054"/>
                <a:gd name="T7" fmla="*/ 0 h 1958"/>
                <a:gd name="T8" fmla="*/ 0 w 1054"/>
                <a:gd name="T9" fmla="*/ 888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958">
                  <a:moveTo>
                    <a:pt x="0" y="888"/>
                  </a:moveTo>
                  <a:lnTo>
                    <a:pt x="914" y="1958"/>
                  </a:lnTo>
                  <a:lnTo>
                    <a:pt x="1054" y="1958"/>
                  </a:lnTo>
                  <a:lnTo>
                    <a:pt x="1054" y="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61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7107238" y="4391025"/>
              <a:ext cx="908050" cy="257175"/>
            </a:xfrm>
            <a:custGeom>
              <a:avLst/>
              <a:gdLst>
                <a:gd name="T0" fmla="*/ 2947 w 4001"/>
                <a:gd name="T1" fmla="*/ 1134 h 1134"/>
                <a:gd name="T2" fmla="*/ 0 w 4001"/>
                <a:gd name="T3" fmla="*/ 0 h 1134"/>
                <a:gd name="T4" fmla="*/ 3087 w 4001"/>
                <a:gd name="T5" fmla="*/ 64 h 1134"/>
                <a:gd name="T6" fmla="*/ 4001 w 4001"/>
                <a:gd name="T7" fmla="*/ 1134 h 1134"/>
                <a:gd name="T8" fmla="*/ 2947 w 4001"/>
                <a:gd name="T9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1" h="1134">
                  <a:moveTo>
                    <a:pt x="2947" y="1134"/>
                  </a:moveTo>
                  <a:lnTo>
                    <a:pt x="0" y="0"/>
                  </a:lnTo>
                  <a:lnTo>
                    <a:pt x="3087" y="64"/>
                  </a:lnTo>
                  <a:lnTo>
                    <a:pt x="4001" y="1134"/>
                  </a:lnTo>
                  <a:lnTo>
                    <a:pt x="2947" y="1134"/>
                  </a:lnTo>
                  <a:close/>
                </a:path>
              </a:pathLst>
            </a:custGeom>
            <a:solidFill>
              <a:srgbClr val="09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7107238" y="4186238"/>
              <a:ext cx="700088" cy="219075"/>
            </a:xfrm>
            <a:custGeom>
              <a:avLst/>
              <a:gdLst>
                <a:gd name="T0" fmla="*/ 2270 w 3087"/>
                <a:gd name="T1" fmla="*/ 0 h 968"/>
                <a:gd name="T2" fmla="*/ 0 w 3087"/>
                <a:gd name="T3" fmla="*/ 904 h 968"/>
                <a:gd name="T4" fmla="*/ 3087 w 3087"/>
                <a:gd name="T5" fmla="*/ 968 h 968"/>
                <a:gd name="T6" fmla="*/ 2270 w 3087"/>
                <a:gd name="T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7" h="968">
                  <a:moveTo>
                    <a:pt x="2270" y="0"/>
                  </a:moveTo>
                  <a:lnTo>
                    <a:pt x="0" y="904"/>
                  </a:lnTo>
                  <a:lnTo>
                    <a:pt x="3087" y="968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0B2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6448426" y="4391025"/>
              <a:ext cx="1327150" cy="257175"/>
            </a:xfrm>
            <a:custGeom>
              <a:avLst/>
              <a:gdLst>
                <a:gd name="T0" fmla="*/ 0 w 5858"/>
                <a:gd name="T1" fmla="*/ 1134 h 1134"/>
                <a:gd name="T2" fmla="*/ 2911 w 5858"/>
                <a:gd name="T3" fmla="*/ 0 h 1134"/>
                <a:gd name="T4" fmla="*/ 5858 w 5858"/>
                <a:gd name="T5" fmla="*/ 1134 h 1134"/>
                <a:gd name="T6" fmla="*/ 0 w 5858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8" h="1134">
                  <a:moveTo>
                    <a:pt x="0" y="1134"/>
                  </a:moveTo>
                  <a:lnTo>
                    <a:pt x="2911" y="0"/>
                  </a:lnTo>
                  <a:lnTo>
                    <a:pt x="5858" y="1134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0A1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6961188" y="4391025"/>
              <a:ext cx="814388" cy="257175"/>
            </a:xfrm>
            <a:custGeom>
              <a:avLst/>
              <a:gdLst>
                <a:gd name="T0" fmla="*/ 645 w 3592"/>
                <a:gd name="T1" fmla="*/ 0 h 1134"/>
                <a:gd name="T2" fmla="*/ 0 w 3592"/>
                <a:gd name="T3" fmla="*/ 1134 h 1134"/>
                <a:gd name="T4" fmla="*/ 3592 w 3592"/>
                <a:gd name="T5" fmla="*/ 1134 h 1134"/>
                <a:gd name="T6" fmla="*/ 645 w 3592"/>
                <a:gd name="T7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2" h="1134">
                  <a:moveTo>
                    <a:pt x="645" y="0"/>
                  </a:moveTo>
                  <a:lnTo>
                    <a:pt x="0" y="1134"/>
                  </a:lnTo>
                  <a:lnTo>
                    <a:pt x="3592" y="1134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7396163" y="3951288"/>
              <a:ext cx="227013" cy="325438"/>
            </a:xfrm>
            <a:custGeom>
              <a:avLst/>
              <a:gdLst>
                <a:gd name="T0" fmla="*/ 10 w 999"/>
                <a:gd name="T1" fmla="*/ 0 h 1431"/>
                <a:gd name="T2" fmla="*/ 0 w 999"/>
                <a:gd name="T3" fmla="*/ 1431 h 1431"/>
                <a:gd name="T4" fmla="*/ 999 w 999"/>
                <a:gd name="T5" fmla="*/ 1033 h 1431"/>
                <a:gd name="T6" fmla="*/ 10 w 999"/>
                <a:gd name="T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9" h="1431">
                  <a:moveTo>
                    <a:pt x="10" y="0"/>
                  </a:moveTo>
                  <a:lnTo>
                    <a:pt x="0" y="1431"/>
                  </a:lnTo>
                  <a:lnTo>
                    <a:pt x="999" y="10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6986588" y="3951288"/>
              <a:ext cx="411163" cy="325438"/>
            </a:xfrm>
            <a:custGeom>
              <a:avLst/>
              <a:gdLst>
                <a:gd name="T0" fmla="*/ 1819 w 1819"/>
                <a:gd name="T1" fmla="*/ 0 h 1431"/>
                <a:gd name="T2" fmla="*/ 0 w 1819"/>
                <a:gd name="T3" fmla="*/ 1130 h 1431"/>
                <a:gd name="T4" fmla="*/ 1809 w 1819"/>
                <a:gd name="T5" fmla="*/ 1431 h 1431"/>
                <a:gd name="T6" fmla="*/ 1819 w 1819"/>
                <a:gd name="T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9" h="1431">
                  <a:moveTo>
                    <a:pt x="1819" y="0"/>
                  </a:moveTo>
                  <a:lnTo>
                    <a:pt x="0" y="1130"/>
                  </a:lnTo>
                  <a:lnTo>
                    <a:pt x="1809" y="143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E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815138" y="4208463"/>
              <a:ext cx="581025" cy="296863"/>
            </a:xfrm>
            <a:custGeom>
              <a:avLst/>
              <a:gdLst>
                <a:gd name="T0" fmla="*/ 753 w 2562"/>
                <a:gd name="T1" fmla="*/ 0 h 1310"/>
                <a:gd name="T2" fmla="*/ 0 w 2562"/>
                <a:gd name="T3" fmla="*/ 1310 h 1310"/>
                <a:gd name="T4" fmla="*/ 2562 w 2562"/>
                <a:gd name="T5" fmla="*/ 301 h 1310"/>
                <a:gd name="T6" fmla="*/ 753 w 2562"/>
                <a:gd name="T7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2" h="1310">
                  <a:moveTo>
                    <a:pt x="753" y="0"/>
                  </a:moveTo>
                  <a:lnTo>
                    <a:pt x="0" y="1310"/>
                  </a:lnTo>
                  <a:lnTo>
                    <a:pt x="2562" y="301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6548438" y="4208463"/>
              <a:ext cx="438150" cy="296863"/>
            </a:xfrm>
            <a:custGeom>
              <a:avLst/>
              <a:gdLst>
                <a:gd name="T0" fmla="*/ 1926 w 1926"/>
                <a:gd name="T1" fmla="*/ 0 h 1310"/>
                <a:gd name="T2" fmla="*/ 0 w 1926"/>
                <a:gd name="T3" fmla="*/ 667 h 1310"/>
                <a:gd name="T4" fmla="*/ 1173 w 1926"/>
                <a:gd name="T5" fmla="*/ 1310 h 1310"/>
                <a:gd name="T6" fmla="*/ 1926 w 1926"/>
                <a:gd name="T7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6" h="1310">
                  <a:moveTo>
                    <a:pt x="1926" y="0"/>
                  </a:moveTo>
                  <a:lnTo>
                    <a:pt x="0" y="667"/>
                  </a:lnTo>
                  <a:lnTo>
                    <a:pt x="1173" y="131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0F2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6242051" y="4359275"/>
              <a:ext cx="573088" cy="288925"/>
            </a:xfrm>
            <a:custGeom>
              <a:avLst/>
              <a:gdLst>
                <a:gd name="T0" fmla="*/ 0 w 2528"/>
                <a:gd name="T1" fmla="*/ 1274 h 1274"/>
                <a:gd name="T2" fmla="*/ 1355 w 2528"/>
                <a:gd name="T3" fmla="*/ 0 h 1274"/>
                <a:gd name="T4" fmla="*/ 2528 w 2528"/>
                <a:gd name="T5" fmla="*/ 643 h 1274"/>
                <a:gd name="T6" fmla="*/ 908 w 2528"/>
                <a:gd name="T7" fmla="*/ 1274 h 1274"/>
                <a:gd name="T8" fmla="*/ 0 w 2528"/>
                <a:gd name="T9" fmla="*/ 127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1274">
                  <a:moveTo>
                    <a:pt x="0" y="1274"/>
                  </a:moveTo>
                  <a:lnTo>
                    <a:pt x="1355" y="0"/>
                  </a:lnTo>
                  <a:lnTo>
                    <a:pt x="2528" y="643"/>
                  </a:lnTo>
                  <a:lnTo>
                    <a:pt x="908" y="1274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6548438" y="3803650"/>
              <a:ext cx="438150" cy="555625"/>
            </a:xfrm>
            <a:custGeom>
              <a:avLst/>
              <a:gdLst>
                <a:gd name="T0" fmla="*/ 0 w 1926"/>
                <a:gd name="T1" fmla="*/ 2453 h 2453"/>
                <a:gd name="T2" fmla="*/ 711 w 1926"/>
                <a:gd name="T3" fmla="*/ 0 h 2453"/>
                <a:gd name="T4" fmla="*/ 1926 w 1926"/>
                <a:gd name="T5" fmla="*/ 1786 h 2453"/>
                <a:gd name="T6" fmla="*/ 0 w 1926"/>
                <a:gd name="T7" fmla="*/ 245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6" h="2453">
                  <a:moveTo>
                    <a:pt x="0" y="2453"/>
                  </a:moveTo>
                  <a:lnTo>
                    <a:pt x="711" y="0"/>
                  </a:lnTo>
                  <a:lnTo>
                    <a:pt x="1926" y="1786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13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986588" y="3619500"/>
              <a:ext cx="411163" cy="588963"/>
            </a:xfrm>
            <a:custGeom>
              <a:avLst/>
              <a:gdLst>
                <a:gd name="T0" fmla="*/ 1819 w 1819"/>
                <a:gd name="T1" fmla="*/ 1462 h 2592"/>
                <a:gd name="T2" fmla="*/ 527 w 1819"/>
                <a:gd name="T3" fmla="*/ 0 h 2592"/>
                <a:gd name="T4" fmla="*/ 0 w 1819"/>
                <a:gd name="T5" fmla="*/ 2592 h 2592"/>
                <a:gd name="T6" fmla="*/ 1819 w 1819"/>
                <a:gd name="T7" fmla="*/ 146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9" h="2592">
                  <a:moveTo>
                    <a:pt x="1819" y="1462"/>
                  </a:moveTo>
                  <a:lnTo>
                    <a:pt x="527" y="0"/>
                  </a:lnTo>
                  <a:lnTo>
                    <a:pt x="0" y="2592"/>
                  </a:lnTo>
                  <a:lnTo>
                    <a:pt x="1819" y="1462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7105651" y="3367088"/>
              <a:ext cx="292100" cy="584200"/>
            </a:xfrm>
            <a:custGeom>
              <a:avLst/>
              <a:gdLst>
                <a:gd name="T0" fmla="*/ 871 w 1292"/>
                <a:gd name="T1" fmla="*/ 0 h 2575"/>
                <a:gd name="T2" fmla="*/ 0 w 1292"/>
                <a:gd name="T3" fmla="*/ 1113 h 2575"/>
                <a:gd name="T4" fmla="*/ 1292 w 1292"/>
                <a:gd name="T5" fmla="*/ 2575 h 2575"/>
                <a:gd name="T6" fmla="*/ 871 w 1292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2" h="2575">
                  <a:moveTo>
                    <a:pt x="871" y="0"/>
                  </a:moveTo>
                  <a:lnTo>
                    <a:pt x="0" y="1113"/>
                  </a:lnTo>
                  <a:lnTo>
                    <a:pt x="1292" y="2575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6992938" y="3367088"/>
              <a:ext cx="309563" cy="252413"/>
            </a:xfrm>
            <a:custGeom>
              <a:avLst/>
              <a:gdLst>
                <a:gd name="T0" fmla="*/ 499 w 1370"/>
                <a:gd name="T1" fmla="*/ 1113 h 1113"/>
                <a:gd name="T2" fmla="*/ 0 w 1370"/>
                <a:gd name="T3" fmla="*/ 175 h 1113"/>
                <a:gd name="T4" fmla="*/ 1370 w 1370"/>
                <a:gd name="T5" fmla="*/ 0 h 1113"/>
                <a:gd name="T6" fmla="*/ 499 w 1370"/>
                <a:gd name="T7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1113">
                  <a:moveTo>
                    <a:pt x="499" y="1113"/>
                  </a:moveTo>
                  <a:lnTo>
                    <a:pt x="0" y="175"/>
                  </a:lnTo>
                  <a:lnTo>
                    <a:pt x="1370" y="0"/>
                  </a:lnTo>
                  <a:lnTo>
                    <a:pt x="499" y="1113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6659563" y="3406775"/>
              <a:ext cx="446088" cy="212725"/>
            </a:xfrm>
            <a:custGeom>
              <a:avLst/>
              <a:gdLst>
                <a:gd name="T0" fmla="*/ 0 w 1963"/>
                <a:gd name="T1" fmla="*/ 742 h 938"/>
                <a:gd name="T2" fmla="*/ 1963 w 1963"/>
                <a:gd name="T3" fmla="*/ 938 h 938"/>
                <a:gd name="T4" fmla="*/ 1464 w 1963"/>
                <a:gd name="T5" fmla="*/ 0 h 938"/>
                <a:gd name="T6" fmla="*/ 0 w 1963"/>
                <a:gd name="T7" fmla="*/ 742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3" h="938">
                  <a:moveTo>
                    <a:pt x="0" y="742"/>
                  </a:moveTo>
                  <a:lnTo>
                    <a:pt x="1963" y="938"/>
                  </a:lnTo>
                  <a:lnTo>
                    <a:pt x="1464" y="0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5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6659563" y="3575050"/>
              <a:ext cx="446088" cy="228600"/>
            </a:xfrm>
            <a:custGeom>
              <a:avLst/>
              <a:gdLst>
                <a:gd name="T0" fmla="*/ 0 w 1963"/>
                <a:gd name="T1" fmla="*/ 0 h 1002"/>
                <a:gd name="T2" fmla="*/ 221 w 1963"/>
                <a:gd name="T3" fmla="*/ 1002 h 1002"/>
                <a:gd name="T4" fmla="*/ 1963 w 1963"/>
                <a:gd name="T5" fmla="*/ 196 h 1002"/>
                <a:gd name="T6" fmla="*/ 0 w 1963"/>
                <a:gd name="T7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3" h="1002">
                  <a:moveTo>
                    <a:pt x="0" y="0"/>
                  </a:moveTo>
                  <a:lnTo>
                    <a:pt x="221" y="1002"/>
                  </a:lnTo>
                  <a:lnTo>
                    <a:pt x="196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6710363" y="3619500"/>
              <a:ext cx="395288" cy="588963"/>
            </a:xfrm>
            <a:custGeom>
              <a:avLst/>
              <a:gdLst>
                <a:gd name="T0" fmla="*/ 1742 w 1742"/>
                <a:gd name="T1" fmla="*/ 0 h 2592"/>
                <a:gd name="T2" fmla="*/ 1215 w 1742"/>
                <a:gd name="T3" fmla="*/ 2592 h 2592"/>
                <a:gd name="T4" fmla="*/ 0 w 1742"/>
                <a:gd name="T5" fmla="*/ 806 h 2592"/>
                <a:gd name="T6" fmla="*/ 1742 w 1742"/>
                <a:gd name="T7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2" h="2592">
                  <a:moveTo>
                    <a:pt x="1742" y="0"/>
                  </a:moveTo>
                  <a:lnTo>
                    <a:pt x="1215" y="2592"/>
                  </a:lnTo>
                  <a:lnTo>
                    <a:pt x="0" y="806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6345238" y="3575050"/>
              <a:ext cx="365125" cy="228600"/>
            </a:xfrm>
            <a:custGeom>
              <a:avLst/>
              <a:gdLst>
                <a:gd name="T0" fmla="*/ 0 w 1608"/>
                <a:gd name="T1" fmla="*/ 172 h 1002"/>
                <a:gd name="T2" fmla="*/ 1608 w 1608"/>
                <a:gd name="T3" fmla="*/ 1002 h 1002"/>
                <a:gd name="T4" fmla="*/ 1387 w 1608"/>
                <a:gd name="T5" fmla="*/ 0 h 1002"/>
                <a:gd name="T6" fmla="*/ 0 w 1608"/>
                <a:gd name="T7" fmla="*/ 17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8" h="1002">
                  <a:moveTo>
                    <a:pt x="0" y="172"/>
                  </a:moveTo>
                  <a:lnTo>
                    <a:pt x="1608" y="1002"/>
                  </a:lnTo>
                  <a:lnTo>
                    <a:pt x="138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6269038" y="3614738"/>
              <a:ext cx="441325" cy="357188"/>
            </a:xfrm>
            <a:custGeom>
              <a:avLst/>
              <a:gdLst>
                <a:gd name="T0" fmla="*/ 340 w 1948"/>
                <a:gd name="T1" fmla="*/ 0 h 1573"/>
                <a:gd name="T2" fmla="*/ 0 w 1948"/>
                <a:gd name="T3" fmla="*/ 1573 h 1573"/>
                <a:gd name="T4" fmla="*/ 1948 w 1948"/>
                <a:gd name="T5" fmla="*/ 830 h 1573"/>
                <a:gd name="T6" fmla="*/ 340 w 1948"/>
                <a:gd name="T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1573">
                  <a:moveTo>
                    <a:pt x="340" y="0"/>
                  </a:moveTo>
                  <a:lnTo>
                    <a:pt x="0" y="1573"/>
                  </a:lnTo>
                  <a:lnTo>
                    <a:pt x="1948" y="83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6269038" y="3803650"/>
              <a:ext cx="441325" cy="555625"/>
            </a:xfrm>
            <a:custGeom>
              <a:avLst/>
              <a:gdLst>
                <a:gd name="T0" fmla="*/ 0 w 1948"/>
                <a:gd name="T1" fmla="*/ 743 h 2453"/>
                <a:gd name="T2" fmla="*/ 1237 w 1948"/>
                <a:gd name="T3" fmla="*/ 2453 h 2453"/>
                <a:gd name="T4" fmla="*/ 1948 w 1948"/>
                <a:gd name="T5" fmla="*/ 0 h 2453"/>
                <a:gd name="T6" fmla="*/ 0 w 1948"/>
                <a:gd name="T7" fmla="*/ 7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2453">
                  <a:moveTo>
                    <a:pt x="0" y="743"/>
                  </a:moveTo>
                  <a:lnTo>
                    <a:pt x="1237" y="2453"/>
                  </a:lnTo>
                  <a:lnTo>
                    <a:pt x="1948" y="0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5926138" y="3614738"/>
              <a:ext cx="419100" cy="357188"/>
            </a:xfrm>
            <a:custGeom>
              <a:avLst/>
              <a:gdLst>
                <a:gd name="T0" fmla="*/ 1511 w 1851"/>
                <a:gd name="T1" fmla="*/ 1573 h 1573"/>
                <a:gd name="T2" fmla="*/ 0 w 1851"/>
                <a:gd name="T3" fmla="*/ 0 h 1573"/>
                <a:gd name="T4" fmla="*/ 1851 w 1851"/>
                <a:gd name="T5" fmla="*/ 0 h 1573"/>
                <a:gd name="T6" fmla="*/ 1511 w 1851"/>
                <a:gd name="T7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1" h="1573">
                  <a:moveTo>
                    <a:pt x="1511" y="1573"/>
                  </a:moveTo>
                  <a:lnTo>
                    <a:pt x="0" y="0"/>
                  </a:lnTo>
                  <a:lnTo>
                    <a:pt x="1851" y="0"/>
                  </a:lnTo>
                  <a:lnTo>
                    <a:pt x="1511" y="1573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6191251" y="3971925"/>
              <a:ext cx="357188" cy="387350"/>
            </a:xfrm>
            <a:custGeom>
              <a:avLst/>
              <a:gdLst>
                <a:gd name="T0" fmla="*/ 344 w 1581"/>
                <a:gd name="T1" fmla="*/ 0 h 1710"/>
                <a:gd name="T2" fmla="*/ 0 w 1581"/>
                <a:gd name="T3" fmla="*/ 1613 h 1710"/>
                <a:gd name="T4" fmla="*/ 1581 w 1581"/>
                <a:gd name="T5" fmla="*/ 1710 h 1710"/>
                <a:gd name="T6" fmla="*/ 344 w 1581"/>
                <a:gd name="T7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1" h="1710">
                  <a:moveTo>
                    <a:pt x="344" y="0"/>
                  </a:moveTo>
                  <a:lnTo>
                    <a:pt x="0" y="1613"/>
                  </a:lnTo>
                  <a:lnTo>
                    <a:pt x="1581" y="171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F2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6124576" y="4337050"/>
              <a:ext cx="423863" cy="311150"/>
            </a:xfrm>
            <a:custGeom>
              <a:avLst/>
              <a:gdLst>
                <a:gd name="T0" fmla="*/ 289 w 1870"/>
                <a:gd name="T1" fmla="*/ 0 h 1371"/>
                <a:gd name="T2" fmla="*/ 0 w 1870"/>
                <a:gd name="T3" fmla="*/ 1371 h 1371"/>
                <a:gd name="T4" fmla="*/ 515 w 1870"/>
                <a:gd name="T5" fmla="*/ 1371 h 1371"/>
                <a:gd name="T6" fmla="*/ 1870 w 1870"/>
                <a:gd name="T7" fmla="*/ 97 h 1371"/>
                <a:gd name="T8" fmla="*/ 289 w 1870"/>
                <a:gd name="T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0" h="1371">
                  <a:moveTo>
                    <a:pt x="289" y="0"/>
                  </a:moveTo>
                  <a:lnTo>
                    <a:pt x="0" y="1371"/>
                  </a:lnTo>
                  <a:lnTo>
                    <a:pt x="515" y="1371"/>
                  </a:lnTo>
                  <a:lnTo>
                    <a:pt x="1870" y="9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5870576" y="4337050"/>
              <a:ext cx="320675" cy="311150"/>
            </a:xfrm>
            <a:custGeom>
              <a:avLst/>
              <a:gdLst>
                <a:gd name="T0" fmla="*/ 1410 w 1410"/>
                <a:gd name="T1" fmla="*/ 0 h 1371"/>
                <a:gd name="T2" fmla="*/ 0 w 1410"/>
                <a:gd name="T3" fmla="*/ 366 h 1371"/>
                <a:gd name="T4" fmla="*/ 621 w 1410"/>
                <a:gd name="T5" fmla="*/ 1371 h 1371"/>
                <a:gd name="T6" fmla="*/ 1121 w 1410"/>
                <a:gd name="T7" fmla="*/ 1371 h 1371"/>
                <a:gd name="T8" fmla="*/ 1410 w 1410"/>
                <a:gd name="T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1371">
                  <a:moveTo>
                    <a:pt x="1410" y="0"/>
                  </a:moveTo>
                  <a:lnTo>
                    <a:pt x="0" y="366"/>
                  </a:lnTo>
                  <a:lnTo>
                    <a:pt x="621" y="1371"/>
                  </a:lnTo>
                  <a:lnTo>
                    <a:pt x="1121" y="137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0E2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5365751" y="4419600"/>
              <a:ext cx="646113" cy="228600"/>
            </a:xfrm>
            <a:custGeom>
              <a:avLst/>
              <a:gdLst>
                <a:gd name="T0" fmla="*/ 2226 w 2847"/>
                <a:gd name="T1" fmla="*/ 0 h 1005"/>
                <a:gd name="T2" fmla="*/ 0 w 2847"/>
                <a:gd name="T3" fmla="*/ 484 h 1005"/>
                <a:gd name="T4" fmla="*/ 1491 w 2847"/>
                <a:gd name="T5" fmla="*/ 1005 h 1005"/>
                <a:gd name="T6" fmla="*/ 2847 w 2847"/>
                <a:gd name="T7" fmla="*/ 1005 h 1005"/>
                <a:gd name="T8" fmla="*/ 2226 w 2847"/>
                <a:gd name="T9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7" h="1005">
                  <a:moveTo>
                    <a:pt x="2226" y="0"/>
                  </a:moveTo>
                  <a:lnTo>
                    <a:pt x="0" y="484"/>
                  </a:lnTo>
                  <a:lnTo>
                    <a:pt x="1491" y="1005"/>
                  </a:lnTo>
                  <a:lnTo>
                    <a:pt x="2847" y="1005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5688013" y="3614738"/>
              <a:ext cx="581025" cy="357188"/>
            </a:xfrm>
            <a:custGeom>
              <a:avLst/>
              <a:gdLst>
                <a:gd name="T0" fmla="*/ 1049 w 2560"/>
                <a:gd name="T1" fmla="*/ 0 h 1573"/>
                <a:gd name="T2" fmla="*/ 0 w 2560"/>
                <a:gd name="T3" fmla="*/ 1036 h 1573"/>
                <a:gd name="T4" fmla="*/ 2560 w 2560"/>
                <a:gd name="T5" fmla="*/ 1573 h 1573"/>
                <a:gd name="T6" fmla="*/ 1049 w 2560"/>
                <a:gd name="T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0" h="1573">
                  <a:moveTo>
                    <a:pt x="1049" y="0"/>
                  </a:moveTo>
                  <a:lnTo>
                    <a:pt x="0" y="1036"/>
                  </a:lnTo>
                  <a:lnTo>
                    <a:pt x="2560" y="1573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5688013" y="3849688"/>
              <a:ext cx="581025" cy="569913"/>
            </a:xfrm>
            <a:custGeom>
              <a:avLst/>
              <a:gdLst>
                <a:gd name="T0" fmla="*/ 0 w 2560"/>
                <a:gd name="T1" fmla="*/ 0 h 2516"/>
                <a:gd name="T2" fmla="*/ 806 w 2560"/>
                <a:gd name="T3" fmla="*/ 2516 h 2516"/>
                <a:gd name="T4" fmla="*/ 2560 w 2560"/>
                <a:gd name="T5" fmla="*/ 537 h 2516"/>
                <a:gd name="T6" fmla="*/ 0 w 2560"/>
                <a:gd name="T7" fmla="*/ 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0" h="2516">
                  <a:moveTo>
                    <a:pt x="0" y="0"/>
                  </a:moveTo>
                  <a:lnTo>
                    <a:pt x="806" y="2516"/>
                  </a:lnTo>
                  <a:lnTo>
                    <a:pt x="256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5870576" y="3971925"/>
              <a:ext cx="396875" cy="447675"/>
            </a:xfrm>
            <a:custGeom>
              <a:avLst/>
              <a:gdLst>
                <a:gd name="T0" fmla="*/ 1410 w 1749"/>
                <a:gd name="T1" fmla="*/ 1614 h 1980"/>
                <a:gd name="T2" fmla="*/ 1749 w 1749"/>
                <a:gd name="T3" fmla="*/ 0 h 1980"/>
                <a:gd name="T4" fmla="*/ 0 w 1749"/>
                <a:gd name="T5" fmla="*/ 1980 h 1980"/>
                <a:gd name="T6" fmla="*/ 1410 w 1749"/>
                <a:gd name="T7" fmla="*/ 161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9" h="1980">
                  <a:moveTo>
                    <a:pt x="1410" y="1614"/>
                  </a:moveTo>
                  <a:lnTo>
                    <a:pt x="1749" y="0"/>
                  </a:lnTo>
                  <a:lnTo>
                    <a:pt x="0" y="1980"/>
                  </a:lnTo>
                  <a:lnTo>
                    <a:pt x="1410" y="1614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5461001" y="3849688"/>
              <a:ext cx="409575" cy="569913"/>
            </a:xfrm>
            <a:custGeom>
              <a:avLst/>
              <a:gdLst>
                <a:gd name="T0" fmla="*/ 1806 w 1806"/>
                <a:gd name="T1" fmla="*/ 2516 h 2516"/>
                <a:gd name="T2" fmla="*/ 0 w 1806"/>
                <a:gd name="T3" fmla="*/ 946 h 2516"/>
                <a:gd name="T4" fmla="*/ 1000 w 1806"/>
                <a:gd name="T5" fmla="*/ 0 h 2516"/>
                <a:gd name="T6" fmla="*/ 1806 w 1806"/>
                <a:gd name="T7" fmla="*/ 251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6" h="2516">
                  <a:moveTo>
                    <a:pt x="1806" y="2516"/>
                  </a:moveTo>
                  <a:lnTo>
                    <a:pt x="0" y="946"/>
                  </a:lnTo>
                  <a:lnTo>
                    <a:pt x="1000" y="0"/>
                  </a:lnTo>
                  <a:lnTo>
                    <a:pt x="1806" y="2516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5659438" y="3546475"/>
              <a:ext cx="266700" cy="303213"/>
            </a:xfrm>
            <a:custGeom>
              <a:avLst/>
              <a:gdLst>
                <a:gd name="T0" fmla="*/ 0 w 1172"/>
                <a:gd name="T1" fmla="*/ 0 h 1337"/>
                <a:gd name="T2" fmla="*/ 123 w 1172"/>
                <a:gd name="T3" fmla="*/ 1337 h 1337"/>
                <a:gd name="T4" fmla="*/ 1172 w 1172"/>
                <a:gd name="T5" fmla="*/ 301 h 1337"/>
                <a:gd name="T6" fmla="*/ 0 w 1172"/>
                <a:gd name="T7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2" h="1337">
                  <a:moveTo>
                    <a:pt x="0" y="0"/>
                  </a:moveTo>
                  <a:lnTo>
                    <a:pt x="123" y="1337"/>
                  </a:lnTo>
                  <a:lnTo>
                    <a:pt x="1172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5332413" y="3546475"/>
              <a:ext cx="355600" cy="303213"/>
            </a:xfrm>
            <a:custGeom>
              <a:avLst/>
              <a:gdLst>
                <a:gd name="T0" fmla="*/ 0 w 1565"/>
                <a:gd name="T1" fmla="*/ 129 h 1337"/>
                <a:gd name="T2" fmla="*/ 1565 w 1565"/>
                <a:gd name="T3" fmla="*/ 1337 h 1337"/>
                <a:gd name="T4" fmla="*/ 1442 w 1565"/>
                <a:gd name="T5" fmla="*/ 0 h 1337"/>
                <a:gd name="T6" fmla="*/ 0 w 1565"/>
                <a:gd name="T7" fmla="*/ 129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5" h="1337">
                  <a:moveTo>
                    <a:pt x="0" y="129"/>
                  </a:moveTo>
                  <a:lnTo>
                    <a:pt x="1565" y="1337"/>
                  </a:lnTo>
                  <a:lnTo>
                    <a:pt x="144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5127626" y="3114675"/>
              <a:ext cx="496888" cy="460375"/>
            </a:xfrm>
            <a:custGeom>
              <a:avLst/>
              <a:gdLst>
                <a:gd name="T0" fmla="*/ 908 w 2194"/>
                <a:gd name="T1" fmla="*/ 2030 h 2030"/>
                <a:gd name="T2" fmla="*/ 0 w 2194"/>
                <a:gd name="T3" fmla="*/ 0 h 2030"/>
                <a:gd name="T4" fmla="*/ 2194 w 2194"/>
                <a:gd name="T5" fmla="*/ 355 h 2030"/>
                <a:gd name="T6" fmla="*/ 908 w 2194"/>
                <a:gd name="T7" fmla="*/ 2030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4" h="2030">
                  <a:moveTo>
                    <a:pt x="908" y="2030"/>
                  </a:moveTo>
                  <a:lnTo>
                    <a:pt x="0" y="0"/>
                  </a:lnTo>
                  <a:lnTo>
                    <a:pt x="2194" y="355"/>
                  </a:lnTo>
                  <a:lnTo>
                    <a:pt x="908" y="2030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4870451" y="3114675"/>
              <a:ext cx="461963" cy="504825"/>
            </a:xfrm>
            <a:custGeom>
              <a:avLst/>
              <a:gdLst>
                <a:gd name="T0" fmla="*/ 2039 w 2039"/>
                <a:gd name="T1" fmla="*/ 2030 h 2226"/>
                <a:gd name="T2" fmla="*/ 0 w 2039"/>
                <a:gd name="T3" fmla="*/ 2226 h 2226"/>
                <a:gd name="T4" fmla="*/ 1131 w 2039"/>
                <a:gd name="T5" fmla="*/ 0 h 2226"/>
                <a:gd name="T6" fmla="*/ 2039 w 2039"/>
                <a:gd name="T7" fmla="*/ 203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9" h="2226">
                  <a:moveTo>
                    <a:pt x="2039" y="2030"/>
                  </a:moveTo>
                  <a:lnTo>
                    <a:pt x="0" y="2226"/>
                  </a:lnTo>
                  <a:lnTo>
                    <a:pt x="1131" y="0"/>
                  </a:lnTo>
                  <a:lnTo>
                    <a:pt x="2039" y="203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5332413" y="3575050"/>
              <a:ext cx="355600" cy="488950"/>
            </a:xfrm>
            <a:custGeom>
              <a:avLst/>
              <a:gdLst>
                <a:gd name="T0" fmla="*/ 0 w 1565"/>
                <a:gd name="T1" fmla="*/ 0 h 2154"/>
                <a:gd name="T2" fmla="*/ 565 w 1565"/>
                <a:gd name="T3" fmla="*/ 2154 h 2154"/>
                <a:gd name="T4" fmla="*/ 1565 w 1565"/>
                <a:gd name="T5" fmla="*/ 1208 h 2154"/>
                <a:gd name="T6" fmla="*/ 0 w 1565"/>
                <a:gd name="T7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5" h="2154">
                  <a:moveTo>
                    <a:pt x="0" y="0"/>
                  </a:moveTo>
                  <a:lnTo>
                    <a:pt x="565" y="2154"/>
                  </a:lnTo>
                  <a:lnTo>
                    <a:pt x="1565" y="1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4975226" y="3575050"/>
              <a:ext cx="485775" cy="488950"/>
            </a:xfrm>
            <a:custGeom>
              <a:avLst/>
              <a:gdLst>
                <a:gd name="T0" fmla="*/ 1576 w 2141"/>
                <a:gd name="T1" fmla="*/ 0 h 2154"/>
                <a:gd name="T2" fmla="*/ 0 w 2141"/>
                <a:gd name="T3" fmla="*/ 2089 h 2154"/>
                <a:gd name="T4" fmla="*/ 2141 w 2141"/>
                <a:gd name="T5" fmla="*/ 2154 h 2154"/>
                <a:gd name="T6" fmla="*/ 1576 w 2141"/>
                <a:gd name="T7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2154">
                  <a:moveTo>
                    <a:pt x="1576" y="0"/>
                  </a:moveTo>
                  <a:lnTo>
                    <a:pt x="0" y="2089"/>
                  </a:lnTo>
                  <a:lnTo>
                    <a:pt x="2141" y="215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4870451" y="3575050"/>
              <a:ext cx="461963" cy="474663"/>
            </a:xfrm>
            <a:custGeom>
              <a:avLst/>
              <a:gdLst>
                <a:gd name="T0" fmla="*/ 463 w 2039"/>
                <a:gd name="T1" fmla="*/ 2089 h 2089"/>
                <a:gd name="T2" fmla="*/ 0 w 2039"/>
                <a:gd name="T3" fmla="*/ 196 h 2089"/>
                <a:gd name="T4" fmla="*/ 2039 w 2039"/>
                <a:gd name="T5" fmla="*/ 0 h 2089"/>
                <a:gd name="T6" fmla="*/ 463 w 2039"/>
                <a:gd name="T7" fmla="*/ 2089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9" h="2089">
                  <a:moveTo>
                    <a:pt x="463" y="2089"/>
                  </a:moveTo>
                  <a:lnTo>
                    <a:pt x="0" y="196"/>
                  </a:lnTo>
                  <a:lnTo>
                    <a:pt x="2039" y="0"/>
                  </a:lnTo>
                  <a:lnTo>
                    <a:pt x="463" y="2089"/>
                  </a:lnTo>
                  <a:close/>
                </a:path>
              </a:pathLst>
            </a:custGeom>
            <a:solidFill>
              <a:srgbClr val="194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4975226" y="4049713"/>
              <a:ext cx="485775" cy="363538"/>
            </a:xfrm>
            <a:custGeom>
              <a:avLst/>
              <a:gdLst>
                <a:gd name="T0" fmla="*/ 0 w 2141"/>
                <a:gd name="T1" fmla="*/ 0 h 1602"/>
                <a:gd name="T2" fmla="*/ 408 w 2141"/>
                <a:gd name="T3" fmla="*/ 1602 h 1602"/>
                <a:gd name="T4" fmla="*/ 2141 w 2141"/>
                <a:gd name="T5" fmla="*/ 65 h 1602"/>
                <a:gd name="T6" fmla="*/ 0 w 2141"/>
                <a:gd name="T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1602">
                  <a:moveTo>
                    <a:pt x="0" y="0"/>
                  </a:moveTo>
                  <a:lnTo>
                    <a:pt x="408" y="1602"/>
                  </a:lnTo>
                  <a:lnTo>
                    <a:pt x="214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5068888" y="4064000"/>
              <a:ext cx="392113" cy="466725"/>
            </a:xfrm>
            <a:custGeom>
              <a:avLst/>
              <a:gdLst>
                <a:gd name="T0" fmla="*/ 0 w 1733"/>
                <a:gd name="T1" fmla="*/ 1537 h 2054"/>
                <a:gd name="T2" fmla="*/ 1313 w 1733"/>
                <a:gd name="T3" fmla="*/ 2054 h 2054"/>
                <a:gd name="T4" fmla="*/ 1733 w 1733"/>
                <a:gd name="T5" fmla="*/ 0 h 2054"/>
                <a:gd name="T6" fmla="*/ 0 w 1733"/>
                <a:gd name="T7" fmla="*/ 1537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3" h="2054">
                  <a:moveTo>
                    <a:pt x="0" y="1537"/>
                  </a:moveTo>
                  <a:lnTo>
                    <a:pt x="1313" y="2054"/>
                  </a:lnTo>
                  <a:lnTo>
                    <a:pt x="1733" y="0"/>
                  </a:lnTo>
                  <a:lnTo>
                    <a:pt x="0" y="1537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5365751" y="4064000"/>
              <a:ext cx="504825" cy="466725"/>
            </a:xfrm>
            <a:custGeom>
              <a:avLst/>
              <a:gdLst>
                <a:gd name="T0" fmla="*/ 0 w 2226"/>
                <a:gd name="T1" fmla="*/ 2054 h 2054"/>
                <a:gd name="T2" fmla="*/ 2226 w 2226"/>
                <a:gd name="T3" fmla="*/ 1570 h 2054"/>
                <a:gd name="T4" fmla="*/ 420 w 2226"/>
                <a:gd name="T5" fmla="*/ 0 h 2054"/>
                <a:gd name="T6" fmla="*/ 0 w 2226"/>
                <a:gd name="T7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2054">
                  <a:moveTo>
                    <a:pt x="0" y="2054"/>
                  </a:moveTo>
                  <a:lnTo>
                    <a:pt x="2226" y="1570"/>
                  </a:lnTo>
                  <a:lnTo>
                    <a:pt x="420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4643438" y="4413250"/>
              <a:ext cx="1074738" cy="234950"/>
            </a:xfrm>
            <a:custGeom>
              <a:avLst/>
              <a:gdLst>
                <a:gd name="T0" fmla="*/ 1871 w 4735"/>
                <a:gd name="T1" fmla="*/ 0 h 1038"/>
                <a:gd name="T2" fmla="*/ 0 w 4735"/>
                <a:gd name="T3" fmla="*/ 614 h 1038"/>
                <a:gd name="T4" fmla="*/ 2641 w 4735"/>
                <a:gd name="T5" fmla="*/ 1038 h 1038"/>
                <a:gd name="T6" fmla="*/ 4735 w 4735"/>
                <a:gd name="T7" fmla="*/ 1038 h 1038"/>
                <a:gd name="T8" fmla="*/ 1871 w 4735"/>
                <a:gd name="T9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5" h="1038">
                  <a:moveTo>
                    <a:pt x="1871" y="0"/>
                  </a:moveTo>
                  <a:lnTo>
                    <a:pt x="0" y="614"/>
                  </a:lnTo>
                  <a:lnTo>
                    <a:pt x="2641" y="1038"/>
                  </a:lnTo>
                  <a:lnTo>
                    <a:pt x="4735" y="1038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A1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4403726" y="4551363"/>
              <a:ext cx="839788" cy="96838"/>
            </a:xfrm>
            <a:custGeom>
              <a:avLst/>
              <a:gdLst>
                <a:gd name="T0" fmla="*/ 0 w 3703"/>
                <a:gd name="T1" fmla="*/ 424 h 424"/>
                <a:gd name="T2" fmla="*/ 1062 w 3703"/>
                <a:gd name="T3" fmla="*/ 0 h 424"/>
                <a:gd name="T4" fmla="*/ 3703 w 3703"/>
                <a:gd name="T5" fmla="*/ 424 h 424"/>
                <a:gd name="T6" fmla="*/ 0 w 3703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03" h="424">
                  <a:moveTo>
                    <a:pt x="0" y="424"/>
                  </a:moveTo>
                  <a:lnTo>
                    <a:pt x="1062" y="0"/>
                  </a:lnTo>
                  <a:lnTo>
                    <a:pt x="3703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4546601" y="4400550"/>
              <a:ext cx="522288" cy="150813"/>
            </a:xfrm>
            <a:custGeom>
              <a:avLst/>
              <a:gdLst>
                <a:gd name="T0" fmla="*/ 430 w 2301"/>
                <a:gd name="T1" fmla="*/ 667 h 667"/>
                <a:gd name="T2" fmla="*/ 0 w 2301"/>
                <a:gd name="T3" fmla="*/ 0 h 667"/>
                <a:gd name="T4" fmla="*/ 2301 w 2301"/>
                <a:gd name="T5" fmla="*/ 53 h 667"/>
                <a:gd name="T6" fmla="*/ 430 w 2301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1" h="667">
                  <a:moveTo>
                    <a:pt x="430" y="667"/>
                  </a:moveTo>
                  <a:lnTo>
                    <a:pt x="0" y="0"/>
                  </a:lnTo>
                  <a:lnTo>
                    <a:pt x="2301" y="53"/>
                  </a:lnTo>
                  <a:lnTo>
                    <a:pt x="430" y="667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4233863" y="4400550"/>
              <a:ext cx="409575" cy="247650"/>
            </a:xfrm>
            <a:custGeom>
              <a:avLst/>
              <a:gdLst>
                <a:gd name="T0" fmla="*/ 1381 w 1811"/>
                <a:gd name="T1" fmla="*/ 0 h 1091"/>
                <a:gd name="T2" fmla="*/ 0 w 1811"/>
                <a:gd name="T3" fmla="*/ 1091 h 1091"/>
                <a:gd name="T4" fmla="*/ 749 w 1811"/>
                <a:gd name="T5" fmla="*/ 1091 h 1091"/>
                <a:gd name="T6" fmla="*/ 1811 w 1811"/>
                <a:gd name="T7" fmla="*/ 667 h 1091"/>
                <a:gd name="T8" fmla="*/ 1381 w 1811"/>
                <a:gd name="T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" h="1091">
                  <a:moveTo>
                    <a:pt x="1381" y="0"/>
                  </a:moveTo>
                  <a:lnTo>
                    <a:pt x="0" y="1091"/>
                  </a:lnTo>
                  <a:lnTo>
                    <a:pt x="749" y="1091"/>
                  </a:lnTo>
                  <a:lnTo>
                    <a:pt x="1811" y="667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4546601" y="4049713"/>
              <a:ext cx="522288" cy="363538"/>
            </a:xfrm>
            <a:custGeom>
              <a:avLst/>
              <a:gdLst>
                <a:gd name="T0" fmla="*/ 1893 w 2301"/>
                <a:gd name="T1" fmla="*/ 0 h 1602"/>
                <a:gd name="T2" fmla="*/ 0 w 2301"/>
                <a:gd name="T3" fmla="*/ 1549 h 1602"/>
                <a:gd name="T4" fmla="*/ 2301 w 2301"/>
                <a:gd name="T5" fmla="*/ 1602 h 1602"/>
                <a:gd name="T6" fmla="*/ 1893 w 2301"/>
                <a:gd name="T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1" h="1602">
                  <a:moveTo>
                    <a:pt x="1893" y="0"/>
                  </a:moveTo>
                  <a:lnTo>
                    <a:pt x="0" y="1549"/>
                  </a:lnTo>
                  <a:lnTo>
                    <a:pt x="2301" y="1602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D2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4394201" y="4049713"/>
              <a:ext cx="581025" cy="350838"/>
            </a:xfrm>
            <a:custGeom>
              <a:avLst/>
              <a:gdLst>
                <a:gd name="T0" fmla="*/ 2561 w 2561"/>
                <a:gd name="T1" fmla="*/ 0 h 1549"/>
                <a:gd name="T2" fmla="*/ 0 w 2561"/>
                <a:gd name="T3" fmla="*/ 172 h 1549"/>
                <a:gd name="T4" fmla="*/ 668 w 2561"/>
                <a:gd name="T5" fmla="*/ 1549 h 1549"/>
                <a:gd name="T6" fmla="*/ 2561 w 2561"/>
                <a:gd name="T7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1" h="1549">
                  <a:moveTo>
                    <a:pt x="2561" y="0"/>
                  </a:moveTo>
                  <a:lnTo>
                    <a:pt x="0" y="172"/>
                  </a:lnTo>
                  <a:lnTo>
                    <a:pt x="668" y="1549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4394201" y="3619500"/>
              <a:ext cx="581025" cy="468313"/>
            </a:xfrm>
            <a:custGeom>
              <a:avLst/>
              <a:gdLst>
                <a:gd name="T0" fmla="*/ 2561 w 2561"/>
                <a:gd name="T1" fmla="*/ 1893 h 2065"/>
                <a:gd name="T2" fmla="*/ 2098 w 2561"/>
                <a:gd name="T3" fmla="*/ 0 h 2065"/>
                <a:gd name="T4" fmla="*/ 0 w 2561"/>
                <a:gd name="T5" fmla="*/ 2065 h 2065"/>
                <a:gd name="T6" fmla="*/ 2561 w 2561"/>
                <a:gd name="T7" fmla="*/ 1893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1" h="2065">
                  <a:moveTo>
                    <a:pt x="2561" y="1893"/>
                  </a:moveTo>
                  <a:lnTo>
                    <a:pt x="2098" y="0"/>
                  </a:lnTo>
                  <a:lnTo>
                    <a:pt x="0" y="2065"/>
                  </a:lnTo>
                  <a:lnTo>
                    <a:pt x="2561" y="1893"/>
                  </a:lnTo>
                  <a:close/>
                </a:path>
              </a:pathLst>
            </a:custGeom>
            <a:solidFill>
              <a:srgbClr val="174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4656138" y="3114675"/>
              <a:ext cx="471488" cy="504825"/>
            </a:xfrm>
            <a:custGeom>
              <a:avLst/>
              <a:gdLst>
                <a:gd name="T0" fmla="*/ 0 w 2077"/>
                <a:gd name="T1" fmla="*/ 226 h 2226"/>
                <a:gd name="T2" fmla="*/ 946 w 2077"/>
                <a:gd name="T3" fmla="*/ 2226 h 2226"/>
                <a:gd name="T4" fmla="*/ 2077 w 2077"/>
                <a:gd name="T5" fmla="*/ 0 h 2226"/>
                <a:gd name="T6" fmla="*/ 0 w 2077"/>
                <a:gd name="T7" fmla="*/ 226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7" h="2226">
                  <a:moveTo>
                    <a:pt x="0" y="226"/>
                  </a:moveTo>
                  <a:lnTo>
                    <a:pt x="946" y="2226"/>
                  </a:lnTo>
                  <a:lnTo>
                    <a:pt x="2077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4416426" y="3167063"/>
              <a:ext cx="454025" cy="452438"/>
            </a:xfrm>
            <a:custGeom>
              <a:avLst/>
              <a:gdLst>
                <a:gd name="T0" fmla="*/ 1055 w 2001"/>
                <a:gd name="T1" fmla="*/ 0 h 2000"/>
                <a:gd name="T2" fmla="*/ 0 w 2001"/>
                <a:gd name="T3" fmla="*/ 1473 h 2000"/>
                <a:gd name="T4" fmla="*/ 2001 w 2001"/>
                <a:gd name="T5" fmla="*/ 2000 h 2000"/>
                <a:gd name="T6" fmla="*/ 1055 w 2001"/>
                <a:gd name="T7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" h="2000">
                  <a:moveTo>
                    <a:pt x="1055" y="0"/>
                  </a:moveTo>
                  <a:lnTo>
                    <a:pt x="0" y="1473"/>
                  </a:lnTo>
                  <a:lnTo>
                    <a:pt x="2001" y="200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4144963" y="3167063"/>
              <a:ext cx="511175" cy="333375"/>
            </a:xfrm>
            <a:custGeom>
              <a:avLst/>
              <a:gdLst>
                <a:gd name="T0" fmla="*/ 1199 w 2254"/>
                <a:gd name="T1" fmla="*/ 1473 h 1473"/>
                <a:gd name="T2" fmla="*/ 0 w 2254"/>
                <a:gd name="T3" fmla="*/ 1232 h 1473"/>
                <a:gd name="T4" fmla="*/ 0 w 2254"/>
                <a:gd name="T5" fmla="*/ 991 h 1473"/>
                <a:gd name="T6" fmla="*/ 2254 w 2254"/>
                <a:gd name="T7" fmla="*/ 0 h 1473"/>
                <a:gd name="T8" fmla="*/ 1199 w 2254"/>
                <a:gd name="T9" fmla="*/ 147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4" h="1473">
                  <a:moveTo>
                    <a:pt x="1199" y="1473"/>
                  </a:moveTo>
                  <a:lnTo>
                    <a:pt x="0" y="1232"/>
                  </a:lnTo>
                  <a:lnTo>
                    <a:pt x="0" y="991"/>
                  </a:lnTo>
                  <a:lnTo>
                    <a:pt x="2254" y="0"/>
                  </a:lnTo>
                  <a:lnTo>
                    <a:pt x="1199" y="147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4284663" y="3500438"/>
              <a:ext cx="585788" cy="427038"/>
            </a:xfrm>
            <a:custGeom>
              <a:avLst/>
              <a:gdLst>
                <a:gd name="T0" fmla="*/ 581 w 2582"/>
                <a:gd name="T1" fmla="*/ 0 h 1883"/>
                <a:gd name="T2" fmla="*/ 0 w 2582"/>
                <a:gd name="T3" fmla="*/ 1883 h 1883"/>
                <a:gd name="T4" fmla="*/ 2582 w 2582"/>
                <a:gd name="T5" fmla="*/ 527 h 1883"/>
                <a:gd name="T6" fmla="*/ 581 w 2582"/>
                <a:gd name="T7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2" h="1883">
                  <a:moveTo>
                    <a:pt x="581" y="0"/>
                  </a:moveTo>
                  <a:lnTo>
                    <a:pt x="0" y="1883"/>
                  </a:lnTo>
                  <a:lnTo>
                    <a:pt x="2582" y="5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4189413" y="3716338"/>
              <a:ext cx="204788" cy="593725"/>
            </a:xfrm>
            <a:custGeom>
              <a:avLst/>
              <a:gdLst>
                <a:gd name="T0" fmla="*/ 0 w 905"/>
                <a:gd name="T1" fmla="*/ 0 h 2621"/>
                <a:gd name="T2" fmla="*/ 443 w 905"/>
                <a:gd name="T3" fmla="*/ 2621 h 2621"/>
                <a:gd name="T4" fmla="*/ 905 w 905"/>
                <a:gd name="T5" fmla="*/ 1642 h 2621"/>
                <a:gd name="T6" fmla="*/ 0 w 905"/>
                <a:gd name="T7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2621">
                  <a:moveTo>
                    <a:pt x="0" y="0"/>
                  </a:moveTo>
                  <a:lnTo>
                    <a:pt x="443" y="2621"/>
                  </a:lnTo>
                  <a:lnTo>
                    <a:pt x="905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4302126" y="3619500"/>
              <a:ext cx="568325" cy="468313"/>
            </a:xfrm>
            <a:custGeom>
              <a:avLst/>
              <a:gdLst>
                <a:gd name="T0" fmla="*/ 412 w 2510"/>
                <a:gd name="T1" fmla="*/ 2065 h 2065"/>
                <a:gd name="T2" fmla="*/ 2510 w 2510"/>
                <a:gd name="T3" fmla="*/ 0 h 2065"/>
                <a:gd name="T4" fmla="*/ 0 w 2510"/>
                <a:gd name="T5" fmla="*/ 1318 h 2065"/>
                <a:gd name="T6" fmla="*/ 412 w 2510"/>
                <a:gd name="T7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0" h="2065">
                  <a:moveTo>
                    <a:pt x="412" y="2065"/>
                  </a:moveTo>
                  <a:lnTo>
                    <a:pt x="2510" y="0"/>
                  </a:lnTo>
                  <a:lnTo>
                    <a:pt x="0" y="1318"/>
                  </a:lnTo>
                  <a:lnTo>
                    <a:pt x="412" y="206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4144963" y="4310063"/>
              <a:ext cx="401638" cy="338138"/>
            </a:xfrm>
            <a:custGeom>
              <a:avLst/>
              <a:gdLst>
                <a:gd name="T0" fmla="*/ 640 w 1770"/>
                <a:gd name="T1" fmla="*/ 0 h 1489"/>
                <a:gd name="T2" fmla="*/ 1770 w 1770"/>
                <a:gd name="T3" fmla="*/ 398 h 1489"/>
                <a:gd name="T4" fmla="*/ 389 w 1770"/>
                <a:gd name="T5" fmla="*/ 1489 h 1489"/>
                <a:gd name="T6" fmla="*/ 0 w 1770"/>
                <a:gd name="T7" fmla="*/ 1489 h 1489"/>
                <a:gd name="T8" fmla="*/ 0 w 1770"/>
                <a:gd name="T9" fmla="*/ 1319 h 1489"/>
                <a:gd name="T10" fmla="*/ 640 w 1770"/>
                <a:gd name="T11" fmla="*/ 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0" h="1489">
                  <a:moveTo>
                    <a:pt x="640" y="0"/>
                  </a:moveTo>
                  <a:lnTo>
                    <a:pt x="1770" y="398"/>
                  </a:lnTo>
                  <a:lnTo>
                    <a:pt x="389" y="1489"/>
                  </a:lnTo>
                  <a:lnTo>
                    <a:pt x="0" y="1489"/>
                  </a:lnTo>
                  <a:lnTo>
                    <a:pt x="0" y="13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4144963" y="3721100"/>
              <a:ext cx="144463" cy="889000"/>
            </a:xfrm>
            <a:custGeom>
              <a:avLst/>
              <a:gdLst>
                <a:gd name="T0" fmla="*/ 0 w 640"/>
                <a:gd name="T1" fmla="*/ 3916 h 3916"/>
                <a:gd name="T2" fmla="*/ 640 w 640"/>
                <a:gd name="T3" fmla="*/ 2597 h 3916"/>
                <a:gd name="T4" fmla="*/ 211 w 640"/>
                <a:gd name="T5" fmla="*/ 0 h 3916"/>
                <a:gd name="T6" fmla="*/ 0 w 640"/>
                <a:gd name="T7" fmla="*/ 922 h 3916"/>
                <a:gd name="T8" fmla="*/ 0 w 640"/>
                <a:gd name="T9" fmla="*/ 391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3916">
                  <a:moveTo>
                    <a:pt x="0" y="3916"/>
                  </a:moveTo>
                  <a:lnTo>
                    <a:pt x="640" y="2597"/>
                  </a:lnTo>
                  <a:lnTo>
                    <a:pt x="211" y="0"/>
                  </a:lnTo>
                  <a:lnTo>
                    <a:pt x="0" y="922"/>
                  </a:lnTo>
                  <a:lnTo>
                    <a:pt x="0" y="3916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4144963" y="3617913"/>
              <a:ext cx="47625" cy="312738"/>
            </a:xfrm>
            <a:custGeom>
              <a:avLst/>
              <a:gdLst>
                <a:gd name="T0" fmla="*/ 0 w 210"/>
                <a:gd name="T1" fmla="*/ 1381 h 1381"/>
                <a:gd name="T2" fmla="*/ 210 w 210"/>
                <a:gd name="T3" fmla="*/ 462 h 1381"/>
                <a:gd name="T4" fmla="*/ 0 w 210"/>
                <a:gd name="T5" fmla="*/ 0 h 1381"/>
                <a:gd name="T6" fmla="*/ 0 w 210"/>
                <a:gd name="T7" fmla="*/ 138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381">
                  <a:moveTo>
                    <a:pt x="0" y="1381"/>
                  </a:moveTo>
                  <a:lnTo>
                    <a:pt x="210" y="462"/>
                  </a:lnTo>
                  <a:lnTo>
                    <a:pt x="0" y="0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0C2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5029201" y="2209800"/>
              <a:ext cx="933450" cy="427038"/>
            </a:xfrm>
            <a:custGeom>
              <a:avLst/>
              <a:gdLst>
                <a:gd name="T0" fmla="*/ 0 w 4115"/>
                <a:gd name="T1" fmla="*/ 401 h 1885"/>
                <a:gd name="T2" fmla="*/ 2280 w 4115"/>
                <a:gd name="T3" fmla="*/ 1885 h 1885"/>
                <a:gd name="T4" fmla="*/ 4115 w 4115"/>
                <a:gd name="T5" fmla="*/ 0 h 1885"/>
                <a:gd name="T6" fmla="*/ 1901 w 4115"/>
                <a:gd name="T7" fmla="*/ 0 h 1885"/>
                <a:gd name="T8" fmla="*/ 0 w 4115"/>
                <a:gd name="T9" fmla="*/ 40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5" h="1885">
                  <a:moveTo>
                    <a:pt x="0" y="401"/>
                  </a:moveTo>
                  <a:lnTo>
                    <a:pt x="2280" y="1885"/>
                  </a:lnTo>
                  <a:lnTo>
                    <a:pt x="4115" y="0"/>
                  </a:lnTo>
                  <a:lnTo>
                    <a:pt x="1901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5A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4429126" y="2411413"/>
              <a:ext cx="406400" cy="463550"/>
            </a:xfrm>
            <a:custGeom>
              <a:avLst/>
              <a:gdLst>
                <a:gd name="T0" fmla="*/ 1424 w 1793"/>
                <a:gd name="T1" fmla="*/ 0 h 2045"/>
                <a:gd name="T2" fmla="*/ 0 w 1793"/>
                <a:gd name="T3" fmla="*/ 567 h 2045"/>
                <a:gd name="T4" fmla="*/ 1793 w 1793"/>
                <a:gd name="T5" fmla="*/ 2045 h 2045"/>
                <a:gd name="T6" fmla="*/ 1424 w 1793"/>
                <a:gd name="T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3" h="2045">
                  <a:moveTo>
                    <a:pt x="1424" y="0"/>
                  </a:moveTo>
                  <a:lnTo>
                    <a:pt x="0" y="567"/>
                  </a:lnTo>
                  <a:lnTo>
                    <a:pt x="1793" y="2045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558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4752976" y="2300288"/>
              <a:ext cx="457200" cy="436563"/>
            </a:xfrm>
            <a:custGeom>
              <a:avLst/>
              <a:gdLst>
                <a:gd name="T0" fmla="*/ 0 w 2018"/>
                <a:gd name="T1" fmla="*/ 487 h 1925"/>
                <a:gd name="T2" fmla="*/ 1222 w 2018"/>
                <a:gd name="T3" fmla="*/ 0 h 1925"/>
                <a:gd name="T4" fmla="*/ 2018 w 2018"/>
                <a:gd name="T5" fmla="*/ 1925 h 1925"/>
                <a:gd name="T6" fmla="*/ 0 w 2018"/>
                <a:gd name="T7" fmla="*/ 487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1925">
                  <a:moveTo>
                    <a:pt x="0" y="487"/>
                  </a:moveTo>
                  <a:lnTo>
                    <a:pt x="1222" y="0"/>
                  </a:lnTo>
                  <a:lnTo>
                    <a:pt x="2018" y="1925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8CB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3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8454C-7C4E-40C8-2979-9FADD902F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8128D-C441-35EC-DF0C-2AACB3195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8376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2411613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0" y="2337620"/>
            <a:ext cx="2411614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7285138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9721900" y="2337620"/>
            <a:ext cx="2470099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2FBAC-122D-C906-3716-DF6CE6983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93B21-7293-1B10-E522-C53B9F94A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40397"/>
            <a:ext cx="12192000" cy="2984860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C291-A849-B18D-C62A-134CB4384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601"/>
            <a:ext cx="12192000" cy="890337"/>
          </a:xfrm>
          <a:prstGeom prst="rect">
            <a:avLst/>
          </a:prstGeom>
          <a:solidFill>
            <a:schemeClr val="tx2">
              <a:lumMod val="50000"/>
              <a:lumOff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1"/>
            <a:ext cx="12192000" cy="101601"/>
            <a:chOff x="0" y="-1"/>
            <a:chExt cx="12192000" cy="1016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92000" cy="10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Parallelogram 2"/>
            <p:cNvSpPr/>
            <p:nvPr userDrawn="1"/>
          </p:nvSpPr>
          <p:spPr>
            <a:xfrm>
              <a:off x="107918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10102850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Parallelogram 5"/>
            <p:cNvSpPr/>
            <p:nvPr userDrawn="1"/>
          </p:nvSpPr>
          <p:spPr>
            <a:xfrm>
              <a:off x="9413875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8724900" y="-1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8035925" y="0"/>
              <a:ext cx="749300" cy="101600"/>
            </a:xfrm>
            <a:prstGeom prst="parallelogram">
              <a:avLst>
                <a:gd name="adj" fmla="val 56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1480799" y="-1"/>
              <a:ext cx="711201" cy="101600"/>
            </a:xfrm>
            <a:custGeom>
              <a:avLst/>
              <a:gdLst>
                <a:gd name="connsiteX0" fmla="*/ 57150 w 711201"/>
                <a:gd name="connsiteY0" fmla="*/ 0 h 101600"/>
                <a:gd name="connsiteX1" fmla="*/ 711201 w 711201"/>
                <a:gd name="connsiteY1" fmla="*/ 0 h 101600"/>
                <a:gd name="connsiteX2" fmla="*/ 711201 w 711201"/>
                <a:gd name="connsiteY2" fmla="*/ 101600 h 101600"/>
                <a:gd name="connsiteX3" fmla="*/ 0 w 711201"/>
                <a:gd name="connsiteY3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1" h="101600">
                  <a:moveTo>
                    <a:pt x="57150" y="0"/>
                  </a:moveTo>
                  <a:lnTo>
                    <a:pt x="711201" y="0"/>
                  </a:lnTo>
                  <a:lnTo>
                    <a:pt x="711201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Hexagon 13"/>
          <p:cNvSpPr/>
          <p:nvPr userDrawn="1"/>
        </p:nvSpPr>
        <p:spPr>
          <a:xfrm rot="5400000">
            <a:off x="11492366" y="6219371"/>
            <a:ext cx="511175" cy="4136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80799" y="6256922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57085"/>
            <a:ext cx="5921829" cy="4334689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0" indent="0" algn="ctr">
              <a:buNone/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F62F8-2C04-F585-F2B5-6ABBC0D44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1592" y="199073"/>
            <a:ext cx="3479595" cy="6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0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2" r:id="rId3"/>
    <p:sldLayoutId id="2147483654" r:id="rId4"/>
    <p:sldLayoutId id="2147483672" r:id="rId5"/>
    <p:sldLayoutId id="2147483657" r:id="rId6"/>
    <p:sldLayoutId id="2147483656" r:id="rId7"/>
    <p:sldLayoutId id="2147483649" r:id="rId8"/>
    <p:sldLayoutId id="2147483655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68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7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6ACA02-74BF-FAA7-56FE-0979C1500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 b="14826"/>
          <a:stretch/>
        </p:blipFill>
        <p:spPr>
          <a:xfrm>
            <a:off x="-8128" y="-71438"/>
            <a:ext cx="12206478" cy="69294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62431" y="2893876"/>
            <a:ext cx="9865360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Peraturan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Wali Kota Semarang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Nomor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85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2023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Lingkungan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Pemerintah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Kota Semarang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0191" y="3937520"/>
            <a:ext cx="10149840" cy="63082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3975C-9C56-0BE4-3BCB-CAA1EB09AF9F}"/>
              </a:ext>
            </a:extLst>
          </p:cNvPr>
          <p:cNvSpPr/>
          <p:nvPr/>
        </p:nvSpPr>
        <p:spPr>
          <a:xfrm>
            <a:off x="8364538" y="-4763"/>
            <a:ext cx="3833812" cy="82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1BE79-6FB9-8890-1007-6C5C0EA3948A}"/>
              </a:ext>
            </a:extLst>
          </p:cNvPr>
          <p:cNvSpPr>
            <a:spLocks noChangeAspect="1"/>
          </p:cNvSpPr>
          <p:nvPr/>
        </p:nvSpPr>
        <p:spPr>
          <a:xfrm>
            <a:off x="7999413" y="-1588"/>
            <a:ext cx="820737" cy="820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FD97BB74-F50D-5C55-C134-6CF87FEF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71438"/>
            <a:ext cx="401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A0C3F0-6404-F93B-CC7A-01BA81DDECCF}"/>
              </a:ext>
            </a:extLst>
          </p:cNvPr>
          <p:cNvSpPr/>
          <p:nvPr/>
        </p:nvSpPr>
        <p:spPr>
          <a:xfrm>
            <a:off x="0" y="0"/>
            <a:ext cx="3833813" cy="82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BE0350-6022-C1FF-3132-540A34AC6AB7}"/>
              </a:ext>
            </a:extLst>
          </p:cNvPr>
          <p:cNvSpPr>
            <a:spLocks noChangeAspect="1"/>
          </p:cNvSpPr>
          <p:nvPr/>
        </p:nvSpPr>
        <p:spPr>
          <a:xfrm>
            <a:off x="3396615" y="-4763"/>
            <a:ext cx="820738" cy="8286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4" descr="Logo, company name">
            <a:extLst>
              <a:ext uri="{FF2B5EF4-FFF2-40B4-BE49-F238E27FC236}">
                <a16:creationId xmlns:a16="http://schemas.microsoft.com/office/drawing/2014/main" id="{4D4E9AD2-74D9-FDEC-F8F9-BB2D8D94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8" b="35188"/>
          <a:stretch>
            <a:fillRect/>
          </a:stretch>
        </p:blipFill>
        <p:spPr bwMode="auto">
          <a:xfrm>
            <a:off x="394743" y="69850"/>
            <a:ext cx="32019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wicaksono\Pictures\Lambang_Kota_Semarang.png">
            <a:extLst>
              <a:ext uri="{FF2B5EF4-FFF2-40B4-BE49-F238E27FC236}">
                <a16:creationId xmlns:a16="http://schemas.microsoft.com/office/drawing/2014/main" id="{A47E79B3-6B29-B418-2173-F4EF53A1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22250"/>
            <a:ext cx="16319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8">
            <a:extLst>
              <a:ext uri="{FF2B5EF4-FFF2-40B4-BE49-F238E27FC236}">
                <a16:creationId xmlns:a16="http://schemas.microsoft.com/office/drawing/2014/main" id="{8842E99E-4006-0EBC-5C2C-B3DA8CE4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5145162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000" b="1" dirty="0" err="1">
                <a:solidFill>
                  <a:schemeClr val="bg1"/>
                </a:solidFill>
                <a:latin typeface="Raleway" pitchFamily="2" charset="0"/>
              </a:rPr>
              <a:t>Bagian</a:t>
            </a:r>
            <a:r>
              <a:rPr lang="es-ES" altLang="en-US" sz="20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s-ES" altLang="en-US" sz="2000" b="1" dirty="0" err="1">
                <a:solidFill>
                  <a:schemeClr val="bg1"/>
                </a:solidFill>
                <a:latin typeface="Raleway" pitchFamily="2" charset="0"/>
              </a:rPr>
              <a:t>Hukum</a:t>
            </a:r>
            <a:endParaRPr lang="es-ES" altLang="en-US" sz="1050" dirty="0">
              <a:solidFill>
                <a:schemeClr val="bg1"/>
              </a:solidFill>
              <a:latin typeface="Raleway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000" b="1" dirty="0" err="1">
                <a:solidFill>
                  <a:schemeClr val="bg1"/>
                </a:solidFill>
                <a:latin typeface="Raleway" pitchFamily="2" charset="0"/>
              </a:rPr>
              <a:t>Sekretariat</a:t>
            </a:r>
            <a:r>
              <a:rPr lang="es-ES" altLang="en-US" sz="20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s-ES" altLang="en-US" sz="2000" b="1" dirty="0" err="1">
                <a:solidFill>
                  <a:schemeClr val="bg1"/>
                </a:solidFill>
                <a:latin typeface="Raleway" pitchFamily="2" charset="0"/>
              </a:rPr>
              <a:t>Daerah</a:t>
            </a:r>
            <a:r>
              <a:rPr lang="es-ES" altLang="en-US" sz="2000" b="1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es-ES" altLang="en-US" sz="2000" b="1" dirty="0" err="1">
                <a:solidFill>
                  <a:schemeClr val="bg1"/>
                </a:solidFill>
                <a:latin typeface="Raleway" pitchFamily="2" charset="0"/>
              </a:rPr>
              <a:t>Kota</a:t>
            </a:r>
            <a:r>
              <a:rPr lang="es-ES" altLang="en-US" sz="2000" b="1" dirty="0">
                <a:solidFill>
                  <a:schemeClr val="bg1"/>
                </a:solidFill>
                <a:latin typeface="Raleway" pitchFamily="2" charset="0"/>
              </a:rPr>
              <a:t> Semarang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000" b="1" dirty="0">
                <a:solidFill>
                  <a:schemeClr val="bg1"/>
                </a:solidFill>
                <a:latin typeface="Raleway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846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B698F-7A06-B301-0444-18D60EF95688}"/>
              </a:ext>
            </a:extLst>
          </p:cNvPr>
          <p:cNvSpPr/>
          <p:nvPr/>
        </p:nvSpPr>
        <p:spPr>
          <a:xfrm>
            <a:off x="189781" y="2690336"/>
            <a:ext cx="11818189" cy="245963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E2E27-8A0A-6F7D-2897-1110BB120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EF8FF-E3C7-B939-A396-3C9BCA998092}"/>
              </a:ext>
            </a:extLst>
          </p:cNvPr>
          <p:cNvSpPr txBox="1"/>
          <p:nvPr/>
        </p:nvSpPr>
        <p:spPr>
          <a:xfrm>
            <a:off x="740782" y="2379568"/>
            <a:ext cx="107161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Penentuan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Kedudukan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Pejabat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Fungsional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Pelaksana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Penugasan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Pejabat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Fungsional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Pelaksana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pertanggungjawaban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pelaksanaan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tugas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04C854-B75F-DD0A-C13A-B6E692E3E6F5}"/>
              </a:ext>
            </a:extLst>
          </p:cNvPr>
          <p:cNvSpPr/>
          <p:nvPr/>
        </p:nvSpPr>
        <p:spPr>
          <a:xfrm>
            <a:off x="1186148" y="1152641"/>
            <a:ext cx="9812472" cy="7988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yang </a:t>
            </a:r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Diperlukan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untuk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Mendukung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Mekanisme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b="0" i="0" u="none" strike="noStrike" baseline="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2800" b="0" i="0" u="none" strike="noStrike" baseline="0" dirty="0">
                <a:solidFill>
                  <a:schemeClr val="bg1"/>
                </a:solidFill>
                <a:latin typeface="Neris Black" panose="00000A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2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8335" y="338676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F96570-9987-2C23-C3DE-4DA046B0B717}"/>
              </a:ext>
            </a:extLst>
          </p:cNvPr>
          <p:cNvGrpSpPr/>
          <p:nvPr/>
        </p:nvGrpSpPr>
        <p:grpSpPr>
          <a:xfrm>
            <a:off x="-254001" y="1456095"/>
            <a:ext cx="11130073" cy="711200"/>
            <a:chOff x="-254000" y="1097280"/>
            <a:chExt cx="11092576" cy="711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ADA9D67-458F-2633-438D-6BE05BAD4BB0}"/>
                </a:ext>
              </a:extLst>
            </p:cNvPr>
            <p:cNvSpPr/>
            <p:nvPr/>
          </p:nvSpPr>
          <p:spPr>
            <a:xfrm>
              <a:off x="853440" y="1218042"/>
              <a:ext cx="9985136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CA74AE-E592-21FF-A8D1-34EEA089A87B}"/>
                </a:ext>
              </a:extLst>
            </p:cNvPr>
            <p:cNvSpPr/>
            <p:nvPr/>
          </p:nvSpPr>
          <p:spPr>
            <a:xfrm>
              <a:off x="-254000" y="1097280"/>
              <a:ext cx="1564640" cy="711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1F228-2D76-C3C6-4BB6-99F46BE82402}"/>
                </a:ext>
              </a:extLst>
            </p:cNvPr>
            <p:cNvSpPr txBox="1"/>
            <p:nvPr/>
          </p:nvSpPr>
          <p:spPr>
            <a:xfrm>
              <a:off x="1310640" y="1261394"/>
              <a:ext cx="9527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KEDUDUKAN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568155-ECE1-86CD-168D-1377BB631932}"/>
              </a:ext>
            </a:extLst>
          </p:cNvPr>
          <p:cNvGrpSpPr/>
          <p:nvPr/>
        </p:nvGrpSpPr>
        <p:grpSpPr>
          <a:xfrm>
            <a:off x="1290320" y="2115413"/>
            <a:ext cx="11176000" cy="711200"/>
            <a:chOff x="1290320" y="1756598"/>
            <a:chExt cx="11176000" cy="7112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7DF66B-E1D8-3BCE-9E84-6E56D2848743}"/>
                </a:ext>
              </a:extLst>
            </p:cNvPr>
            <p:cNvSpPr/>
            <p:nvPr/>
          </p:nvSpPr>
          <p:spPr>
            <a:xfrm>
              <a:off x="1290320" y="1876163"/>
              <a:ext cx="10086340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65EE73-AF83-4B91-3310-C6A25E765348}"/>
                </a:ext>
              </a:extLst>
            </p:cNvPr>
            <p:cNvSpPr/>
            <p:nvPr/>
          </p:nvSpPr>
          <p:spPr>
            <a:xfrm>
              <a:off x="10901680" y="1756598"/>
              <a:ext cx="1564640" cy="711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9162-A81E-348C-A2C9-96892E592DAC}"/>
                </a:ext>
              </a:extLst>
            </p:cNvPr>
            <p:cNvSpPr txBox="1"/>
            <p:nvPr/>
          </p:nvSpPr>
          <p:spPr>
            <a:xfrm>
              <a:off x="1290320" y="1876163"/>
              <a:ext cx="961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PENUGASAN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5AB1D8-26AB-A12D-4A2B-398274F49C42}"/>
              </a:ext>
            </a:extLst>
          </p:cNvPr>
          <p:cNvGrpSpPr/>
          <p:nvPr/>
        </p:nvGrpSpPr>
        <p:grpSpPr>
          <a:xfrm>
            <a:off x="-254000" y="2754781"/>
            <a:ext cx="11155680" cy="711200"/>
            <a:chOff x="-254000" y="1097280"/>
            <a:chExt cx="11155680" cy="7112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F5F2D4-465F-E864-2109-ADF057202728}"/>
                </a:ext>
              </a:extLst>
            </p:cNvPr>
            <p:cNvSpPr/>
            <p:nvPr/>
          </p:nvSpPr>
          <p:spPr>
            <a:xfrm>
              <a:off x="853440" y="1218042"/>
              <a:ext cx="10048240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BD207A-BC00-EAD3-0CC4-91A749B63D4C}"/>
                </a:ext>
              </a:extLst>
            </p:cNvPr>
            <p:cNvSpPr/>
            <p:nvPr/>
          </p:nvSpPr>
          <p:spPr>
            <a:xfrm>
              <a:off x="-254000" y="1097280"/>
              <a:ext cx="1564640" cy="711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BEBE84-C56B-4BF2-0308-1B31CB1ADCDA}"/>
                </a:ext>
              </a:extLst>
            </p:cNvPr>
            <p:cNvSpPr txBox="1"/>
            <p:nvPr/>
          </p:nvSpPr>
          <p:spPr>
            <a:xfrm>
              <a:off x="1310640" y="1261394"/>
              <a:ext cx="9570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PELAKSANAAN TUGAS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38B936-5F2C-77E0-B577-88C709FC5A2D}"/>
              </a:ext>
            </a:extLst>
          </p:cNvPr>
          <p:cNvGrpSpPr/>
          <p:nvPr/>
        </p:nvGrpSpPr>
        <p:grpSpPr>
          <a:xfrm>
            <a:off x="1053296" y="3432214"/>
            <a:ext cx="11413024" cy="827451"/>
            <a:chOff x="1053296" y="1756597"/>
            <a:chExt cx="11413024" cy="82745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643BC9-DC8B-942D-B0DD-7AACAF392595}"/>
                </a:ext>
              </a:extLst>
            </p:cNvPr>
            <p:cNvSpPr/>
            <p:nvPr/>
          </p:nvSpPr>
          <p:spPr>
            <a:xfrm>
              <a:off x="1290320" y="1854283"/>
              <a:ext cx="10086340" cy="64068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1DFB0F-9CC7-9FA4-754E-EC252A45B7BB}"/>
                </a:ext>
              </a:extLst>
            </p:cNvPr>
            <p:cNvSpPr/>
            <p:nvPr/>
          </p:nvSpPr>
          <p:spPr>
            <a:xfrm>
              <a:off x="10901680" y="1756597"/>
              <a:ext cx="1564640" cy="82745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B2729B-E421-2BA8-02D5-C3A826BE455A}"/>
                </a:ext>
              </a:extLst>
            </p:cNvPr>
            <p:cNvSpPr txBox="1"/>
            <p:nvPr/>
          </p:nvSpPr>
          <p:spPr>
            <a:xfrm>
              <a:off x="1053296" y="1823106"/>
              <a:ext cx="9848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PERTANGGUNGJAWABAN PELAKSANAAN TUGAS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C8BECA-CFCB-40F8-ADF3-27B4942BF694}"/>
              </a:ext>
            </a:extLst>
          </p:cNvPr>
          <p:cNvGrpSpPr/>
          <p:nvPr/>
        </p:nvGrpSpPr>
        <p:grpSpPr>
          <a:xfrm>
            <a:off x="-254000" y="4165227"/>
            <a:ext cx="11135360" cy="711200"/>
            <a:chOff x="-254000" y="1097280"/>
            <a:chExt cx="11135360" cy="7112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2224D3-592B-56F2-9F38-04DA927515FC}"/>
                </a:ext>
              </a:extLst>
            </p:cNvPr>
            <p:cNvSpPr/>
            <p:nvPr/>
          </p:nvSpPr>
          <p:spPr>
            <a:xfrm>
              <a:off x="853440" y="1218042"/>
              <a:ext cx="10027920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15B088-04F3-D48B-9D1D-3959083DCFE2}"/>
                </a:ext>
              </a:extLst>
            </p:cNvPr>
            <p:cNvSpPr/>
            <p:nvPr/>
          </p:nvSpPr>
          <p:spPr>
            <a:xfrm>
              <a:off x="-254000" y="1097280"/>
              <a:ext cx="1564640" cy="711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E48C74-31D6-30C2-EDB0-3E6A653541F2}"/>
                </a:ext>
              </a:extLst>
            </p:cNvPr>
            <p:cNvSpPr txBox="1"/>
            <p:nvPr/>
          </p:nvSpPr>
          <p:spPr>
            <a:xfrm>
              <a:off x="1310640" y="1261394"/>
              <a:ext cx="956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PENGELOLAAN KINERJA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B597F5-F904-57C4-7DA3-7C9A490029F0}"/>
              </a:ext>
            </a:extLst>
          </p:cNvPr>
          <p:cNvGrpSpPr/>
          <p:nvPr/>
        </p:nvGrpSpPr>
        <p:grpSpPr>
          <a:xfrm>
            <a:off x="853440" y="4837423"/>
            <a:ext cx="11612880" cy="711200"/>
            <a:chOff x="853440" y="1756598"/>
            <a:chExt cx="11612880" cy="7112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603D394-35B9-5027-D6E5-C6C7A3F578BB}"/>
                </a:ext>
              </a:extLst>
            </p:cNvPr>
            <p:cNvSpPr/>
            <p:nvPr/>
          </p:nvSpPr>
          <p:spPr>
            <a:xfrm>
              <a:off x="1328420" y="1876163"/>
              <a:ext cx="10048240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9D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23D6DC-AC4F-C6B7-C748-99FB22E6F3D6}"/>
                </a:ext>
              </a:extLst>
            </p:cNvPr>
            <p:cNvSpPr/>
            <p:nvPr/>
          </p:nvSpPr>
          <p:spPr>
            <a:xfrm>
              <a:off x="10901680" y="1756598"/>
              <a:ext cx="1564640" cy="711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02F4B8-6B30-0C0B-BE9D-C0D31D9440A7}"/>
                </a:ext>
              </a:extLst>
            </p:cNvPr>
            <p:cNvSpPr txBox="1"/>
            <p:nvPr/>
          </p:nvSpPr>
          <p:spPr>
            <a:xfrm>
              <a:off x="853440" y="1876163"/>
              <a:ext cx="10048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Neris Black" panose="00000A00000000000000"/>
                </a:rPr>
                <a:t>PEMANFAATAN TEKNOLOGI INFORMASI DAN KOMUNIKASI</a:t>
              </a:r>
              <a:endParaRPr lang="en-US" sz="2400" dirty="0">
                <a:solidFill>
                  <a:srgbClr val="FF5757"/>
                </a:solidFill>
                <a:latin typeface="Neris Black" panose="00000A00000000000000"/>
              </a:endParaRPr>
            </a:p>
          </p:txBody>
        </p:sp>
      </p:grpSp>
      <p:pic>
        <p:nvPicPr>
          <p:cNvPr id="42" name="Graphic 41" descr="Network with solid fill">
            <a:extLst>
              <a:ext uri="{FF2B5EF4-FFF2-40B4-BE49-F238E27FC236}">
                <a16:creationId xmlns:a16="http://schemas.microsoft.com/office/drawing/2014/main" id="{84DE59E9-86BF-4365-A70D-AD75D45FF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0434" y="2060337"/>
            <a:ext cx="725366" cy="725366"/>
          </a:xfrm>
          <a:prstGeom prst="rect">
            <a:avLst/>
          </a:prstGeom>
        </p:spPr>
      </p:pic>
      <p:pic>
        <p:nvPicPr>
          <p:cNvPr id="48" name="Graphic 47" descr="Cloud Computing with solid fill">
            <a:extLst>
              <a:ext uri="{FF2B5EF4-FFF2-40B4-BE49-F238E27FC236}">
                <a16:creationId xmlns:a16="http://schemas.microsoft.com/office/drawing/2014/main" id="{564944EC-34F2-8B6F-9F74-1FD5D4350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8560" y="4865266"/>
            <a:ext cx="637579" cy="637579"/>
          </a:xfrm>
          <a:prstGeom prst="rect">
            <a:avLst/>
          </a:prstGeom>
        </p:spPr>
      </p:pic>
      <p:pic>
        <p:nvPicPr>
          <p:cNvPr id="54" name="Graphic 53" descr="Clipboard Mixed with solid fill">
            <a:extLst>
              <a:ext uri="{FF2B5EF4-FFF2-40B4-BE49-F238E27FC236}">
                <a16:creationId xmlns:a16="http://schemas.microsoft.com/office/drawing/2014/main" id="{C180A2F0-0B9E-D94D-CDCC-3A3308E00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40" y="2715331"/>
            <a:ext cx="737648" cy="737648"/>
          </a:xfrm>
          <a:prstGeom prst="rect">
            <a:avLst/>
          </a:prstGeom>
        </p:spPr>
      </p:pic>
      <p:pic>
        <p:nvPicPr>
          <p:cNvPr id="64" name="Graphic 63" descr="Circles with arrows with solid fill">
            <a:extLst>
              <a:ext uri="{FF2B5EF4-FFF2-40B4-BE49-F238E27FC236}">
                <a16:creationId xmlns:a16="http://schemas.microsoft.com/office/drawing/2014/main" id="{5E057B46-2D14-6B73-87FF-C4AAD0E9D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526" y="1456095"/>
            <a:ext cx="796874" cy="796874"/>
          </a:xfrm>
          <a:prstGeom prst="rect">
            <a:avLst/>
          </a:prstGeom>
        </p:spPr>
      </p:pic>
      <p:pic>
        <p:nvPicPr>
          <p:cNvPr id="70" name="Graphic 69" descr="Cheers with solid fill">
            <a:extLst>
              <a:ext uri="{FF2B5EF4-FFF2-40B4-BE49-F238E27FC236}">
                <a16:creationId xmlns:a16="http://schemas.microsoft.com/office/drawing/2014/main" id="{3F0B7B11-2AC2-1771-E5F8-98DB349C3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622" y="4201497"/>
            <a:ext cx="677180" cy="677180"/>
          </a:xfrm>
          <a:prstGeom prst="rect">
            <a:avLst/>
          </a:prstGeom>
        </p:spPr>
      </p:pic>
      <p:pic>
        <p:nvPicPr>
          <p:cNvPr id="72" name="Graphic 71" descr="Remote learning language with solid fill">
            <a:extLst>
              <a:ext uri="{FF2B5EF4-FFF2-40B4-BE49-F238E27FC236}">
                <a16:creationId xmlns:a16="http://schemas.microsoft.com/office/drawing/2014/main" id="{00DE5801-8720-A3B7-3247-7E3B83E626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94812" y="3441789"/>
            <a:ext cx="783293" cy="7832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A7159BB-6C1D-ECD3-BC97-FDA92C46FABB}"/>
              </a:ext>
            </a:extLst>
          </p:cNvPr>
          <p:cNvSpPr txBox="1"/>
          <p:nvPr/>
        </p:nvSpPr>
        <p:spPr>
          <a:xfrm>
            <a:off x="2797141" y="502946"/>
            <a:ext cx="6360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eris Black" panose="00000A00000000000000"/>
              </a:rPr>
              <a:t>Mekanisme</a:t>
            </a:r>
            <a:r>
              <a:rPr lang="en-US" sz="40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US" sz="40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eris Black" panose="00000A00000000000000"/>
              </a:rPr>
              <a:t>terdiri</a:t>
            </a:r>
            <a:r>
              <a:rPr lang="en-US" sz="4000" dirty="0">
                <a:solidFill>
                  <a:schemeClr val="bg1"/>
                </a:solidFill>
                <a:latin typeface="Neris Black" panose="00000A00000000000000"/>
              </a:rPr>
              <a:t>:</a:t>
            </a:r>
            <a:endParaRPr lang="en-US" sz="2800" dirty="0">
              <a:solidFill>
                <a:schemeClr val="bg1"/>
              </a:solidFill>
              <a:latin typeface="Neris Black" panose="00000A00000000000000"/>
            </a:endParaRP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(Pasal 6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Perwal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83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2023)</a:t>
            </a:r>
            <a:endParaRPr lang="en-US" sz="3600" u="sng" dirty="0">
              <a:solidFill>
                <a:schemeClr val="bg1"/>
              </a:solidFill>
              <a:latin typeface="Neris Black" panose="00000A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28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4021055" y="1100499"/>
            <a:ext cx="4142658" cy="91516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Kedudukan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(Pasal 7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Perwal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83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2023)</a:t>
            </a:r>
            <a:endParaRPr lang="en-US" sz="4800" u="sng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Penggambaran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posisi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kedudukan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 dan 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struktur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Penilai</a:t>
            </a:r>
            <a:r>
              <a:rPr lang="en-US" sz="3200" dirty="0">
                <a:solidFill>
                  <a:schemeClr val="bg1"/>
                </a:solidFill>
              </a:rPr>
              <a:t> Kinerja </a:t>
            </a:r>
            <a:r>
              <a:rPr lang="en-US" sz="3200" dirty="0" err="1">
                <a:solidFill>
                  <a:schemeClr val="bg1"/>
                </a:solidFill>
              </a:rPr>
              <a:t>sebagai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atasan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langsung</a:t>
            </a:r>
            <a:r>
              <a:rPr lang="en-US" sz="3200" dirty="0">
                <a:solidFill>
                  <a:schemeClr val="bg1"/>
                </a:solidFill>
              </a:rPr>
              <a:t>, yang </a:t>
            </a:r>
            <a:r>
              <a:rPr lang="en-US" sz="3200" dirty="0" err="1">
                <a:solidFill>
                  <a:schemeClr val="bg1"/>
                </a:solidFill>
              </a:rPr>
              <a:t>tergambarkan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struktur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 dan tata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Pola </a:t>
            </a:r>
            <a:r>
              <a:rPr lang="en-US" sz="3200" dirty="0" err="1">
                <a:solidFill>
                  <a:schemeClr val="bg1"/>
                </a:solidFill>
              </a:rPr>
              <a:t>Kedudukan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terdiri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2, </a:t>
            </a:r>
            <a:r>
              <a:rPr lang="en-US" sz="3200" dirty="0" err="1">
                <a:solidFill>
                  <a:schemeClr val="bg1"/>
                </a:solidFill>
              </a:rPr>
              <a:t>yaitu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Pola </a:t>
            </a:r>
            <a:r>
              <a:rPr lang="en-US" sz="3200" dirty="0" err="1">
                <a:solidFill>
                  <a:schemeClr val="bg1"/>
                </a:solidFill>
              </a:rPr>
              <a:t>Kedudukan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Pola </a:t>
            </a:r>
            <a:r>
              <a:rPr lang="en-US" sz="3200" dirty="0" err="1">
                <a:solidFill>
                  <a:schemeClr val="bg1"/>
                </a:solidFill>
              </a:rPr>
              <a:t>Kedudukan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diangkat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memimpin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suatu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mandiri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tersebut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membawahi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3929315" y="1027975"/>
            <a:ext cx="4142658" cy="91516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Penugasan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26559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(Pasal 8 – Pasal 11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Perwal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83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2023)</a:t>
            </a:r>
            <a:endParaRPr lang="en-US" sz="3600" u="sng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Penugasan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secara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individu</a:t>
            </a:r>
            <a:r>
              <a:rPr lang="en-US" sz="3200" dirty="0">
                <a:solidFill>
                  <a:schemeClr val="bg1"/>
                </a:solidFill>
              </a:rPr>
              <a:t> dan/</a:t>
            </a:r>
            <a:r>
              <a:rPr lang="en-US" sz="3200" dirty="0" err="1">
                <a:solidFill>
                  <a:schemeClr val="bg1"/>
                </a:solidFill>
              </a:rPr>
              <a:t>atau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melibatkan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berasal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satu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lintas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, dan/</a:t>
            </a:r>
            <a:r>
              <a:rPr lang="en-US" sz="3200" dirty="0" err="1">
                <a:solidFill>
                  <a:schemeClr val="bg1"/>
                </a:solidFill>
              </a:rPr>
              <a:t>atau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lintas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24D0AB-64A7-4DFD-94CD-472A1E16DA14}"/>
              </a:ext>
            </a:extLst>
          </p:cNvPr>
          <p:cNvSpPr/>
          <p:nvPr/>
        </p:nvSpPr>
        <p:spPr>
          <a:xfrm>
            <a:off x="1161629" y="4846042"/>
            <a:ext cx="10719562" cy="198413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Penugasan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dilakukan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melalui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</a:rPr>
              <a:t>Penunjukan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</a:rPr>
              <a:t>Pengajuan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Sukarela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853870"/>
            <a:ext cx="10719562" cy="26559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605280" y="1021776"/>
            <a:ext cx="10039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Administrator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membentuk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memperhatikan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susunan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Tim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dibentuk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mengisi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kekosongan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penyetaraan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jabatan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Tim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dipimpin</a:t>
            </a:r>
            <a:r>
              <a:rPr lang="en-US" sz="3200" dirty="0">
                <a:solidFill>
                  <a:schemeClr val="bg1"/>
                </a:solidFill>
              </a:rPr>
              <a:t> oleh </a:t>
            </a: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Tim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24D0AB-64A7-4DFD-94CD-472A1E16DA14}"/>
              </a:ext>
            </a:extLst>
          </p:cNvPr>
          <p:cNvSpPr/>
          <p:nvPr/>
        </p:nvSpPr>
        <p:spPr>
          <a:xfrm>
            <a:off x="1161629" y="4080783"/>
            <a:ext cx="10719562" cy="223980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masih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penyetaraan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jabatan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maka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Tim </a:t>
            </a:r>
            <a:r>
              <a:rPr lang="en-US" sz="3200" dirty="0" err="1">
                <a:solidFill>
                  <a:schemeClr val="bg1"/>
                </a:solidFill>
              </a:rPr>
              <a:t>dijabat</a:t>
            </a:r>
            <a:r>
              <a:rPr lang="en-US" sz="3200" dirty="0">
                <a:solidFill>
                  <a:schemeClr val="bg1"/>
                </a:solidFill>
              </a:rPr>
              <a:t> oleh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penyetaraan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jabatan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24D0AB-64A7-4DFD-94CD-472A1E16DA14}"/>
              </a:ext>
            </a:extLst>
          </p:cNvPr>
          <p:cNvSpPr/>
          <p:nvPr/>
        </p:nvSpPr>
        <p:spPr>
          <a:xfrm>
            <a:off x="1161629" y="2829541"/>
            <a:ext cx="10719562" cy="223980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hasil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penyetaraan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jabatan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merangkap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menjadi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Tim, </a:t>
            </a:r>
            <a:r>
              <a:rPr lang="en-US" sz="3200" dirty="0" err="1">
                <a:solidFill>
                  <a:schemeClr val="bg1"/>
                </a:solidFill>
              </a:rPr>
              <a:t>tidak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diberikan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tambahan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penghasilan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Tim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853870"/>
            <a:ext cx="10719562" cy="176099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605280" y="1021776"/>
            <a:ext cx="1003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3200" dirty="0">
                <a:solidFill>
                  <a:schemeClr val="bg1"/>
                </a:solidFill>
                <a:latin typeface="Neris Black" panose="00000A00000000000000"/>
              </a:rPr>
              <a:t>Pejabat Fungsional/Pelaksana yang diberi tugas sebagai Ketua Tim mendapatkan tambahan penghasilan</a:t>
            </a:r>
          </a:p>
        </p:txBody>
      </p:sp>
    </p:spTree>
    <p:extLst>
      <p:ext uri="{BB962C8B-B14F-4D97-AF65-F5344CB8AC3E}">
        <p14:creationId xmlns:p14="http://schemas.microsoft.com/office/powerpoint/2010/main" val="34972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3929315" y="1027975"/>
            <a:ext cx="4142658" cy="91516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Pelaksanaan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Tugas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(Pasal 12 – Pasal 13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Perwal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83 </a:t>
            </a:r>
            <a:r>
              <a:rPr lang="en-US" sz="2400" u="sng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sz="2400" u="sng" dirty="0">
                <a:solidFill>
                  <a:schemeClr val="bg1"/>
                </a:solidFill>
                <a:latin typeface="Neris Black" panose="00000A00000000000000"/>
              </a:rPr>
              <a:t> 2023)</a:t>
            </a:r>
            <a:endParaRPr lang="en-US" sz="4800" u="sng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Pelaksanaan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meliputi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pelaksanaan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bersifat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maupun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lintas</a:t>
            </a:r>
            <a:r>
              <a:rPr lang="en-US" sz="3200" dirty="0">
                <a:solidFill>
                  <a:schemeClr val="bg1"/>
                </a:solidFill>
              </a:rPr>
              <a:t> unit </a:t>
            </a:r>
            <a:r>
              <a:rPr lang="en-US" sz="3200" dirty="0" err="1">
                <a:solidFill>
                  <a:schemeClr val="bg1"/>
                </a:solidFill>
              </a:rPr>
              <a:t>organisasi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Perangkat</a:t>
            </a:r>
            <a:r>
              <a:rPr lang="en-US" sz="3200" dirty="0">
                <a:solidFill>
                  <a:schemeClr val="bg1"/>
                </a:solidFill>
              </a:rPr>
              <a:t> Daerah</a:t>
            </a:r>
          </a:p>
        </p:txBody>
      </p:sp>
    </p:spTree>
    <p:extLst>
      <p:ext uri="{BB962C8B-B14F-4D97-AF65-F5344CB8AC3E}">
        <p14:creationId xmlns:p14="http://schemas.microsoft.com/office/powerpoint/2010/main" val="28468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3162097" y="1173511"/>
            <a:ext cx="5860573" cy="114179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Pertanggungjawaban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Pelaksanaan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Tugas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450652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(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Pasal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14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Perwal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Nomor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85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Tahun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2023)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685484" y="2684359"/>
            <a:ext cx="10039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pertanggungjawaban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pelaksanaan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Pejabat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Fungsional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Pelaksana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melaporkan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pelaksanaan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kepada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pimpinan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secara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langsung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berjenjang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140" y="4034494"/>
            <a:ext cx="939800" cy="28235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456940" y="3094694"/>
            <a:ext cx="939800" cy="37633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396740" y="2154894"/>
            <a:ext cx="939800" cy="47031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 rot="16200000">
            <a:off x="8294369" y="-802936"/>
            <a:ext cx="939800" cy="68554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 rot="16200000">
            <a:off x="7823226" y="-334278"/>
            <a:ext cx="939800" cy="77977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 rot="16200000">
            <a:off x="7354570" y="136866"/>
            <a:ext cx="939800" cy="8735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Hexagon 7"/>
          <p:cNvSpPr/>
          <p:nvPr/>
        </p:nvSpPr>
        <p:spPr>
          <a:xfrm rot="5400000">
            <a:off x="3936959" y="1566020"/>
            <a:ext cx="919560" cy="792369"/>
          </a:xfrm>
          <a:prstGeom prst="hexagon">
            <a:avLst/>
          </a:prstGeom>
          <a:solidFill>
            <a:schemeClr val="tx2"/>
          </a:solidFill>
          <a:ln w="76200">
            <a:solidFill>
              <a:srgbClr val="7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Hexagon 8"/>
          <p:cNvSpPr/>
          <p:nvPr/>
        </p:nvSpPr>
        <p:spPr>
          <a:xfrm rot="5400000">
            <a:off x="3021867" y="2467429"/>
            <a:ext cx="919560" cy="792369"/>
          </a:xfrm>
          <a:prstGeom prst="hexagon">
            <a:avLst/>
          </a:prstGeom>
          <a:solidFill>
            <a:schemeClr val="tx2"/>
          </a:solidFill>
          <a:ln w="76200">
            <a:solidFill>
              <a:srgbClr val="B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Hexagon 9"/>
          <p:cNvSpPr/>
          <p:nvPr/>
        </p:nvSpPr>
        <p:spPr>
          <a:xfrm rot="5400000">
            <a:off x="2069365" y="3394074"/>
            <a:ext cx="919560" cy="792369"/>
          </a:xfrm>
          <a:prstGeom prst="hexagon">
            <a:avLst/>
          </a:prstGeom>
          <a:solidFill>
            <a:schemeClr val="tx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5311832" y="2387595"/>
            <a:ext cx="39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Dasar Hukum</a:t>
            </a:r>
            <a:endParaRPr lang="id-ID" sz="32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3057" y="3255455"/>
            <a:ext cx="909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Penyederhanaan</a:t>
            </a:r>
            <a:r>
              <a:rPr lang="en-US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Birokrasi</a:t>
            </a:r>
            <a:endParaRPr lang="id-ID" sz="28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8985" y="4237567"/>
            <a:ext cx="980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Penyesuaian</a:t>
            </a:r>
            <a:r>
              <a:rPr lang="en-US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Sistem</a:t>
            </a:r>
            <a:r>
              <a:rPr lang="en-US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Kerja</a:t>
            </a:r>
            <a:endParaRPr lang="id-ID" sz="28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1421" y="3458847"/>
            <a:ext cx="5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3923" y="2535398"/>
            <a:ext cx="5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015" y="1639038"/>
            <a:ext cx="51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25186" y="31484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Neris Black" panose="00000A00000000000000" pitchFamily="50" charset="0"/>
              </a:rPr>
              <a:t>OUTLINE MATERI</a:t>
            </a:r>
          </a:p>
        </p:txBody>
      </p:sp>
      <p:pic>
        <p:nvPicPr>
          <p:cNvPr id="29" name="Graphic 28" descr="Court with solid fill">
            <a:extLst>
              <a:ext uri="{FF2B5EF4-FFF2-40B4-BE49-F238E27FC236}">
                <a16:creationId xmlns:a16="http://schemas.microsoft.com/office/drawing/2014/main" id="{320D708D-04F3-DEB9-B830-56627379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057" y="2318018"/>
            <a:ext cx="705177" cy="705177"/>
          </a:xfrm>
          <a:prstGeom prst="rect">
            <a:avLst/>
          </a:prstGeom>
        </p:spPr>
      </p:pic>
      <p:pic>
        <p:nvPicPr>
          <p:cNvPr id="31" name="Graphic 30" descr="Comment Important with solid fill">
            <a:extLst>
              <a:ext uri="{FF2B5EF4-FFF2-40B4-BE49-F238E27FC236}">
                <a16:creationId xmlns:a16="http://schemas.microsoft.com/office/drawing/2014/main" id="{AC1B2BAE-F087-1897-1568-7BB2F7B7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416" y="3141522"/>
            <a:ext cx="844836" cy="8448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17B6DC6-D0D1-3F0B-7DA3-D657A6DE096B}"/>
              </a:ext>
            </a:extLst>
          </p:cNvPr>
          <p:cNvSpPr/>
          <p:nvPr/>
        </p:nvSpPr>
        <p:spPr>
          <a:xfrm>
            <a:off x="1569010" y="4948669"/>
            <a:ext cx="939800" cy="190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31449-0ECC-8E37-95AF-2DCC5BD5F8EA}"/>
              </a:ext>
            </a:extLst>
          </p:cNvPr>
          <p:cNvSpPr/>
          <p:nvPr/>
        </p:nvSpPr>
        <p:spPr>
          <a:xfrm rot="16200000">
            <a:off x="6880505" y="576975"/>
            <a:ext cx="939800" cy="96831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202C778-5FE5-6B90-7EE6-A2004E0948BB}"/>
              </a:ext>
            </a:extLst>
          </p:cNvPr>
          <p:cNvSpPr/>
          <p:nvPr/>
        </p:nvSpPr>
        <p:spPr>
          <a:xfrm>
            <a:off x="1121235" y="4308248"/>
            <a:ext cx="919560" cy="792369"/>
          </a:xfrm>
          <a:prstGeom prst="hexagon">
            <a:avLst/>
          </a:prstGeom>
          <a:solidFill>
            <a:schemeClr val="tx2"/>
          </a:solidFill>
          <a:ln w="76200">
            <a:solidFill>
              <a:srgbClr val="A91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  <a:endParaRPr lang="id-ID" sz="1800" b="1" dirty="0">
              <a:solidFill>
                <a:schemeClr val="bg1"/>
              </a:solidFill>
            </a:endParaRPr>
          </a:p>
        </p:txBody>
      </p:sp>
      <p:pic>
        <p:nvPicPr>
          <p:cNvPr id="36" name="Graphic 35" descr="Court with solid fill">
            <a:extLst>
              <a:ext uri="{FF2B5EF4-FFF2-40B4-BE49-F238E27FC236}">
                <a16:creationId xmlns:a16="http://schemas.microsoft.com/office/drawing/2014/main" id="{9F91FBCE-005B-376E-A630-06E6C355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4465" y="4114928"/>
            <a:ext cx="768497" cy="768497"/>
          </a:xfrm>
          <a:prstGeom prst="rect">
            <a:avLst/>
          </a:prstGeom>
        </p:spPr>
      </p:pic>
      <p:pic>
        <p:nvPicPr>
          <p:cNvPr id="11" name="Graphic 10" descr="Comment Important with solid fill">
            <a:extLst>
              <a:ext uri="{FF2B5EF4-FFF2-40B4-BE49-F238E27FC236}">
                <a16:creationId xmlns:a16="http://schemas.microsoft.com/office/drawing/2014/main" id="{8B56A2CE-F1F8-3D73-5D13-F69D017D6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0542" y="4974296"/>
            <a:ext cx="844836" cy="8448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5F9B3-4FBB-5684-3357-4C785805AB31}"/>
              </a:ext>
            </a:extLst>
          </p:cNvPr>
          <p:cNvSpPr txBox="1"/>
          <p:nvPr/>
        </p:nvSpPr>
        <p:spPr>
          <a:xfrm>
            <a:off x="2529144" y="5113529"/>
            <a:ext cx="980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Mekanisme</a:t>
            </a:r>
            <a:r>
              <a:rPr lang="en-US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Kerja</a:t>
            </a:r>
            <a:endParaRPr lang="id-ID" sz="28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3709296" y="1122863"/>
            <a:ext cx="4388494" cy="91516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Pengelolaan</a:t>
            </a:r>
            <a:r>
              <a:rPr lang="en-US" sz="4000" u="sng" dirty="0">
                <a:solidFill>
                  <a:schemeClr val="bg1"/>
                </a:solidFill>
              </a:rPr>
              <a:t> Kinerja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088724"/>
            <a:ext cx="10719562" cy="443411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15889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(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Pasal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15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Perwal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Nomor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85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Tahun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2023)</a:t>
            </a:r>
            <a:endParaRPr lang="es-ES" sz="3600" u="sng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718502" y="2190111"/>
            <a:ext cx="10039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Pengelolaan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Pejabat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Fungsional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Pelaksana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baik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bekerja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individu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maupun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terdiri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perencanaan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meliputi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penetapan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klarifikasi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ekspektasi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pelaksanaan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pemantauan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pembinaan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meliputi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pendokumentasian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pemberian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balik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berkelanjutan</a:t>
            </a:r>
            <a:r>
              <a:rPr lang="en-US" sz="2800" dirty="0">
                <a:solidFill>
                  <a:schemeClr val="bg1"/>
                </a:solidFill>
              </a:rPr>
              <a:t>  dan  </a:t>
            </a:r>
            <a:r>
              <a:rPr lang="en-US" sz="2800" dirty="0" err="1">
                <a:solidFill>
                  <a:schemeClr val="bg1"/>
                </a:solidFill>
              </a:rPr>
              <a:t>pengembangan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pegawai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penilaian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 yang  </a:t>
            </a:r>
            <a:r>
              <a:rPr lang="en-US" sz="2800" dirty="0" err="1">
                <a:solidFill>
                  <a:schemeClr val="bg1"/>
                </a:solidFill>
              </a:rPr>
              <a:t>meliputi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pegawai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</a:rPr>
              <a:t>tindak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lanjut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hasil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meliputi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pemberian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penghargaan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sanksi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E1B90-E756-71DF-8856-04042042E8FB}"/>
              </a:ext>
            </a:extLst>
          </p:cNvPr>
          <p:cNvSpPr/>
          <p:nvPr/>
        </p:nvSpPr>
        <p:spPr>
          <a:xfrm>
            <a:off x="2736748" y="1291911"/>
            <a:ext cx="5967305" cy="12786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</a:rPr>
              <a:t>Pemanfaatan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Teknologi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u="sng" dirty="0" err="1">
                <a:solidFill>
                  <a:schemeClr val="bg1"/>
                </a:solidFill>
              </a:rPr>
              <a:t>Informasi</a:t>
            </a:r>
            <a:r>
              <a:rPr lang="en-US" sz="4000" u="sng" dirty="0">
                <a:solidFill>
                  <a:schemeClr val="bg1"/>
                </a:solidFill>
              </a:rPr>
              <a:t> dan </a:t>
            </a:r>
            <a:r>
              <a:rPr lang="en-US" sz="4000" u="sng" dirty="0" err="1">
                <a:solidFill>
                  <a:schemeClr val="bg1"/>
                </a:solidFill>
              </a:rPr>
              <a:t>Komunikasi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2570575"/>
            <a:ext cx="10719562" cy="246985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(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Pasal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16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Perwal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Nomor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85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Tahun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2023)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76200" y="1895319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09" y="2057495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685484" y="2758526"/>
            <a:ext cx="10039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</a:rPr>
              <a:t>Pemerintah</a:t>
            </a:r>
            <a:r>
              <a:rPr lang="en-US" sz="3200" dirty="0">
                <a:solidFill>
                  <a:schemeClr val="bg1"/>
                </a:solidFill>
              </a:rPr>
              <a:t> Daerah </a:t>
            </a:r>
            <a:r>
              <a:rPr lang="en-US" sz="3200" dirty="0" err="1">
                <a:solidFill>
                  <a:schemeClr val="bg1"/>
                </a:solidFill>
              </a:rPr>
              <a:t>mengutamakan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layanan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administrasi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pemerintahan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berbasis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elektronik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melalui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pemanfaatan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aplikasi</a:t>
            </a:r>
            <a:r>
              <a:rPr lang="en-US" sz="3200" dirty="0">
                <a:solidFill>
                  <a:schemeClr val="bg1"/>
                </a:solidFill>
              </a:rPr>
              <a:t> SPBE yang </a:t>
            </a:r>
            <a:r>
              <a:rPr lang="en-US" sz="3200" dirty="0" err="1">
                <a:solidFill>
                  <a:schemeClr val="bg1"/>
                </a:solidFill>
              </a:rPr>
              <a:t>terintegrasi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mendukung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Pemerintah</a:t>
            </a:r>
            <a:r>
              <a:rPr lang="en-US" sz="3200" dirty="0">
                <a:solidFill>
                  <a:schemeClr val="bg1"/>
                </a:solidFill>
              </a:rPr>
              <a:t> Daerah.</a:t>
            </a:r>
          </a:p>
        </p:txBody>
      </p:sp>
    </p:spTree>
    <p:extLst>
      <p:ext uri="{BB962C8B-B14F-4D97-AF65-F5344CB8AC3E}">
        <p14:creationId xmlns:p14="http://schemas.microsoft.com/office/powerpoint/2010/main" val="14193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293B8-5844-A266-35CD-4E39F6711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61629" y="1262675"/>
            <a:ext cx="10719562" cy="433265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5" y="335165"/>
            <a:ext cx="7984625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MONITORING DAN EVALUASI</a:t>
            </a:r>
          </a:p>
          <a:p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(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Pasal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18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Perwal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Nomor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85 </a:t>
            </a:r>
            <a:r>
              <a:rPr lang="es-ES" sz="2400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Tahun</a:t>
            </a:r>
            <a:r>
              <a:rPr lang="es-ES" sz="2400" u="sng" dirty="0">
                <a:solidFill>
                  <a:schemeClr val="bg1"/>
                </a:solidFill>
                <a:latin typeface="Neris Black" panose="00000A00000000000000" pitchFamily="50" charset="0"/>
              </a:rPr>
              <a:t> 2023)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0" y="2276910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60" y="2402661"/>
            <a:ext cx="1026160" cy="102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ACF2FB-139E-158C-AF66-43058776D29C}"/>
              </a:ext>
            </a:extLst>
          </p:cNvPr>
          <p:cNvSpPr txBox="1"/>
          <p:nvPr/>
        </p:nvSpPr>
        <p:spPr>
          <a:xfrm>
            <a:off x="1588958" y="1365058"/>
            <a:ext cx="10039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Monitoring dan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pengawasan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dilaksanakan</a:t>
            </a:r>
            <a:r>
              <a:rPr lang="en-US" sz="2800" dirty="0">
                <a:solidFill>
                  <a:schemeClr val="bg1"/>
                </a:solidFill>
              </a:rPr>
              <a:t> oleh: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Perangkat</a:t>
            </a:r>
            <a:r>
              <a:rPr lang="en-US" sz="2800" dirty="0">
                <a:solidFill>
                  <a:schemeClr val="bg1"/>
                </a:solidFill>
              </a:rPr>
              <a:t> Daerah yang </a:t>
            </a:r>
            <a:r>
              <a:rPr lang="en-US" sz="2800" dirty="0" err="1">
                <a:solidFill>
                  <a:schemeClr val="bg1"/>
                </a:solidFill>
              </a:rPr>
              <a:t>menangani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urusan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kepegawaian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sumber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manusia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Perangkat</a:t>
            </a:r>
            <a:r>
              <a:rPr lang="en-US" sz="2800" dirty="0">
                <a:solidFill>
                  <a:schemeClr val="bg1"/>
                </a:solidFill>
              </a:rPr>
              <a:t> Daerah yang </a:t>
            </a:r>
            <a:r>
              <a:rPr lang="en-US" sz="2800" dirty="0" err="1">
                <a:solidFill>
                  <a:schemeClr val="bg1"/>
                </a:solidFill>
              </a:rPr>
              <a:t>menangani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urusan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pengawasan</a:t>
            </a:r>
            <a:r>
              <a:rPr lang="en-US" sz="2800" dirty="0">
                <a:solidFill>
                  <a:schemeClr val="bg1"/>
                </a:solidFill>
              </a:rPr>
              <a:t> internal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Unit </a:t>
            </a:r>
            <a:r>
              <a:rPr lang="en-US" sz="2800" dirty="0" err="1">
                <a:solidFill>
                  <a:schemeClr val="bg1"/>
                </a:solidFill>
              </a:rPr>
              <a:t>Organisasi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menangani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kelembagaan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Perangkat</a:t>
            </a:r>
            <a:r>
              <a:rPr lang="en-US" sz="2800" dirty="0">
                <a:solidFill>
                  <a:schemeClr val="bg1"/>
                </a:solidFill>
              </a:rPr>
              <a:t> Daerah dan tata </a:t>
            </a:r>
            <a:r>
              <a:rPr lang="en-US" sz="2800" dirty="0" err="1">
                <a:solidFill>
                  <a:schemeClr val="bg1"/>
                </a:solidFill>
              </a:rPr>
              <a:t>laksana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pelayanan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publik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pendayagunaan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aparatur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daerah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61C9974-1F13-46E0-BD84-C83F762EBFED}"/>
              </a:ext>
            </a:extLst>
          </p:cNvPr>
          <p:cNvSpPr/>
          <p:nvPr/>
        </p:nvSpPr>
        <p:spPr>
          <a:xfrm>
            <a:off x="0" y="882650"/>
            <a:ext cx="12192000" cy="5975350"/>
          </a:xfrm>
          <a:prstGeom prst="rect">
            <a:avLst/>
          </a:prstGeom>
          <a:solidFill>
            <a:schemeClr val="tx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5BE37E18-1781-A73E-CEB1-23260A7C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89" y="855635"/>
            <a:ext cx="69596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9900" dirty="0" err="1">
                <a:solidFill>
                  <a:schemeClr val="bg1"/>
                </a:solidFill>
                <a:latin typeface="Palace Script MT" panose="030303020206070C0B05" pitchFamily="66" charset="0"/>
              </a:rPr>
              <a:t>Terima</a:t>
            </a:r>
            <a:endParaRPr lang="id-ID" altLang="en-US" sz="19900" dirty="0">
              <a:solidFill>
                <a:schemeClr val="bg1"/>
              </a:solidFill>
              <a:latin typeface="Palace Script MT" panose="030303020206070C0B05" pitchFamily="66" charset="0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E44597FE-2093-AE86-9ACE-8AA34DC5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757" y="2829502"/>
            <a:ext cx="695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9900" dirty="0">
                <a:solidFill>
                  <a:schemeClr val="bg1"/>
                </a:solidFill>
                <a:latin typeface="Palace Script MT" panose="030303020206070C0B05" pitchFamily="66" charset="0"/>
              </a:rPr>
              <a:t>Kasih</a:t>
            </a:r>
            <a:endParaRPr lang="id-ID" altLang="en-US" sz="19900" dirty="0">
              <a:solidFill>
                <a:schemeClr val="bg1"/>
              </a:solidFill>
              <a:latin typeface="Palace Script MT" panose="030303020206070C0B05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09CCDA-A1FE-6E6D-7CE6-386979C5A29E}"/>
              </a:ext>
            </a:extLst>
          </p:cNvPr>
          <p:cNvSpPr/>
          <p:nvPr/>
        </p:nvSpPr>
        <p:spPr>
          <a:xfrm>
            <a:off x="8364538" y="-4763"/>
            <a:ext cx="3833812" cy="82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ECC699-DA9E-1A6B-51D8-B5C9AD36C578}"/>
              </a:ext>
            </a:extLst>
          </p:cNvPr>
          <p:cNvSpPr>
            <a:spLocks noChangeAspect="1"/>
          </p:cNvSpPr>
          <p:nvPr/>
        </p:nvSpPr>
        <p:spPr>
          <a:xfrm>
            <a:off x="7999413" y="-1588"/>
            <a:ext cx="820737" cy="820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EB374008-6488-7FC7-E3CE-0F1E9006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71438"/>
            <a:ext cx="401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FEFFC7-B2A0-4E75-A575-AFFD0F36F6F8}"/>
              </a:ext>
            </a:extLst>
          </p:cNvPr>
          <p:cNvSpPr/>
          <p:nvPr/>
        </p:nvSpPr>
        <p:spPr>
          <a:xfrm>
            <a:off x="0" y="0"/>
            <a:ext cx="3833813" cy="82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EDA658-3E44-FAA5-3581-FB0E82CD9F31}"/>
              </a:ext>
            </a:extLst>
          </p:cNvPr>
          <p:cNvSpPr>
            <a:spLocks noChangeAspect="1"/>
          </p:cNvSpPr>
          <p:nvPr/>
        </p:nvSpPr>
        <p:spPr>
          <a:xfrm>
            <a:off x="3396615" y="-4763"/>
            <a:ext cx="820738" cy="8286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4" descr="Logo, company name">
            <a:extLst>
              <a:ext uri="{FF2B5EF4-FFF2-40B4-BE49-F238E27FC236}">
                <a16:creationId xmlns:a16="http://schemas.microsoft.com/office/drawing/2014/main" id="{0960FB43-E8C6-953E-03E6-6400BBA6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8" b="35188"/>
          <a:stretch>
            <a:fillRect/>
          </a:stretch>
        </p:blipFill>
        <p:spPr bwMode="auto">
          <a:xfrm>
            <a:off x="394743" y="66675"/>
            <a:ext cx="32019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79">
            <a:extLst>
              <a:ext uri="{FF2B5EF4-FFF2-40B4-BE49-F238E27FC236}">
                <a16:creationId xmlns:a16="http://schemas.microsoft.com/office/drawing/2014/main" id="{94FD1324-B5C0-2168-763F-93A6477EBBCB}"/>
              </a:ext>
            </a:extLst>
          </p:cNvPr>
          <p:cNvSpPr/>
          <p:nvPr/>
        </p:nvSpPr>
        <p:spPr>
          <a:xfrm rot="10800000">
            <a:off x="10301726" y="994616"/>
            <a:ext cx="1414462" cy="155575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Neris Black" panose="00000A00000000000000" pitchFamily="50" charset="0"/>
              </a:rPr>
              <a:t>Dasar Hukum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0A1E0-E8B3-2B6C-23EA-2A5AAE191743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1023452" y="2546350"/>
            <a:ext cx="14130" cy="1986925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3C0AD4C-5D39-6921-33B0-CFA887977F2E}"/>
              </a:ext>
            </a:extLst>
          </p:cNvPr>
          <p:cNvSpPr/>
          <p:nvPr/>
        </p:nvSpPr>
        <p:spPr>
          <a:xfrm>
            <a:off x="0" y="4311650"/>
            <a:ext cx="12192000" cy="25463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Freeform 179">
            <a:extLst>
              <a:ext uri="{FF2B5EF4-FFF2-40B4-BE49-F238E27FC236}">
                <a16:creationId xmlns:a16="http://schemas.microsoft.com/office/drawing/2014/main" id="{B6ACBC27-93F1-0DA9-17DC-B23E5798CEEE}"/>
              </a:ext>
            </a:extLst>
          </p:cNvPr>
          <p:cNvSpPr/>
          <p:nvPr/>
        </p:nvSpPr>
        <p:spPr>
          <a:xfrm rot="10800000">
            <a:off x="330350" y="990600"/>
            <a:ext cx="1414462" cy="155575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8AB145-21EC-460C-7E52-CE75DED24A1C}"/>
              </a:ext>
            </a:extLst>
          </p:cNvPr>
          <p:cNvSpPr/>
          <p:nvPr/>
        </p:nvSpPr>
        <p:spPr bwMode="auto">
          <a:xfrm>
            <a:off x="836842" y="4172986"/>
            <a:ext cx="387350" cy="388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TextBox 203">
            <a:extLst>
              <a:ext uri="{FF2B5EF4-FFF2-40B4-BE49-F238E27FC236}">
                <a16:creationId xmlns:a16="http://schemas.microsoft.com/office/drawing/2014/main" id="{4398EBAB-C799-B577-77D4-F0B4EDE5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240" y="4591082"/>
            <a:ext cx="25460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Undang-Undang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23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tentang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Pemerintahan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Daerah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EA5EC-7007-AE99-D3ED-0BB84909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7" y="1229982"/>
            <a:ext cx="849480" cy="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453DF-BFD9-0501-8815-5701FDE1C1E4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3683187" y="2545217"/>
            <a:ext cx="0" cy="169424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79">
            <a:extLst>
              <a:ext uri="{FF2B5EF4-FFF2-40B4-BE49-F238E27FC236}">
                <a16:creationId xmlns:a16="http://schemas.microsoft.com/office/drawing/2014/main" id="{1DDDE7CB-A855-7E40-1C5E-7F094052BBC9}"/>
              </a:ext>
            </a:extLst>
          </p:cNvPr>
          <p:cNvSpPr/>
          <p:nvPr/>
        </p:nvSpPr>
        <p:spPr>
          <a:xfrm rot="10800000">
            <a:off x="2975955" y="989467"/>
            <a:ext cx="1414462" cy="155575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55EC0-565D-9BEC-2AE9-DA1C412A7EB4}"/>
              </a:ext>
            </a:extLst>
          </p:cNvPr>
          <p:cNvSpPr/>
          <p:nvPr/>
        </p:nvSpPr>
        <p:spPr bwMode="auto">
          <a:xfrm>
            <a:off x="3489511" y="4155674"/>
            <a:ext cx="387350" cy="388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4" name="TextBox 203">
            <a:extLst>
              <a:ext uri="{FF2B5EF4-FFF2-40B4-BE49-F238E27FC236}">
                <a16:creationId xmlns:a16="http://schemas.microsoft.com/office/drawing/2014/main" id="{078622FD-E860-684C-DFA3-B9ABB8EA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844" y="4588518"/>
            <a:ext cx="26209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Undang-Undang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20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2023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tentang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Aparatur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Neris Black" panose="00000A00000000000000"/>
              </a:rPr>
              <a:t>Sipil</a:t>
            </a:r>
            <a:r>
              <a:rPr lang="en-US" altLang="en-US" sz="2000" b="1" dirty="0">
                <a:solidFill>
                  <a:schemeClr val="bg1"/>
                </a:solidFill>
                <a:latin typeface="Neris Black" panose="00000A00000000000000"/>
              </a:rPr>
              <a:t> Negara</a:t>
            </a:r>
            <a:endParaRPr lang="id-ID" altLang="en-US" sz="2000" b="1" dirty="0">
              <a:solidFill>
                <a:schemeClr val="bg1"/>
              </a:solidFill>
              <a:latin typeface="Neris Black" panose="00000A0000000000000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2603DE-EEFD-8741-8127-6DBE585C187B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>
            <a:off x="6076009" y="2529410"/>
            <a:ext cx="30546" cy="1638775"/>
          </a:xfrm>
          <a:prstGeom prst="line">
            <a:avLst/>
          </a:prstGeom>
          <a:ln w="3492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79">
            <a:extLst>
              <a:ext uri="{FF2B5EF4-FFF2-40B4-BE49-F238E27FC236}">
                <a16:creationId xmlns:a16="http://schemas.microsoft.com/office/drawing/2014/main" id="{C83ADCDD-A8A6-4ED0-BC46-F43F89D1BC9E}"/>
              </a:ext>
            </a:extLst>
          </p:cNvPr>
          <p:cNvSpPr/>
          <p:nvPr/>
        </p:nvSpPr>
        <p:spPr>
          <a:xfrm rot="10800000">
            <a:off x="5368777" y="973660"/>
            <a:ext cx="1414462" cy="155575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F59A38-ACB2-C98D-829A-F4E3F31EF5B0}"/>
              </a:ext>
            </a:extLst>
          </p:cNvPr>
          <p:cNvSpPr/>
          <p:nvPr/>
        </p:nvSpPr>
        <p:spPr bwMode="auto">
          <a:xfrm>
            <a:off x="5912880" y="4168185"/>
            <a:ext cx="387350" cy="3889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1" name="TextBox 203">
            <a:extLst>
              <a:ext uri="{FF2B5EF4-FFF2-40B4-BE49-F238E27FC236}">
                <a16:creationId xmlns:a16="http://schemas.microsoft.com/office/drawing/2014/main" id="{54EA0D38-C076-3E76-021E-EC8F9B2D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231" y="4606986"/>
            <a:ext cx="20671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Permenpan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RB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17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2021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tentang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Penyetaraan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Jabatan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Administrasi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ke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Jabatan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Fungsional</a:t>
            </a:r>
            <a:endParaRPr lang="en-US" altLang="en-US" sz="1600" b="1" dirty="0">
              <a:solidFill>
                <a:schemeClr val="bg1"/>
              </a:solidFill>
              <a:latin typeface="Neris Black" panose="00000A0000000000000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91DAA4-269F-0A60-8771-3E6248BF427D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8463007" y="2463071"/>
            <a:ext cx="5824" cy="1676725"/>
          </a:xfrm>
          <a:prstGeom prst="line">
            <a:avLst/>
          </a:prstGeom>
          <a:ln w="3492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79">
            <a:extLst>
              <a:ext uri="{FF2B5EF4-FFF2-40B4-BE49-F238E27FC236}">
                <a16:creationId xmlns:a16="http://schemas.microsoft.com/office/drawing/2014/main" id="{2F45152B-7EB3-933B-6463-B42F149CED3A}"/>
              </a:ext>
            </a:extLst>
          </p:cNvPr>
          <p:cNvSpPr/>
          <p:nvPr/>
        </p:nvSpPr>
        <p:spPr>
          <a:xfrm rot="10800000">
            <a:off x="7761599" y="907321"/>
            <a:ext cx="1414462" cy="155575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EC20E3-D709-E273-9CAE-5C2EBCDDF084}"/>
              </a:ext>
            </a:extLst>
          </p:cNvPr>
          <p:cNvSpPr/>
          <p:nvPr/>
        </p:nvSpPr>
        <p:spPr bwMode="auto">
          <a:xfrm>
            <a:off x="8269332" y="4139796"/>
            <a:ext cx="387350" cy="388937"/>
          </a:xfrm>
          <a:prstGeom prst="ellipse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" name="TextBox 203">
            <a:extLst>
              <a:ext uri="{FF2B5EF4-FFF2-40B4-BE49-F238E27FC236}">
                <a16:creationId xmlns:a16="http://schemas.microsoft.com/office/drawing/2014/main" id="{C9C01FE1-56EB-0A22-2E35-EB828AE7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718" y="4588518"/>
            <a:ext cx="2421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Permenpan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RB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Nomor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25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Tahun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2021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tentang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Penyederhanaan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Struktur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Organisasi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pada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Instansi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Pemerintah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untuk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Penyederhanaan</a:t>
            </a:r>
            <a:r>
              <a:rPr lang="en-US" altLang="en-US" sz="1600" b="1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Neris Black" panose="00000A00000000000000"/>
              </a:rPr>
              <a:t>Birokrasi</a:t>
            </a:r>
            <a:endParaRPr lang="id-ID" altLang="en-US" sz="1600" b="1" dirty="0">
              <a:solidFill>
                <a:schemeClr val="bg1"/>
              </a:solidFill>
              <a:latin typeface="Neris Black" panose="00000A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B56C1-CA9B-0BB6-3FB0-7DF37F98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35" y="1276687"/>
            <a:ext cx="849480" cy="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47E01-AFA4-38FE-C0C1-235BD3B3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05" y="1252387"/>
            <a:ext cx="849480" cy="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A7345-34BA-63BE-9E76-E9411802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16" y="1249987"/>
            <a:ext cx="849480" cy="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15F6A-E510-1901-5A5F-08410928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90" y="1190734"/>
            <a:ext cx="849480" cy="9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B3630A-28A6-02D4-E43E-A6309322CD2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1013135" y="2426941"/>
            <a:ext cx="36567" cy="1783572"/>
          </a:xfrm>
          <a:prstGeom prst="line">
            <a:avLst/>
          </a:prstGeom>
          <a:ln w="3492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C6D2A12-058F-DA7C-5008-2D4A12F192AC}"/>
              </a:ext>
            </a:extLst>
          </p:cNvPr>
          <p:cNvSpPr/>
          <p:nvPr/>
        </p:nvSpPr>
        <p:spPr bwMode="auto">
          <a:xfrm>
            <a:off x="10856027" y="4210513"/>
            <a:ext cx="387350" cy="3889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6" name="TextBox 203">
            <a:extLst>
              <a:ext uri="{FF2B5EF4-FFF2-40B4-BE49-F238E27FC236}">
                <a16:creationId xmlns:a16="http://schemas.microsoft.com/office/drawing/2014/main" id="{CDA9B2CA-A097-7599-30D8-E61DBF9F2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762" y="4580372"/>
            <a:ext cx="22794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600" b="1" dirty="0">
                <a:solidFill>
                  <a:schemeClr val="bg1"/>
                </a:solidFill>
                <a:latin typeface="Neris Black" panose="00000A00000000000000"/>
              </a:rPr>
              <a:t>Permenpan RB Nomor 7 Tahun 2022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600" b="1" dirty="0">
                <a:solidFill>
                  <a:schemeClr val="bg1"/>
                </a:solidFill>
                <a:latin typeface="Neris Black" panose="00000A00000000000000"/>
              </a:rPr>
              <a:t>tentang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en-US" sz="1600" b="1" dirty="0">
                <a:solidFill>
                  <a:schemeClr val="bg1"/>
                </a:solidFill>
                <a:latin typeface="Neris Black" panose="00000A00000000000000"/>
              </a:rPr>
              <a:t>Sistem Kerja pada Instansi Pemerintah untuk Penyederhanaan Birokrasi</a:t>
            </a:r>
          </a:p>
        </p:txBody>
      </p:sp>
    </p:spTree>
    <p:extLst>
      <p:ext uri="{BB962C8B-B14F-4D97-AF65-F5344CB8AC3E}">
        <p14:creationId xmlns:p14="http://schemas.microsoft.com/office/powerpoint/2010/main" val="31867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6194" y="1293159"/>
            <a:ext cx="4559706" cy="4901841"/>
            <a:chOff x="736194" y="1293159"/>
            <a:chExt cx="4559706" cy="4901841"/>
          </a:xfrm>
          <a:solidFill>
            <a:schemeClr val="bg1">
              <a:alpha val="7000"/>
            </a:schemeClr>
          </a:solidFill>
        </p:grpSpPr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727194" y="5290830"/>
              <a:ext cx="903288" cy="90417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736194" y="4270415"/>
              <a:ext cx="766671" cy="76742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3473107" y="3541100"/>
              <a:ext cx="489693" cy="490171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4346227" y="1898360"/>
              <a:ext cx="949673" cy="95060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456371" y="4723940"/>
              <a:ext cx="566337" cy="56689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4063058" y="5459470"/>
              <a:ext cx="566337" cy="56689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1430779" y="1293159"/>
              <a:ext cx="566337" cy="56689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6096000" y="1021351"/>
            <a:ext cx="595086" cy="5950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8264" y="911588"/>
            <a:ext cx="5467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Penyederhanaan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Birokrasi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tidak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hanya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menghapus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struktur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birokrasi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mengalihkan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Pejabat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Administrasi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menjadi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Pejabat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Fungsional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,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namun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juga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dilakukan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melalui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perubahan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sistem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46434" y="4017350"/>
            <a:ext cx="5436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</a:rPr>
              <a:t>Bentuk dari transformasi sistem kerja tersebut menekankan pada kerja tim yang berorientasi pada hasil dengan didukung oleh tata kelola pemerintahan digital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849" y="4967664"/>
            <a:ext cx="436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12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94047" y="1399746"/>
            <a:ext cx="1856790" cy="1858604"/>
            <a:chOff x="2294047" y="1399746"/>
            <a:chExt cx="1856790" cy="1858604"/>
          </a:xfrm>
        </p:grpSpPr>
        <p:sp>
          <p:nvSpPr>
            <p:cNvPr id="3" name="Freeform 34"/>
            <p:cNvSpPr>
              <a:spLocks noEditPoints="1"/>
            </p:cNvSpPr>
            <p:nvPr/>
          </p:nvSpPr>
          <p:spPr bwMode="auto">
            <a:xfrm>
              <a:off x="2294047" y="1399746"/>
              <a:ext cx="1856790" cy="1858604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3025456" y="2104290"/>
              <a:ext cx="393972" cy="393972"/>
            </a:xfrm>
            <a:custGeom>
              <a:avLst/>
              <a:gdLst>
                <a:gd name="T0" fmla="*/ 1728 w 16058"/>
                <a:gd name="T1" fmla="*/ 14638 h 16058"/>
                <a:gd name="T2" fmla="*/ 3386 w 16058"/>
                <a:gd name="T3" fmla="*/ 13906 h 16058"/>
                <a:gd name="T4" fmla="*/ 6601 w 16058"/>
                <a:gd name="T5" fmla="*/ 13102 h 16058"/>
                <a:gd name="T6" fmla="*/ 7078 w 16058"/>
                <a:gd name="T7" fmla="*/ 13353 h 16058"/>
                <a:gd name="T8" fmla="*/ 7587 w 16058"/>
                <a:gd name="T9" fmla="*/ 13508 h 16058"/>
                <a:gd name="T10" fmla="*/ 8129 w 16058"/>
                <a:gd name="T11" fmla="*/ 13547 h 16058"/>
                <a:gd name="T12" fmla="*/ 8659 w 16058"/>
                <a:gd name="T13" fmla="*/ 13463 h 16058"/>
                <a:gd name="T14" fmla="*/ 9157 w 16058"/>
                <a:gd name="T15" fmla="*/ 13272 h 16058"/>
                <a:gd name="T16" fmla="*/ 11208 w 16058"/>
                <a:gd name="T17" fmla="*/ 13452 h 16058"/>
                <a:gd name="T18" fmla="*/ 13356 w 16058"/>
                <a:gd name="T19" fmla="*/ 14177 h 16058"/>
                <a:gd name="T20" fmla="*/ 14695 w 16058"/>
                <a:gd name="T21" fmla="*/ 14838 h 16058"/>
                <a:gd name="T22" fmla="*/ 9777 w 16058"/>
                <a:gd name="T23" fmla="*/ 12192 h 16058"/>
                <a:gd name="T24" fmla="*/ 8416 w 16058"/>
                <a:gd name="T25" fmla="*/ 12945 h 16058"/>
                <a:gd name="T26" fmla="*/ 7006 w 16058"/>
                <a:gd name="T27" fmla="*/ 12723 h 16058"/>
                <a:gd name="T28" fmla="*/ 5634 w 16058"/>
                <a:gd name="T29" fmla="*/ 11403 h 16058"/>
                <a:gd name="T30" fmla="*/ 4552 w 16058"/>
                <a:gd name="T31" fmla="*/ 9346 h 16058"/>
                <a:gd name="T32" fmla="*/ 4053 w 16058"/>
                <a:gd name="T33" fmla="*/ 7080 h 16058"/>
                <a:gd name="T34" fmla="*/ 4198 w 16058"/>
                <a:gd name="T35" fmla="*/ 4790 h 16058"/>
                <a:gd name="T36" fmla="*/ 5024 w 16058"/>
                <a:gd name="T37" fmla="*/ 2717 h 16058"/>
                <a:gd name="T38" fmla="*/ 6605 w 16058"/>
                <a:gd name="T39" fmla="*/ 1301 h 16058"/>
                <a:gd name="T40" fmla="*/ 8884 w 16058"/>
                <a:gd name="T41" fmla="*/ 1104 h 16058"/>
                <a:gd name="T42" fmla="*/ 10680 w 16058"/>
                <a:gd name="T43" fmla="*/ 2241 h 16058"/>
                <a:gd name="T44" fmla="*/ 11706 w 16058"/>
                <a:gd name="T45" fmla="*/ 4191 h 16058"/>
                <a:gd name="T46" fmla="*/ 12030 w 16058"/>
                <a:gd name="T47" fmla="*/ 6447 h 16058"/>
                <a:gd name="T48" fmla="*/ 11702 w 16058"/>
                <a:gd name="T49" fmla="*/ 8742 h 16058"/>
                <a:gd name="T50" fmla="*/ 10773 w 16058"/>
                <a:gd name="T51" fmla="*/ 10872 h 16058"/>
                <a:gd name="T52" fmla="*/ 15305 w 16058"/>
                <a:gd name="T53" fmla="*/ 14031 h 16058"/>
                <a:gd name="T54" fmla="*/ 13948 w 16058"/>
                <a:gd name="T55" fmla="*/ 13341 h 16058"/>
                <a:gd name="T56" fmla="*/ 11699 w 16058"/>
                <a:gd name="T57" fmla="*/ 12544 h 16058"/>
                <a:gd name="T58" fmla="*/ 11640 w 16058"/>
                <a:gd name="T59" fmla="*/ 11349 h 16058"/>
                <a:gd name="T60" fmla="*/ 12357 w 16058"/>
                <a:gd name="T61" fmla="*/ 9858 h 16058"/>
                <a:gd name="T62" fmla="*/ 12814 w 16058"/>
                <a:gd name="T63" fmla="*/ 8482 h 16058"/>
                <a:gd name="T64" fmla="*/ 13046 w 16058"/>
                <a:gd name="T65" fmla="*/ 6642 h 16058"/>
                <a:gd name="T66" fmla="*/ 12760 w 16058"/>
                <a:gd name="T67" fmla="*/ 4210 h 16058"/>
                <a:gd name="T68" fmla="*/ 11731 w 16058"/>
                <a:gd name="T69" fmla="*/ 1892 h 16058"/>
                <a:gd name="T70" fmla="*/ 10669 w 16058"/>
                <a:gd name="T71" fmla="*/ 817 h 16058"/>
                <a:gd name="T72" fmla="*/ 9443 w 16058"/>
                <a:gd name="T73" fmla="*/ 207 h 16058"/>
                <a:gd name="T74" fmla="*/ 8029 w 16058"/>
                <a:gd name="T75" fmla="*/ 0 h 16058"/>
                <a:gd name="T76" fmla="*/ 6615 w 16058"/>
                <a:gd name="T77" fmla="*/ 207 h 16058"/>
                <a:gd name="T78" fmla="*/ 5389 w 16058"/>
                <a:gd name="T79" fmla="*/ 817 h 16058"/>
                <a:gd name="T80" fmla="*/ 4327 w 16058"/>
                <a:gd name="T81" fmla="*/ 1892 h 16058"/>
                <a:gd name="T82" fmla="*/ 3298 w 16058"/>
                <a:gd name="T83" fmla="*/ 4210 h 16058"/>
                <a:gd name="T84" fmla="*/ 3013 w 16058"/>
                <a:gd name="T85" fmla="*/ 6642 h 16058"/>
                <a:gd name="T86" fmla="*/ 3244 w 16058"/>
                <a:gd name="T87" fmla="*/ 8482 h 16058"/>
                <a:gd name="T88" fmla="*/ 3702 w 16058"/>
                <a:gd name="T89" fmla="*/ 9858 h 16058"/>
                <a:gd name="T90" fmla="*/ 4418 w 16058"/>
                <a:gd name="T91" fmla="*/ 11349 h 16058"/>
                <a:gd name="T92" fmla="*/ 4359 w 16058"/>
                <a:gd name="T93" fmla="*/ 12544 h 16058"/>
                <a:gd name="T94" fmla="*/ 2110 w 16058"/>
                <a:gd name="T95" fmla="*/ 13341 h 16058"/>
                <a:gd name="T96" fmla="*/ 753 w 16058"/>
                <a:gd name="T97" fmla="*/ 14031 h 16058"/>
                <a:gd name="T98" fmla="*/ 262 w 16058"/>
                <a:gd name="T99" fmla="*/ 14378 h 16058"/>
                <a:gd name="T100" fmla="*/ 46 w 16058"/>
                <a:gd name="T101" fmla="*/ 14753 h 16058"/>
                <a:gd name="T102" fmla="*/ 9 w 16058"/>
                <a:gd name="T103" fmla="*/ 15185 h 16058"/>
                <a:gd name="T104" fmla="*/ 163 w 16058"/>
                <a:gd name="T105" fmla="*/ 15602 h 16058"/>
                <a:gd name="T106" fmla="*/ 471 w 16058"/>
                <a:gd name="T107" fmla="*/ 15904 h 16058"/>
                <a:gd name="T108" fmla="*/ 881 w 16058"/>
                <a:gd name="T109" fmla="*/ 16050 h 16058"/>
                <a:gd name="T110" fmla="*/ 15334 w 16058"/>
                <a:gd name="T111" fmla="*/ 16018 h 16058"/>
                <a:gd name="T112" fmla="*/ 15714 w 16058"/>
                <a:gd name="T113" fmla="*/ 15811 h 16058"/>
                <a:gd name="T114" fmla="*/ 15972 w 16058"/>
                <a:gd name="T115" fmla="*/ 15461 h 16058"/>
                <a:gd name="T116" fmla="*/ 16057 w 16058"/>
                <a:gd name="T117" fmla="*/ 15025 h 16058"/>
                <a:gd name="T118" fmla="*/ 15953 w 16058"/>
                <a:gd name="T119" fmla="*/ 14607 h 16058"/>
                <a:gd name="T120" fmla="*/ 15678 w 16058"/>
                <a:gd name="T121" fmla="*/ 1426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58" h="16058">
                  <a:moveTo>
                    <a:pt x="1004" y="15054"/>
                  </a:moveTo>
                  <a:lnTo>
                    <a:pt x="1036" y="15033"/>
                  </a:lnTo>
                  <a:lnTo>
                    <a:pt x="1105" y="14990"/>
                  </a:lnTo>
                  <a:lnTo>
                    <a:pt x="1153" y="14961"/>
                  </a:lnTo>
                  <a:lnTo>
                    <a:pt x="1209" y="14927"/>
                  </a:lnTo>
                  <a:lnTo>
                    <a:pt x="1276" y="14888"/>
                  </a:lnTo>
                  <a:lnTo>
                    <a:pt x="1349" y="14845"/>
                  </a:lnTo>
                  <a:lnTo>
                    <a:pt x="1431" y="14798"/>
                  </a:lnTo>
                  <a:lnTo>
                    <a:pt x="1522" y="14748"/>
                  </a:lnTo>
                  <a:lnTo>
                    <a:pt x="1621" y="14694"/>
                  </a:lnTo>
                  <a:lnTo>
                    <a:pt x="1728" y="14638"/>
                  </a:lnTo>
                  <a:lnTo>
                    <a:pt x="1843" y="14579"/>
                  </a:lnTo>
                  <a:lnTo>
                    <a:pt x="1965" y="14517"/>
                  </a:lnTo>
                  <a:lnTo>
                    <a:pt x="2095" y="14453"/>
                  </a:lnTo>
                  <a:lnTo>
                    <a:pt x="2232" y="14388"/>
                  </a:lnTo>
                  <a:lnTo>
                    <a:pt x="2377" y="14322"/>
                  </a:lnTo>
                  <a:lnTo>
                    <a:pt x="2528" y="14253"/>
                  </a:lnTo>
                  <a:lnTo>
                    <a:pt x="2687" y="14184"/>
                  </a:lnTo>
                  <a:lnTo>
                    <a:pt x="2851" y="14115"/>
                  </a:lnTo>
                  <a:lnTo>
                    <a:pt x="3023" y="14045"/>
                  </a:lnTo>
                  <a:lnTo>
                    <a:pt x="3202" y="13975"/>
                  </a:lnTo>
                  <a:lnTo>
                    <a:pt x="3386" y="13906"/>
                  </a:lnTo>
                  <a:lnTo>
                    <a:pt x="3578" y="13837"/>
                  </a:lnTo>
                  <a:lnTo>
                    <a:pt x="3775" y="13769"/>
                  </a:lnTo>
                  <a:lnTo>
                    <a:pt x="3977" y="13702"/>
                  </a:lnTo>
                  <a:lnTo>
                    <a:pt x="4186" y="13637"/>
                  </a:lnTo>
                  <a:lnTo>
                    <a:pt x="4401" y="13574"/>
                  </a:lnTo>
                  <a:lnTo>
                    <a:pt x="4621" y="13513"/>
                  </a:lnTo>
                  <a:lnTo>
                    <a:pt x="4847" y="13453"/>
                  </a:lnTo>
                  <a:lnTo>
                    <a:pt x="5076" y="13397"/>
                  </a:lnTo>
                  <a:lnTo>
                    <a:pt x="5312" y="13345"/>
                  </a:lnTo>
                  <a:lnTo>
                    <a:pt x="6559" y="13075"/>
                  </a:lnTo>
                  <a:lnTo>
                    <a:pt x="6601" y="13102"/>
                  </a:lnTo>
                  <a:lnTo>
                    <a:pt x="6643" y="13128"/>
                  </a:lnTo>
                  <a:lnTo>
                    <a:pt x="6685" y="13154"/>
                  </a:lnTo>
                  <a:lnTo>
                    <a:pt x="6727" y="13179"/>
                  </a:lnTo>
                  <a:lnTo>
                    <a:pt x="6770" y="13204"/>
                  </a:lnTo>
                  <a:lnTo>
                    <a:pt x="6814" y="13228"/>
                  </a:lnTo>
                  <a:lnTo>
                    <a:pt x="6857" y="13250"/>
                  </a:lnTo>
                  <a:lnTo>
                    <a:pt x="6901" y="13272"/>
                  </a:lnTo>
                  <a:lnTo>
                    <a:pt x="6944" y="13294"/>
                  </a:lnTo>
                  <a:lnTo>
                    <a:pt x="6988" y="13314"/>
                  </a:lnTo>
                  <a:lnTo>
                    <a:pt x="7033" y="13334"/>
                  </a:lnTo>
                  <a:lnTo>
                    <a:pt x="7078" y="13353"/>
                  </a:lnTo>
                  <a:lnTo>
                    <a:pt x="7123" y="13371"/>
                  </a:lnTo>
                  <a:lnTo>
                    <a:pt x="7168" y="13389"/>
                  </a:lnTo>
                  <a:lnTo>
                    <a:pt x="7213" y="13405"/>
                  </a:lnTo>
                  <a:lnTo>
                    <a:pt x="7259" y="13421"/>
                  </a:lnTo>
                  <a:lnTo>
                    <a:pt x="7305" y="13436"/>
                  </a:lnTo>
                  <a:lnTo>
                    <a:pt x="7352" y="13450"/>
                  </a:lnTo>
                  <a:lnTo>
                    <a:pt x="7399" y="13463"/>
                  </a:lnTo>
                  <a:lnTo>
                    <a:pt x="7445" y="13476"/>
                  </a:lnTo>
                  <a:lnTo>
                    <a:pt x="7492" y="13488"/>
                  </a:lnTo>
                  <a:lnTo>
                    <a:pt x="7539" y="13498"/>
                  </a:lnTo>
                  <a:lnTo>
                    <a:pt x="7587" y="13508"/>
                  </a:lnTo>
                  <a:lnTo>
                    <a:pt x="7636" y="13516"/>
                  </a:lnTo>
                  <a:lnTo>
                    <a:pt x="7684" y="13524"/>
                  </a:lnTo>
                  <a:lnTo>
                    <a:pt x="7732" y="13531"/>
                  </a:lnTo>
                  <a:lnTo>
                    <a:pt x="7781" y="13536"/>
                  </a:lnTo>
                  <a:lnTo>
                    <a:pt x="7830" y="13541"/>
                  </a:lnTo>
                  <a:lnTo>
                    <a:pt x="7879" y="13544"/>
                  </a:lnTo>
                  <a:lnTo>
                    <a:pt x="7929" y="13547"/>
                  </a:lnTo>
                  <a:lnTo>
                    <a:pt x="7979" y="13549"/>
                  </a:lnTo>
                  <a:lnTo>
                    <a:pt x="8029" y="13549"/>
                  </a:lnTo>
                  <a:lnTo>
                    <a:pt x="8079" y="13549"/>
                  </a:lnTo>
                  <a:lnTo>
                    <a:pt x="8129" y="13547"/>
                  </a:lnTo>
                  <a:lnTo>
                    <a:pt x="8179" y="13544"/>
                  </a:lnTo>
                  <a:lnTo>
                    <a:pt x="8228" y="13541"/>
                  </a:lnTo>
                  <a:lnTo>
                    <a:pt x="8277" y="13536"/>
                  </a:lnTo>
                  <a:lnTo>
                    <a:pt x="8326" y="13531"/>
                  </a:lnTo>
                  <a:lnTo>
                    <a:pt x="8374" y="13524"/>
                  </a:lnTo>
                  <a:lnTo>
                    <a:pt x="8422" y="13516"/>
                  </a:lnTo>
                  <a:lnTo>
                    <a:pt x="8471" y="13508"/>
                  </a:lnTo>
                  <a:lnTo>
                    <a:pt x="8519" y="13498"/>
                  </a:lnTo>
                  <a:lnTo>
                    <a:pt x="8566" y="13488"/>
                  </a:lnTo>
                  <a:lnTo>
                    <a:pt x="8613" y="13476"/>
                  </a:lnTo>
                  <a:lnTo>
                    <a:pt x="8659" y="13463"/>
                  </a:lnTo>
                  <a:lnTo>
                    <a:pt x="8706" y="13450"/>
                  </a:lnTo>
                  <a:lnTo>
                    <a:pt x="8753" y="13436"/>
                  </a:lnTo>
                  <a:lnTo>
                    <a:pt x="8799" y="13421"/>
                  </a:lnTo>
                  <a:lnTo>
                    <a:pt x="8845" y="13405"/>
                  </a:lnTo>
                  <a:lnTo>
                    <a:pt x="8890" y="13389"/>
                  </a:lnTo>
                  <a:lnTo>
                    <a:pt x="8935" y="13371"/>
                  </a:lnTo>
                  <a:lnTo>
                    <a:pt x="8980" y="13353"/>
                  </a:lnTo>
                  <a:lnTo>
                    <a:pt x="9025" y="13334"/>
                  </a:lnTo>
                  <a:lnTo>
                    <a:pt x="9070" y="13314"/>
                  </a:lnTo>
                  <a:lnTo>
                    <a:pt x="9114" y="13294"/>
                  </a:lnTo>
                  <a:lnTo>
                    <a:pt x="9157" y="13272"/>
                  </a:lnTo>
                  <a:lnTo>
                    <a:pt x="9201" y="13250"/>
                  </a:lnTo>
                  <a:lnTo>
                    <a:pt x="9244" y="13228"/>
                  </a:lnTo>
                  <a:lnTo>
                    <a:pt x="9288" y="13204"/>
                  </a:lnTo>
                  <a:lnTo>
                    <a:pt x="9331" y="13179"/>
                  </a:lnTo>
                  <a:lnTo>
                    <a:pt x="9373" y="13154"/>
                  </a:lnTo>
                  <a:lnTo>
                    <a:pt x="9415" y="13128"/>
                  </a:lnTo>
                  <a:lnTo>
                    <a:pt x="9457" y="13102"/>
                  </a:lnTo>
                  <a:lnTo>
                    <a:pt x="9499" y="13075"/>
                  </a:lnTo>
                  <a:lnTo>
                    <a:pt x="10746" y="13345"/>
                  </a:lnTo>
                  <a:lnTo>
                    <a:pt x="10980" y="13397"/>
                  </a:lnTo>
                  <a:lnTo>
                    <a:pt x="11208" y="13452"/>
                  </a:lnTo>
                  <a:lnTo>
                    <a:pt x="11432" y="13511"/>
                  </a:lnTo>
                  <a:lnTo>
                    <a:pt x="11650" y="13572"/>
                  </a:lnTo>
                  <a:lnTo>
                    <a:pt x="11863" y="13635"/>
                  </a:lnTo>
                  <a:lnTo>
                    <a:pt x="12071" y="13699"/>
                  </a:lnTo>
                  <a:lnTo>
                    <a:pt x="12272" y="13766"/>
                  </a:lnTo>
                  <a:lnTo>
                    <a:pt x="12468" y="13833"/>
                  </a:lnTo>
                  <a:lnTo>
                    <a:pt x="12659" y="13901"/>
                  </a:lnTo>
                  <a:lnTo>
                    <a:pt x="12842" y="13969"/>
                  </a:lnTo>
                  <a:lnTo>
                    <a:pt x="13020" y="14039"/>
                  </a:lnTo>
                  <a:lnTo>
                    <a:pt x="13191" y="14108"/>
                  </a:lnTo>
                  <a:lnTo>
                    <a:pt x="13356" y="14177"/>
                  </a:lnTo>
                  <a:lnTo>
                    <a:pt x="13514" y="14246"/>
                  </a:lnTo>
                  <a:lnTo>
                    <a:pt x="13665" y="14314"/>
                  </a:lnTo>
                  <a:lnTo>
                    <a:pt x="13809" y="14380"/>
                  </a:lnTo>
                  <a:lnTo>
                    <a:pt x="13946" y="14445"/>
                  </a:lnTo>
                  <a:lnTo>
                    <a:pt x="14076" y="14508"/>
                  </a:lnTo>
                  <a:lnTo>
                    <a:pt x="14198" y="14571"/>
                  </a:lnTo>
                  <a:lnTo>
                    <a:pt x="14314" y="14630"/>
                  </a:lnTo>
                  <a:lnTo>
                    <a:pt x="14421" y="14686"/>
                  </a:lnTo>
                  <a:lnTo>
                    <a:pt x="14520" y="14739"/>
                  </a:lnTo>
                  <a:lnTo>
                    <a:pt x="14612" y="14790"/>
                  </a:lnTo>
                  <a:lnTo>
                    <a:pt x="14695" y="14838"/>
                  </a:lnTo>
                  <a:lnTo>
                    <a:pt x="14770" y="14881"/>
                  </a:lnTo>
                  <a:lnTo>
                    <a:pt x="14838" y="14920"/>
                  </a:lnTo>
                  <a:lnTo>
                    <a:pt x="14896" y="14955"/>
                  </a:lnTo>
                  <a:lnTo>
                    <a:pt x="14945" y="14985"/>
                  </a:lnTo>
                  <a:lnTo>
                    <a:pt x="15018" y="15031"/>
                  </a:lnTo>
                  <a:lnTo>
                    <a:pt x="15054" y="15054"/>
                  </a:lnTo>
                  <a:lnTo>
                    <a:pt x="1004" y="15054"/>
                  </a:lnTo>
                  <a:close/>
                  <a:moveTo>
                    <a:pt x="10170" y="11741"/>
                  </a:moveTo>
                  <a:lnTo>
                    <a:pt x="10005" y="11950"/>
                  </a:lnTo>
                  <a:lnTo>
                    <a:pt x="9893" y="12074"/>
                  </a:lnTo>
                  <a:lnTo>
                    <a:pt x="9777" y="12192"/>
                  </a:lnTo>
                  <a:lnTo>
                    <a:pt x="9660" y="12300"/>
                  </a:lnTo>
                  <a:lnTo>
                    <a:pt x="9541" y="12401"/>
                  </a:lnTo>
                  <a:lnTo>
                    <a:pt x="9421" y="12494"/>
                  </a:lnTo>
                  <a:lnTo>
                    <a:pt x="9300" y="12578"/>
                  </a:lnTo>
                  <a:lnTo>
                    <a:pt x="9176" y="12654"/>
                  </a:lnTo>
                  <a:lnTo>
                    <a:pt x="9052" y="12723"/>
                  </a:lnTo>
                  <a:lnTo>
                    <a:pt x="8926" y="12784"/>
                  </a:lnTo>
                  <a:lnTo>
                    <a:pt x="8800" y="12836"/>
                  </a:lnTo>
                  <a:lnTo>
                    <a:pt x="8672" y="12880"/>
                  </a:lnTo>
                  <a:lnTo>
                    <a:pt x="8545" y="12916"/>
                  </a:lnTo>
                  <a:lnTo>
                    <a:pt x="8416" y="12945"/>
                  </a:lnTo>
                  <a:lnTo>
                    <a:pt x="8287" y="12965"/>
                  </a:lnTo>
                  <a:lnTo>
                    <a:pt x="8158" y="12977"/>
                  </a:lnTo>
                  <a:lnTo>
                    <a:pt x="8029" y="12981"/>
                  </a:lnTo>
                  <a:lnTo>
                    <a:pt x="7900" y="12977"/>
                  </a:lnTo>
                  <a:lnTo>
                    <a:pt x="7771" y="12965"/>
                  </a:lnTo>
                  <a:lnTo>
                    <a:pt x="7642" y="12945"/>
                  </a:lnTo>
                  <a:lnTo>
                    <a:pt x="7513" y="12916"/>
                  </a:lnTo>
                  <a:lnTo>
                    <a:pt x="7386" y="12880"/>
                  </a:lnTo>
                  <a:lnTo>
                    <a:pt x="7258" y="12836"/>
                  </a:lnTo>
                  <a:lnTo>
                    <a:pt x="7132" y="12784"/>
                  </a:lnTo>
                  <a:lnTo>
                    <a:pt x="7006" y="12723"/>
                  </a:lnTo>
                  <a:lnTo>
                    <a:pt x="6882" y="12654"/>
                  </a:lnTo>
                  <a:lnTo>
                    <a:pt x="6758" y="12578"/>
                  </a:lnTo>
                  <a:lnTo>
                    <a:pt x="6637" y="12494"/>
                  </a:lnTo>
                  <a:lnTo>
                    <a:pt x="6517" y="12401"/>
                  </a:lnTo>
                  <a:lnTo>
                    <a:pt x="6398" y="12300"/>
                  </a:lnTo>
                  <a:lnTo>
                    <a:pt x="6281" y="12192"/>
                  </a:lnTo>
                  <a:lnTo>
                    <a:pt x="6165" y="12074"/>
                  </a:lnTo>
                  <a:lnTo>
                    <a:pt x="6053" y="11950"/>
                  </a:lnTo>
                  <a:lnTo>
                    <a:pt x="5888" y="11741"/>
                  </a:lnTo>
                  <a:lnTo>
                    <a:pt x="5759" y="11574"/>
                  </a:lnTo>
                  <a:lnTo>
                    <a:pt x="5634" y="11403"/>
                  </a:lnTo>
                  <a:lnTo>
                    <a:pt x="5514" y="11229"/>
                  </a:lnTo>
                  <a:lnTo>
                    <a:pt x="5397" y="11052"/>
                  </a:lnTo>
                  <a:lnTo>
                    <a:pt x="5285" y="10872"/>
                  </a:lnTo>
                  <a:lnTo>
                    <a:pt x="5178" y="10689"/>
                  </a:lnTo>
                  <a:lnTo>
                    <a:pt x="5074" y="10505"/>
                  </a:lnTo>
                  <a:lnTo>
                    <a:pt x="4976" y="10317"/>
                  </a:lnTo>
                  <a:lnTo>
                    <a:pt x="4883" y="10127"/>
                  </a:lnTo>
                  <a:lnTo>
                    <a:pt x="4792" y="9935"/>
                  </a:lnTo>
                  <a:lnTo>
                    <a:pt x="4708" y="9741"/>
                  </a:lnTo>
                  <a:lnTo>
                    <a:pt x="4628" y="9544"/>
                  </a:lnTo>
                  <a:lnTo>
                    <a:pt x="4552" y="9346"/>
                  </a:lnTo>
                  <a:lnTo>
                    <a:pt x="4482" y="9146"/>
                  </a:lnTo>
                  <a:lnTo>
                    <a:pt x="4416" y="8945"/>
                  </a:lnTo>
                  <a:lnTo>
                    <a:pt x="4356" y="8742"/>
                  </a:lnTo>
                  <a:lnTo>
                    <a:pt x="4300" y="8537"/>
                  </a:lnTo>
                  <a:lnTo>
                    <a:pt x="4249" y="8332"/>
                  </a:lnTo>
                  <a:lnTo>
                    <a:pt x="4203" y="8125"/>
                  </a:lnTo>
                  <a:lnTo>
                    <a:pt x="4163" y="7917"/>
                  </a:lnTo>
                  <a:lnTo>
                    <a:pt x="4128" y="7709"/>
                  </a:lnTo>
                  <a:lnTo>
                    <a:pt x="4098" y="7500"/>
                  </a:lnTo>
                  <a:lnTo>
                    <a:pt x="4073" y="7290"/>
                  </a:lnTo>
                  <a:lnTo>
                    <a:pt x="4053" y="7080"/>
                  </a:lnTo>
                  <a:lnTo>
                    <a:pt x="4039" y="6869"/>
                  </a:lnTo>
                  <a:lnTo>
                    <a:pt x="4031" y="6657"/>
                  </a:lnTo>
                  <a:lnTo>
                    <a:pt x="4028" y="6447"/>
                  </a:lnTo>
                  <a:lnTo>
                    <a:pt x="4030" y="6236"/>
                  </a:lnTo>
                  <a:lnTo>
                    <a:pt x="4038" y="6025"/>
                  </a:lnTo>
                  <a:lnTo>
                    <a:pt x="4051" y="5814"/>
                  </a:lnTo>
                  <a:lnTo>
                    <a:pt x="4071" y="5604"/>
                  </a:lnTo>
                  <a:lnTo>
                    <a:pt x="4096" y="5394"/>
                  </a:lnTo>
                  <a:lnTo>
                    <a:pt x="4124" y="5192"/>
                  </a:lnTo>
                  <a:lnTo>
                    <a:pt x="4158" y="4991"/>
                  </a:lnTo>
                  <a:lnTo>
                    <a:pt x="4198" y="4790"/>
                  </a:lnTo>
                  <a:lnTo>
                    <a:pt x="4243" y="4589"/>
                  </a:lnTo>
                  <a:lnTo>
                    <a:pt x="4295" y="4389"/>
                  </a:lnTo>
                  <a:lnTo>
                    <a:pt x="4352" y="4191"/>
                  </a:lnTo>
                  <a:lnTo>
                    <a:pt x="4415" y="3996"/>
                  </a:lnTo>
                  <a:lnTo>
                    <a:pt x="4484" y="3802"/>
                  </a:lnTo>
                  <a:lnTo>
                    <a:pt x="4558" y="3611"/>
                  </a:lnTo>
                  <a:lnTo>
                    <a:pt x="4640" y="3425"/>
                  </a:lnTo>
                  <a:lnTo>
                    <a:pt x="4727" y="3241"/>
                  </a:lnTo>
                  <a:lnTo>
                    <a:pt x="4820" y="3061"/>
                  </a:lnTo>
                  <a:lnTo>
                    <a:pt x="4919" y="2887"/>
                  </a:lnTo>
                  <a:lnTo>
                    <a:pt x="5024" y="2717"/>
                  </a:lnTo>
                  <a:lnTo>
                    <a:pt x="5137" y="2552"/>
                  </a:lnTo>
                  <a:lnTo>
                    <a:pt x="5254" y="2394"/>
                  </a:lnTo>
                  <a:lnTo>
                    <a:pt x="5378" y="2241"/>
                  </a:lnTo>
                  <a:lnTo>
                    <a:pt x="5509" y="2096"/>
                  </a:lnTo>
                  <a:lnTo>
                    <a:pt x="5645" y="1957"/>
                  </a:lnTo>
                  <a:lnTo>
                    <a:pt x="5789" y="1827"/>
                  </a:lnTo>
                  <a:lnTo>
                    <a:pt x="5939" y="1703"/>
                  </a:lnTo>
                  <a:lnTo>
                    <a:pt x="6095" y="1590"/>
                  </a:lnTo>
                  <a:lnTo>
                    <a:pt x="6259" y="1483"/>
                  </a:lnTo>
                  <a:lnTo>
                    <a:pt x="6428" y="1387"/>
                  </a:lnTo>
                  <a:lnTo>
                    <a:pt x="6605" y="1301"/>
                  </a:lnTo>
                  <a:lnTo>
                    <a:pt x="6788" y="1224"/>
                  </a:lnTo>
                  <a:lnTo>
                    <a:pt x="6977" y="1159"/>
                  </a:lnTo>
                  <a:lnTo>
                    <a:pt x="7174" y="1104"/>
                  </a:lnTo>
                  <a:lnTo>
                    <a:pt x="7378" y="1061"/>
                  </a:lnTo>
                  <a:lnTo>
                    <a:pt x="7587" y="1029"/>
                  </a:lnTo>
                  <a:lnTo>
                    <a:pt x="7805" y="1010"/>
                  </a:lnTo>
                  <a:lnTo>
                    <a:pt x="8029" y="1004"/>
                  </a:lnTo>
                  <a:lnTo>
                    <a:pt x="8253" y="1010"/>
                  </a:lnTo>
                  <a:lnTo>
                    <a:pt x="8471" y="1029"/>
                  </a:lnTo>
                  <a:lnTo>
                    <a:pt x="8681" y="1061"/>
                  </a:lnTo>
                  <a:lnTo>
                    <a:pt x="8884" y="1104"/>
                  </a:lnTo>
                  <a:lnTo>
                    <a:pt x="9081" y="1159"/>
                  </a:lnTo>
                  <a:lnTo>
                    <a:pt x="9270" y="1224"/>
                  </a:lnTo>
                  <a:lnTo>
                    <a:pt x="9453" y="1301"/>
                  </a:lnTo>
                  <a:lnTo>
                    <a:pt x="9630" y="1387"/>
                  </a:lnTo>
                  <a:lnTo>
                    <a:pt x="9799" y="1483"/>
                  </a:lnTo>
                  <a:lnTo>
                    <a:pt x="9963" y="1590"/>
                  </a:lnTo>
                  <a:lnTo>
                    <a:pt x="10119" y="1703"/>
                  </a:lnTo>
                  <a:lnTo>
                    <a:pt x="10269" y="1827"/>
                  </a:lnTo>
                  <a:lnTo>
                    <a:pt x="10413" y="1957"/>
                  </a:lnTo>
                  <a:lnTo>
                    <a:pt x="10549" y="2096"/>
                  </a:lnTo>
                  <a:lnTo>
                    <a:pt x="10680" y="2241"/>
                  </a:lnTo>
                  <a:lnTo>
                    <a:pt x="10804" y="2394"/>
                  </a:lnTo>
                  <a:lnTo>
                    <a:pt x="10921" y="2552"/>
                  </a:lnTo>
                  <a:lnTo>
                    <a:pt x="11034" y="2717"/>
                  </a:lnTo>
                  <a:lnTo>
                    <a:pt x="11139" y="2887"/>
                  </a:lnTo>
                  <a:lnTo>
                    <a:pt x="11238" y="3061"/>
                  </a:lnTo>
                  <a:lnTo>
                    <a:pt x="11331" y="3241"/>
                  </a:lnTo>
                  <a:lnTo>
                    <a:pt x="11418" y="3425"/>
                  </a:lnTo>
                  <a:lnTo>
                    <a:pt x="11500" y="3611"/>
                  </a:lnTo>
                  <a:lnTo>
                    <a:pt x="11574" y="3802"/>
                  </a:lnTo>
                  <a:lnTo>
                    <a:pt x="11643" y="3996"/>
                  </a:lnTo>
                  <a:lnTo>
                    <a:pt x="11706" y="4191"/>
                  </a:lnTo>
                  <a:lnTo>
                    <a:pt x="11763" y="4389"/>
                  </a:lnTo>
                  <a:lnTo>
                    <a:pt x="11815" y="4589"/>
                  </a:lnTo>
                  <a:lnTo>
                    <a:pt x="11860" y="4790"/>
                  </a:lnTo>
                  <a:lnTo>
                    <a:pt x="11900" y="4991"/>
                  </a:lnTo>
                  <a:lnTo>
                    <a:pt x="11934" y="5192"/>
                  </a:lnTo>
                  <a:lnTo>
                    <a:pt x="11962" y="5394"/>
                  </a:lnTo>
                  <a:lnTo>
                    <a:pt x="11987" y="5604"/>
                  </a:lnTo>
                  <a:lnTo>
                    <a:pt x="12006" y="5814"/>
                  </a:lnTo>
                  <a:lnTo>
                    <a:pt x="12020" y="6025"/>
                  </a:lnTo>
                  <a:lnTo>
                    <a:pt x="12028" y="6236"/>
                  </a:lnTo>
                  <a:lnTo>
                    <a:pt x="12030" y="6447"/>
                  </a:lnTo>
                  <a:lnTo>
                    <a:pt x="12027" y="6658"/>
                  </a:lnTo>
                  <a:lnTo>
                    <a:pt x="12018" y="6869"/>
                  </a:lnTo>
                  <a:lnTo>
                    <a:pt x="12004" y="7080"/>
                  </a:lnTo>
                  <a:lnTo>
                    <a:pt x="11985" y="7290"/>
                  </a:lnTo>
                  <a:lnTo>
                    <a:pt x="11960" y="7500"/>
                  </a:lnTo>
                  <a:lnTo>
                    <a:pt x="11930" y="7709"/>
                  </a:lnTo>
                  <a:lnTo>
                    <a:pt x="11895" y="7918"/>
                  </a:lnTo>
                  <a:lnTo>
                    <a:pt x="11854" y="8126"/>
                  </a:lnTo>
                  <a:lnTo>
                    <a:pt x="11809" y="8332"/>
                  </a:lnTo>
                  <a:lnTo>
                    <a:pt x="11757" y="8537"/>
                  </a:lnTo>
                  <a:lnTo>
                    <a:pt x="11702" y="8742"/>
                  </a:lnTo>
                  <a:lnTo>
                    <a:pt x="11642" y="8945"/>
                  </a:lnTo>
                  <a:lnTo>
                    <a:pt x="11576" y="9147"/>
                  </a:lnTo>
                  <a:lnTo>
                    <a:pt x="11506" y="9346"/>
                  </a:lnTo>
                  <a:lnTo>
                    <a:pt x="11430" y="9544"/>
                  </a:lnTo>
                  <a:lnTo>
                    <a:pt x="11350" y="9741"/>
                  </a:lnTo>
                  <a:lnTo>
                    <a:pt x="11266" y="9935"/>
                  </a:lnTo>
                  <a:lnTo>
                    <a:pt x="11176" y="10127"/>
                  </a:lnTo>
                  <a:lnTo>
                    <a:pt x="11082" y="10317"/>
                  </a:lnTo>
                  <a:lnTo>
                    <a:pt x="10984" y="10505"/>
                  </a:lnTo>
                  <a:lnTo>
                    <a:pt x="10880" y="10689"/>
                  </a:lnTo>
                  <a:lnTo>
                    <a:pt x="10773" y="10872"/>
                  </a:lnTo>
                  <a:lnTo>
                    <a:pt x="10661" y="11052"/>
                  </a:lnTo>
                  <a:lnTo>
                    <a:pt x="10545" y="11228"/>
                  </a:lnTo>
                  <a:lnTo>
                    <a:pt x="10424" y="11403"/>
                  </a:lnTo>
                  <a:lnTo>
                    <a:pt x="10299" y="11574"/>
                  </a:lnTo>
                  <a:lnTo>
                    <a:pt x="10170" y="11741"/>
                  </a:lnTo>
                  <a:close/>
                  <a:moveTo>
                    <a:pt x="15610" y="14219"/>
                  </a:moveTo>
                  <a:lnTo>
                    <a:pt x="15572" y="14194"/>
                  </a:lnTo>
                  <a:lnTo>
                    <a:pt x="15494" y="14145"/>
                  </a:lnTo>
                  <a:lnTo>
                    <a:pt x="15440" y="14112"/>
                  </a:lnTo>
                  <a:lnTo>
                    <a:pt x="15378" y="14074"/>
                  </a:lnTo>
                  <a:lnTo>
                    <a:pt x="15305" y="14031"/>
                  </a:lnTo>
                  <a:lnTo>
                    <a:pt x="15224" y="13984"/>
                  </a:lnTo>
                  <a:lnTo>
                    <a:pt x="15135" y="13933"/>
                  </a:lnTo>
                  <a:lnTo>
                    <a:pt x="15035" y="13878"/>
                  </a:lnTo>
                  <a:lnTo>
                    <a:pt x="14928" y="13820"/>
                  </a:lnTo>
                  <a:lnTo>
                    <a:pt x="14813" y="13758"/>
                  </a:lnTo>
                  <a:lnTo>
                    <a:pt x="14688" y="13693"/>
                  </a:lnTo>
                  <a:lnTo>
                    <a:pt x="14556" y="13627"/>
                  </a:lnTo>
                  <a:lnTo>
                    <a:pt x="14416" y="13558"/>
                  </a:lnTo>
                  <a:lnTo>
                    <a:pt x="14268" y="13488"/>
                  </a:lnTo>
                  <a:lnTo>
                    <a:pt x="14112" y="13415"/>
                  </a:lnTo>
                  <a:lnTo>
                    <a:pt x="13948" y="13341"/>
                  </a:lnTo>
                  <a:lnTo>
                    <a:pt x="13778" y="13267"/>
                  </a:lnTo>
                  <a:lnTo>
                    <a:pt x="13600" y="13191"/>
                  </a:lnTo>
                  <a:lnTo>
                    <a:pt x="13415" y="13116"/>
                  </a:lnTo>
                  <a:lnTo>
                    <a:pt x="13223" y="13041"/>
                  </a:lnTo>
                  <a:lnTo>
                    <a:pt x="13025" y="12967"/>
                  </a:lnTo>
                  <a:lnTo>
                    <a:pt x="12819" y="12892"/>
                  </a:lnTo>
                  <a:lnTo>
                    <a:pt x="12608" y="12819"/>
                  </a:lnTo>
                  <a:lnTo>
                    <a:pt x="12390" y="12748"/>
                  </a:lnTo>
                  <a:lnTo>
                    <a:pt x="12166" y="12678"/>
                  </a:lnTo>
                  <a:lnTo>
                    <a:pt x="11935" y="12609"/>
                  </a:lnTo>
                  <a:lnTo>
                    <a:pt x="11699" y="12544"/>
                  </a:lnTo>
                  <a:lnTo>
                    <a:pt x="11457" y="12481"/>
                  </a:lnTo>
                  <a:lnTo>
                    <a:pt x="11210" y="12421"/>
                  </a:lnTo>
                  <a:lnTo>
                    <a:pt x="10958" y="12363"/>
                  </a:lnTo>
                  <a:lnTo>
                    <a:pt x="11051" y="12244"/>
                  </a:lnTo>
                  <a:lnTo>
                    <a:pt x="11141" y="12122"/>
                  </a:lnTo>
                  <a:lnTo>
                    <a:pt x="11230" y="11997"/>
                  </a:lnTo>
                  <a:lnTo>
                    <a:pt x="11316" y="11871"/>
                  </a:lnTo>
                  <a:lnTo>
                    <a:pt x="11400" y="11742"/>
                  </a:lnTo>
                  <a:lnTo>
                    <a:pt x="11481" y="11613"/>
                  </a:lnTo>
                  <a:lnTo>
                    <a:pt x="11562" y="11481"/>
                  </a:lnTo>
                  <a:lnTo>
                    <a:pt x="11640" y="11349"/>
                  </a:lnTo>
                  <a:lnTo>
                    <a:pt x="11715" y="11214"/>
                  </a:lnTo>
                  <a:lnTo>
                    <a:pt x="11789" y="11080"/>
                  </a:lnTo>
                  <a:lnTo>
                    <a:pt x="11861" y="10944"/>
                  </a:lnTo>
                  <a:lnTo>
                    <a:pt x="11930" y="10809"/>
                  </a:lnTo>
                  <a:lnTo>
                    <a:pt x="11997" y="10672"/>
                  </a:lnTo>
                  <a:lnTo>
                    <a:pt x="12063" y="10536"/>
                  </a:lnTo>
                  <a:lnTo>
                    <a:pt x="12126" y="10400"/>
                  </a:lnTo>
                  <a:lnTo>
                    <a:pt x="12186" y="10264"/>
                  </a:lnTo>
                  <a:lnTo>
                    <a:pt x="12245" y="10128"/>
                  </a:lnTo>
                  <a:lnTo>
                    <a:pt x="12301" y="9993"/>
                  </a:lnTo>
                  <a:lnTo>
                    <a:pt x="12357" y="9858"/>
                  </a:lnTo>
                  <a:lnTo>
                    <a:pt x="12409" y="9725"/>
                  </a:lnTo>
                  <a:lnTo>
                    <a:pt x="12459" y="9592"/>
                  </a:lnTo>
                  <a:lnTo>
                    <a:pt x="12507" y="9462"/>
                  </a:lnTo>
                  <a:lnTo>
                    <a:pt x="12552" y="9332"/>
                  </a:lnTo>
                  <a:lnTo>
                    <a:pt x="12596" y="9204"/>
                  </a:lnTo>
                  <a:lnTo>
                    <a:pt x="12639" y="9078"/>
                  </a:lnTo>
                  <a:lnTo>
                    <a:pt x="12678" y="8954"/>
                  </a:lnTo>
                  <a:lnTo>
                    <a:pt x="12715" y="8832"/>
                  </a:lnTo>
                  <a:lnTo>
                    <a:pt x="12750" y="8713"/>
                  </a:lnTo>
                  <a:lnTo>
                    <a:pt x="12783" y="8597"/>
                  </a:lnTo>
                  <a:lnTo>
                    <a:pt x="12814" y="8482"/>
                  </a:lnTo>
                  <a:lnTo>
                    <a:pt x="12843" y="8372"/>
                  </a:lnTo>
                  <a:lnTo>
                    <a:pt x="12869" y="8263"/>
                  </a:lnTo>
                  <a:lnTo>
                    <a:pt x="12904" y="8113"/>
                  </a:lnTo>
                  <a:lnTo>
                    <a:pt x="12935" y="7952"/>
                  </a:lnTo>
                  <a:lnTo>
                    <a:pt x="12962" y="7785"/>
                  </a:lnTo>
                  <a:lnTo>
                    <a:pt x="12985" y="7610"/>
                  </a:lnTo>
                  <a:lnTo>
                    <a:pt x="13005" y="7428"/>
                  </a:lnTo>
                  <a:lnTo>
                    <a:pt x="13022" y="7240"/>
                  </a:lnTo>
                  <a:lnTo>
                    <a:pt x="13034" y="7046"/>
                  </a:lnTo>
                  <a:lnTo>
                    <a:pt x="13042" y="6846"/>
                  </a:lnTo>
                  <a:lnTo>
                    <a:pt x="13046" y="6642"/>
                  </a:lnTo>
                  <a:lnTo>
                    <a:pt x="13045" y="6434"/>
                  </a:lnTo>
                  <a:lnTo>
                    <a:pt x="13040" y="6221"/>
                  </a:lnTo>
                  <a:lnTo>
                    <a:pt x="13030" y="6005"/>
                  </a:lnTo>
                  <a:lnTo>
                    <a:pt x="13015" y="5785"/>
                  </a:lnTo>
                  <a:lnTo>
                    <a:pt x="12995" y="5564"/>
                  </a:lnTo>
                  <a:lnTo>
                    <a:pt x="12970" y="5341"/>
                  </a:lnTo>
                  <a:lnTo>
                    <a:pt x="12939" y="5116"/>
                  </a:lnTo>
                  <a:lnTo>
                    <a:pt x="12903" y="4890"/>
                  </a:lnTo>
                  <a:lnTo>
                    <a:pt x="12860" y="4663"/>
                  </a:lnTo>
                  <a:lnTo>
                    <a:pt x="12813" y="4436"/>
                  </a:lnTo>
                  <a:lnTo>
                    <a:pt x="12760" y="4210"/>
                  </a:lnTo>
                  <a:lnTo>
                    <a:pt x="12700" y="3985"/>
                  </a:lnTo>
                  <a:lnTo>
                    <a:pt x="12634" y="3762"/>
                  </a:lnTo>
                  <a:lnTo>
                    <a:pt x="12561" y="3539"/>
                  </a:lnTo>
                  <a:lnTo>
                    <a:pt x="12482" y="3320"/>
                  </a:lnTo>
                  <a:lnTo>
                    <a:pt x="12397" y="3103"/>
                  </a:lnTo>
                  <a:lnTo>
                    <a:pt x="12303" y="2891"/>
                  </a:lnTo>
                  <a:lnTo>
                    <a:pt x="12204" y="2681"/>
                  </a:lnTo>
                  <a:lnTo>
                    <a:pt x="12097" y="2476"/>
                  </a:lnTo>
                  <a:lnTo>
                    <a:pt x="11982" y="2275"/>
                  </a:lnTo>
                  <a:lnTo>
                    <a:pt x="11861" y="2081"/>
                  </a:lnTo>
                  <a:lnTo>
                    <a:pt x="11731" y="1892"/>
                  </a:lnTo>
                  <a:lnTo>
                    <a:pt x="11594" y="1709"/>
                  </a:lnTo>
                  <a:lnTo>
                    <a:pt x="11511" y="1606"/>
                  </a:lnTo>
                  <a:lnTo>
                    <a:pt x="11424" y="1506"/>
                  </a:lnTo>
                  <a:lnTo>
                    <a:pt x="11337" y="1409"/>
                  </a:lnTo>
                  <a:lnTo>
                    <a:pt x="11248" y="1315"/>
                  </a:lnTo>
                  <a:lnTo>
                    <a:pt x="11155" y="1223"/>
                  </a:lnTo>
                  <a:lnTo>
                    <a:pt x="11062" y="1136"/>
                  </a:lnTo>
                  <a:lnTo>
                    <a:pt x="10967" y="1052"/>
                  </a:lnTo>
                  <a:lnTo>
                    <a:pt x="10869" y="971"/>
                  </a:lnTo>
                  <a:lnTo>
                    <a:pt x="10770" y="892"/>
                  </a:lnTo>
                  <a:lnTo>
                    <a:pt x="10669" y="817"/>
                  </a:lnTo>
                  <a:lnTo>
                    <a:pt x="10566" y="746"/>
                  </a:lnTo>
                  <a:lnTo>
                    <a:pt x="10462" y="677"/>
                  </a:lnTo>
                  <a:lnTo>
                    <a:pt x="10355" y="612"/>
                  </a:lnTo>
                  <a:lnTo>
                    <a:pt x="10247" y="550"/>
                  </a:lnTo>
                  <a:lnTo>
                    <a:pt x="10137" y="491"/>
                  </a:lnTo>
                  <a:lnTo>
                    <a:pt x="10025" y="436"/>
                  </a:lnTo>
                  <a:lnTo>
                    <a:pt x="9912" y="383"/>
                  </a:lnTo>
                  <a:lnTo>
                    <a:pt x="9797" y="334"/>
                  </a:lnTo>
                  <a:lnTo>
                    <a:pt x="9681" y="288"/>
                  </a:lnTo>
                  <a:lnTo>
                    <a:pt x="9563" y="246"/>
                  </a:lnTo>
                  <a:lnTo>
                    <a:pt x="9443" y="207"/>
                  </a:lnTo>
                  <a:lnTo>
                    <a:pt x="9322" y="172"/>
                  </a:lnTo>
                  <a:lnTo>
                    <a:pt x="9198" y="139"/>
                  </a:lnTo>
                  <a:lnTo>
                    <a:pt x="9075" y="109"/>
                  </a:lnTo>
                  <a:lnTo>
                    <a:pt x="8948" y="84"/>
                  </a:lnTo>
                  <a:lnTo>
                    <a:pt x="8821" y="62"/>
                  </a:lnTo>
                  <a:lnTo>
                    <a:pt x="8692" y="43"/>
                  </a:lnTo>
                  <a:lnTo>
                    <a:pt x="8563" y="27"/>
                  </a:lnTo>
                  <a:lnTo>
                    <a:pt x="8431" y="16"/>
                  </a:lnTo>
                  <a:lnTo>
                    <a:pt x="8299" y="7"/>
                  </a:lnTo>
                  <a:lnTo>
                    <a:pt x="8164" y="2"/>
                  </a:lnTo>
                  <a:lnTo>
                    <a:pt x="8029" y="0"/>
                  </a:lnTo>
                  <a:lnTo>
                    <a:pt x="7894" y="2"/>
                  </a:lnTo>
                  <a:lnTo>
                    <a:pt x="7760" y="7"/>
                  </a:lnTo>
                  <a:lnTo>
                    <a:pt x="7627" y="16"/>
                  </a:lnTo>
                  <a:lnTo>
                    <a:pt x="7495" y="27"/>
                  </a:lnTo>
                  <a:lnTo>
                    <a:pt x="7366" y="43"/>
                  </a:lnTo>
                  <a:lnTo>
                    <a:pt x="7237" y="62"/>
                  </a:lnTo>
                  <a:lnTo>
                    <a:pt x="7110" y="84"/>
                  </a:lnTo>
                  <a:lnTo>
                    <a:pt x="6983" y="109"/>
                  </a:lnTo>
                  <a:lnTo>
                    <a:pt x="6860" y="139"/>
                  </a:lnTo>
                  <a:lnTo>
                    <a:pt x="6736" y="172"/>
                  </a:lnTo>
                  <a:lnTo>
                    <a:pt x="6615" y="207"/>
                  </a:lnTo>
                  <a:lnTo>
                    <a:pt x="6495" y="246"/>
                  </a:lnTo>
                  <a:lnTo>
                    <a:pt x="6377" y="288"/>
                  </a:lnTo>
                  <a:lnTo>
                    <a:pt x="6261" y="334"/>
                  </a:lnTo>
                  <a:lnTo>
                    <a:pt x="6146" y="383"/>
                  </a:lnTo>
                  <a:lnTo>
                    <a:pt x="6033" y="436"/>
                  </a:lnTo>
                  <a:lnTo>
                    <a:pt x="5921" y="491"/>
                  </a:lnTo>
                  <a:lnTo>
                    <a:pt x="5811" y="550"/>
                  </a:lnTo>
                  <a:lnTo>
                    <a:pt x="5703" y="612"/>
                  </a:lnTo>
                  <a:lnTo>
                    <a:pt x="5596" y="677"/>
                  </a:lnTo>
                  <a:lnTo>
                    <a:pt x="5492" y="746"/>
                  </a:lnTo>
                  <a:lnTo>
                    <a:pt x="5389" y="817"/>
                  </a:lnTo>
                  <a:lnTo>
                    <a:pt x="5288" y="892"/>
                  </a:lnTo>
                  <a:lnTo>
                    <a:pt x="5189" y="971"/>
                  </a:lnTo>
                  <a:lnTo>
                    <a:pt x="5091" y="1052"/>
                  </a:lnTo>
                  <a:lnTo>
                    <a:pt x="4996" y="1136"/>
                  </a:lnTo>
                  <a:lnTo>
                    <a:pt x="4903" y="1223"/>
                  </a:lnTo>
                  <a:lnTo>
                    <a:pt x="4810" y="1315"/>
                  </a:lnTo>
                  <a:lnTo>
                    <a:pt x="4721" y="1409"/>
                  </a:lnTo>
                  <a:lnTo>
                    <a:pt x="4634" y="1506"/>
                  </a:lnTo>
                  <a:lnTo>
                    <a:pt x="4547" y="1606"/>
                  </a:lnTo>
                  <a:lnTo>
                    <a:pt x="4464" y="1709"/>
                  </a:lnTo>
                  <a:lnTo>
                    <a:pt x="4327" y="1892"/>
                  </a:lnTo>
                  <a:lnTo>
                    <a:pt x="4197" y="2081"/>
                  </a:lnTo>
                  <a:lnTo>
                    <a:pt x="4076" y="2275"/>
                  </a:lnTo>
                  <a:lnTo>
                    <a:pt x="3961" y="2476"/>
                  </a:lnTo>
                  <a:lnTo>
                    <a:pt x="3854" y="2681"/>
                  </a:lnTo>
                  <a:lnTo>
                    <a:pt x="3755" y="2891"/>
                  </a:lnTo>
                  <a:lnTo>
                    <a:pt x="3661" y="3103"/>
                  </a:lnTo>
                  <a:lnTo>
                    <a:pt x="3576" y="3320"/>
                  </a:lnTo>
                  <a:lnTo>
                    <a:pt x="3497" y="3539"/>
                  </a:lnTo>
                  <a:lnTo>
                    <a:pt x="3424" y="3762"/>
                  </a:lnTo>
                  <a:lnTo>
                    <a:pt x="3358" y="3985"/>
                  </a:lnTo>
                  <a:lnTo>
                    <a:pt x="3298" y="4210"/>
                  </a:lnTo>
                  <a:lnTo>
                    <a:pt x="3245" y="4436"/>
                  </a:lnTo>
                  <a:lnTo>
                    <a:pt x="3198" y="4663"/>
                  </a:lnTo>
                  <a:lnTo>
                    <a:pt x="3155" y="4890"/>
                  </a:lnTo>
                  <a:lnTo>
                    <a:pt x="3119" y="5116"/>
                  </a:lnTo>
                  <a:lnTo>
                    <a:pt x="3088" y="5341"/>
                  </a:lnTo>
                  <a:lnTo>
                    <a:pt x="3063" y="5564"/>
                  </a:lnTo>
                  <a:lnTo>
                    <a:pt x="3043" y="5785"/>
                  </a:lnTo>
                  <a:lnTo>
                    <a:pt x="3028" y="6005"/>
                  </a:lnTo>
                  <a:lnTo>
                    <a:pt x="3018" y="6221"/>
                  </a:lnTo>
                  <a:lnTo>
                    <a:pt x="3013" y="6434"/>
                  </a:lnTo>
                  <a:lnTo>
                    <a:pt x="3013" y="6642"/>
                  </a:lnTo>
                  <a:lnTo>
                    <a:pt x="3016" y="6846"/>
                  </a:lnTo>
                  <a:lnTo>
                    <a:pt x="3024" y="7046"/>
                  </a:lnTo>
                  <a:lnTo>
                    <a:pt x="3036" y="7240"/>
                  </a:lnTo>
                  <a:lnTo>
                    <a:pt x="3053" y="7428"/>
                  </a:lnTo>
                  <a:lnTo>
                    <a:pt x="3073" y="7610"/>
                  </a:lnTo>
                  <a:lnTo>
                    <a:pt x="3096" y="7785"/>
                  </a:lnTo>
                  <a:lnTo>
                    <a:pt x="3123" y="7952"/>
                  </a:lnTo>
                  <a:lnTo>
                    <a:pt x="3154" y="8113"/>
                  </a:lnTo>
                  <a:lnTo>
                    <a:pt x="3189" y="8263"/>
                  </a:lnTo>
                  <a:lnTo>
                    <a:pt x="3215" y="8372"/>
                  </a:lnTo>
                  <a:lnTo>
                    <a:pt x="3244" y="8482"/>
                  </a:lnTo>
                  <a:lnTo>
                    <a:pt x="3275" y="8597"/>
                  </a:lnTo>
                  <a:lnTo>
                    <a:pt x="3308" y="8713"/>
                  </a:lnTo>
                  <a:lnTo>
                    <a:pt x="3343" y="8832"/>
                  </a:lnTo>
                  <a:lnTo>
                    <a:pt x="3380" y="8954"/>
                  </a:lnTo>
                  <a:lnTo>
                    <a:pt x="3419" y="9078"/>
                  </a:lnTo>
                  <a:lnTo>
                    <a:pt x="3462" y="9204"/>
                  </a:lnTo>
                  <a:lnTo>
                    <a:pt x="3506" y="9332"/>
                  </a:lnTo>
                  <a:lnTo>
                    <a:pt x="3551" y="9462"/>
                  </a:lnTo>
                  <a:lnTo>
                    <a:pt x="3599" y="9592"/>
                  </a:lnTo>
                  <a:lnTo>
                    <a:pt x="3649" y="9725"/>
                  </a:lnTo>
                  <a:lnTo>
                    <a:pt x="3702" y="9858"/>
                  </a:lnTo>
                  <a:lnTo>
                    <a:pt x="3757" y="9993"/>
                  </a:lnTo>
                  <a:lnTo>
                    <a:pt x="3813" y="10128"/>
                  </a:lnTo>
                  <a:lnTo>
                    <a:pt x="3872" y="10264"/>
                  </a:lnTo>
                  <a:lnTo>
                    <a:pt x="3932" y="10400"/>
                  </a:lnTo>
                  <a:lnTo>
                    <a:pt x="3995" y="10536"/>
                  </a:lnTo>
                  <a:lnTo>
                    <a:pt x="4061" y="10672"/>
                  </a:lnTo>
                  <a:lnTo>
                    <a:pt x="4128" y="10809"/>
                  </a:lnTo>
                  <a:lnTo>
                    <a:pt x="4197" y="10944"/>
                  </a:lnTo>
                  <a:lnTo>
                    <a:pt x="4269" y="11080"/>
                  </a:lnTo>
                  <a:lnTo>
                    <a:pt x="4343" y="11214"/>
                  </a:lnTo>
                  <a:lnTo>
                    <a:pt x="4418" y="11349"/>
                  </a:lnTo>
                  <a:lnTo>
                    <a:pt x="4496" y="11481"/>
                  </a:lnTo>
                  <a:lnTo>
                    <a:pt x="4577" y="11613"/>
                  </a:lnTo>
                  <a:lnTo>
                    <a:pt x="4658" y="11742"/>
                  </a:lnTo>
                  <a:lnTo>
                    <a:pt x="4742" y="11871"/>
                  </a:lnTo>
                  <a:lnTo>
                    <a:pt x="4828" y="11997"/>
                  </a:lnTo>
                  <a:lnTo>
                    <a:pt x="4917" y="12122"/>
                  </a:lnTo>
                  <a:lnTo>
                    <a:pt x="5007" y="12244"/>
                  </a:lnTo>
                  <a:lnTo>
                    <a:pt x="5100" y="12363"/>
                  </a:lnTo>
                  <a:lnTo>
                    <a:pt x="4848" y="12421"/>
                  </a:lnTo>
                  <a:lnTo>
                    <a:pt x="4601" y="12481"/>
                  </a:lnTo>
                  <a:lnTo>
                    <a:pt x="4359" y="12544"/>
                  </a:lnTo>
                  <a:lnTo>
                    <a:pt x="4123" y="12609"/>
                  </a:lnTo>
                  <a:lnTo>
                    <a:pt x="3892" y="12678"/>
                  </a:lnTo>
                  <a:lnTo>
                    <a:pt x="3668" y="12748"/>
                  </a:lnTo>
                  <a:lnTo>
                    <a:pt x="3450" y="12819"/>
                  </a:lnTo>
                  <a:lnTo>
                    <a:pt x="3239" y="12892"/>
                  </a:lnTo>
                  <a:lnTo>
                    <a:pt x="3033" y="12967"/>
                  </a:lnTo>
                  <a:lnTo>
                    <a:pt x="2835" y="13041"/>
                  </a:lnTo>
                  <a:lnTo>
                    <a:pt x="2643" y="13116"/>
                  </a:lnTo>
                  <a:lnTo>
                    <a:pt x="2458" y="13191"/>
                  </a:lnTo>
                  <a:lnTo>
                    <a:pt x="2280" y="13267"/>
                  </a:lnTo>
                  <a:lnTo>
                    <a:pt x="2110" y="13341"/>
                  </a:lnTo>
                  <a:lnTo>
                    <a:pt x="1946" y="13415"/>
                  </a:lnTo>
                  <a:lnTo>
                    <a:pt x="1790" y="13488"/>
                  </a:lnTo>
                  <a:lnTo>
                    <a:pt x="1642" y="13558"/>
                  </a:lnTo>
                  <a:lnTo>
                    <a:pt x="1502" y="13627"/>
                  </a:lnTo>
                  <a:lnTo>
                    <a:pt x="1370" y="13693"/>
                  </a:lnTo>
                  <a:lnTo>
                    <a:pt x="1245" y="13758"/>
                  </a:lnTo>
                  <a:lnTo>
                    <a:pt x="1130" y="13820"/>
                  </a:lnTo>
                  <a:lnTo>
                    <a:pt x="1023" y="13878"/>
                  </a:lnTo>
                  <a:lnTo>
                    <a:pt x="923" y="13933"/>
                  </a:lnTo>
                  <a:lnTo>
                    <a:pt x="834" y="13984"/>
                  </a:lnTo>
                  <a:lnTo>
                    <a:pt x="753" y="14031"/>
                  </a:lnTo>
                  <a:lnTo>
                    <a:pt x="680" y="14074"/>
                  </a:lnTo>
                  <a:lnTo>
                    <a:pt x="618" y="14112"/>
                  </a:lnTo>
                  <a:lnTo>
                    <a:pt x="564" y="14145"/>
                  </a:lnTo>
                  <a:lnTo>
                    <a:pt x="486" y="14194"/>
                  </a:lnTo>
                  <a:lnTo>
                    <a:pt x="448" y="14219"/>
                  </a:lnTo>
                  <a:lnTo>
                    <a:pt x="413" y="14243"/>
                  </a:lnTo>
                  <a:lnTo>
                    <a:pt x="380" y="14267"/>
                  </a:lnTo>
                  <a:lnTo>
                    <a:pt x="349" y="14294"/>
                  </a:lnTo>
                  <a:lnTo>
                    <a:pt x="319" y="14321"/>
                  </a:lnTo>
                  <a:lnTo>
                    <a:pt x="290" y="14349"/>
                  </a:lnTo>
                  <a:lnTo>
                    <a:pt x="262" y="14378"/>
                  </a:lnTo>
                  <a:lnTo>
                    <a:pt x="236" y="14408"/>
                  </a:lnTo>
                  <a:lnTo>
                    <a:pt x="211" y="14439"/>
                  </a:lnTo>
                  <a:lnTo>
                    <a:pt x="187" y="14471"/>
                  </a:lnTo>
                  <a:lnTo>
                    <a:pt x="165" y="14504"/>
                  </a:lnTo>
                  <a:lnTo>
                    <a:pt x="144" y="14537"/>
                  </a:lnTo>
                  <a:lnTo>
                    <a:pt x="123" y="14572"/>
                  </a:lnTo>
                  <a:lnTo>
                    <a:pt x="105" y="14607"/>
                  </a:lnTo>
                  <a:lnTo>
                    <a:pt x="88" y="14643"/>
                  </a:lnTo>
                  <a:lnTo>
                    <a:pt x="73" y="14679"/>
                  </a:lnTo>
                  <a:lnTo>
                    <a:pt x="59" y="14715"/>
                  </a:lnTo>
                  <a:lnTo>
                    <a:pt x="46" y="14753"/>
                  </a:lnTo>
                  <a:lnTo>
                    <a:pt x="35" y="14790"/>
                  </a:lnTo>
                  <a:lnTo>
                    <a:pt x="26" y="14828"/>
                  </a:lnTo>
                  <a:lnTo>
                    <a:pt x="18" y="14868"/>
                  </a:lnTo>
                  <a:lnTo>
                    <a:pt x="11" y="14907"/>
                  </a:lnTo>
                  <a:lnTo>
                    <a:pt x="6" y="14946"/>
                  </a:lnTo>
                  <a:lnTo>
                    <a:pt x="3" y="14985"/>
                  </a:lnTo>
                  <a:lnTo>
                    <a:pt x="1" y="15025"/>
                  </a:lnTo>
                  <a:lnTo>
                    <a:pt x="0" y="15065"/>
                  </a:lnTo>
                  <a:lnTo>
                    <a:pt x="1" y="15106"/>
                  </a:lnTo>
                  <a:lnTo>
                    <a:pt x="4" y="15145"/>
                  </a:lnTo>
                  <a:lnTo>
                    <a:pt x="9" y="15185"/>
                  </a:lnTo>
                  <a:lnTo>
                    <a:pt x="15" y="15225"/>
                  </a:lnTo>
                  <a:lnTo>
                    <a:pt x="23" y="15265"/>
                  </a:lnTo>
                  <a:lnTo>
                    <a:pt x="32" y="15305"/>
                  </a:lnTo>
                  <a:lnTo>
                    <a:pt x="43" y="15345"/>
                  </a:lnTo>
                  <a:lnTo>
                    <a:pt x="56" y="15385"/>
                  </a:lnTo>
                  <a:lnTo>
                    <a:pt x="70" y="15423"/>
                  </a:lnTo>
                  <a:lnTo>
                    <a:pt x="86" y="15461"/>
                  </a:lnTo>
                  <a:lnTo>
                    <a:pt x="103" y="15497"/>
                  </a:lnTo>
                  <a:lnTo>
                    <a:pt x="121" y="15533"/>
                  </a:lnTo>
                  <a:lnTo>
                    <a:pt x="142" y="15568"/>
                  </a:lnTo>
                  <a:lnTo>
                    <a:pt x="163" y="15602"/>
                  </a:lnTo>
                  <a:lnTo>
                    <a:pt x="186" y="15635"/>
                  </a:lnTo>
                  <a:lnTo>
                    <a:pt x="209" y="15667"/>
                  </a:lnTo>
                  <a:lnTo>
                    <a:pt x="234" y="15698"/>
                  </a:lnTo>
                  <a:lnTo>
                    <a:pt x="260" y="15728"/>
                  </a:lnTo>
                  <a:lnTo>
                    <a:pt x="287" y="15757"/>
                  </a:lnTo>
                  <a:lnTo>
                    <a:pt x="315" y="15784"/>
                  </a:lnTo>
                  <a:lnTo>
                    <a:pt x="344" y="15811"/>
                  </a:lnTo>
                  <a:lnTo>
                    <a:pt x="374" y="15836"/>
                  </a:lnTo>
                  <a:lnTo>
                    <a:pt x="405" y="15860"/>
                  </a:lnTo>
                  <a:lnTo>
                    <a:pt x="438" y="15883"/>
                  </a:lnTo>
                  <a:lnTo>
                    <a:pt x="471" y="15904"/>
                  </a:lnTo>
                  <a:lnTo>
                    <a:pt x="505" y="15926"/>
                  </a:lnTo>
                  <a:lnTo>
                    <a:pt x="540" y="15944"/>
                  </a:lnTo>
                  <a:lnTo>
                    <a:pt x="575" y="15962"/>
                  </a:lnTo>
                  <a:lnTo>
                    <a:pt x="611" y="15978"/>
                  </a:lnTo>
                  <a:lnTo>
                    <a:pt x="647" y="15993"/>
                  </a:lnTo>
                  <a:lnTo>
                    <a:pt x="685" y="16006"/>
                  </a:lnTo>
                  <a:lnTo>
                    <a:pt x="724" y="16018"/>
                  </a:lnTo>
                  <a:lnTo>
                    <a:pt x="762" y="16029"/>
                  </a:lnTo>
                  <a:lnTo>
                    <a:pt x="801" y="16037"/>
                  </a:lnTo>
                  <a:lnTo>
                    <a:pt x="841" y="16045"/>
                  </a:lnTo>
                  <a:lnTo>
                    <a:pt x="881" y="16050"/>
                  </a:lnTo>
                  <a:lnTo>
                    <a:pt x="921" y="16055"/>
                  </a:lnTo>
                  <a:lnTo>
                    <a:pt x="962" y="16057"/>
                  </a:lnTo>
                  <a:lnTo>
                    <a:pt x="1004" y="16058"/>
                  </a:lnTo>
                  <a:lnTo>
                    <a:pt x="15054" y="16058"/>
                  </a:lnTo>
                  <a:lnTo>
                    <a:pt x="15096" y="16057"/>
                  </a:lnTo>
                  <a:lnTo>
                    <a:pt x="15137" y="16055"/>
                  </a:lnTo>
                  <a:lnTo>
                    <a:pt x="15177" y="16050"/>
                  </a:lnTo>
                  <a:lnTo>
                    <a:pt x="15217" y="16045"/>
                  </a:lnTo>
                  <a:lnTo>
                    <a:pt x="15257" y="16037"/>
                  </a:lnTo>
                  <a:lnTo>
                    <a:pt x="15296" y="16029"/>
                  </a:lnTo>
                  <a:lnTo>
                    <a:pt x="15334" y="16018"/>
                  </a:lnTo>
                  <a:lnTo>
                    <a:pt x="15373" y="16006"/>
                  </a:lnTo>
                  <a:lnTo>
                    <a:pt x="15411" y="15993"/>
                  </a:lnTo>
                  <a:lnTo>
                    <a:pt x="15447" y="15978"/>
                  </a:lnTo>
                  <a:lnTo>
                    <a:pt x="15483" y="15962"/>
                  </a:lnTo>
                  <a:lnTo>
                    <a:pt x="15519" y="15944"/>
                  </a:lnTo>
                  <a:lnTo>
                    <a:pt x="15553" y="15926"/>
                  </a:lnTo>
                  <a:lnTo>
                    <a:pt x="15587" y="15904"/>
                  </a:lnTo>
                  <a:lnTo>
                    <a:pt x="15620" y="15883"/>
                  </a:lnTo>
                  <a:lnTo>
                    <a:pt x="15653" y="15860"/>
                  </a:lnTo>
                  <a:lnTo>
                    <a:pt x="15684" y="15836"/>
                  </a:lnTo>
                  <a:lnTo>
                    <a:pt x="15714" y="15811"/>
                  </a:lnTo>
                  <a:lnTo>
                    <a:pt x="15743" y="15784"/>
                  </a:lnTo>
                  <a:lnTo>
                    <a:pt x="15771" y="15757"/>
                  </a:lnTo>
                  <a:lnTo>
                    <a:pt x="15798" y="15728"/>
                  </a:lnTo>
                  <a:lnTo>
                    <a:pt x="15824" y="15698"/>
                  </a:lnTo>
                  <a:lnTo>
                    <a:pt x="15849" y="15667"/>
                  </a:lnTo>
                  <a:lnTo>
                    <a:pt x="15872" y="15635"/>
                  </a:lnTo>
                  <a:lnTo>
                    <a:pt x="15895" y="15602"/>
                  </a:lnTo>
                  <a:lnTo>
                    <a:pt x="15916" y="15568"/>
                  </a:lnTo>
                  <a:lnTo>
                    <a:pt x="15937" y="15533"/>
                  </a:lnTo>
                  <a:lnTo>
                    <a:pt x="15955" y="15497"/>
                  </a:lnTo>
                  <a:lnTo>
                    <a:pt x="15972" y="15461"/>
                  </a:lnTo>
                  <a:lnTo>
                    <a:pt x="15988" y="15423"/>
                  </a:lnTo>
                  <a:lnTo>
                    <a:pt x="16002" y="15385"/>
                  </a:lnTo>
                  <a:lnTo>
                    <a:pt x="16015" y="15345"/>
                  </a:lnTo>
                  <a:lnTo>
                    <a:pt x="16026" y="15305"/>
                  </a:lnTo>
                  <a:lnTo>
                    <a:pt x="16035" y="15265"/>
                  </a:lnTo>
                  <a:lnTo>
                    <a:pt x="16043" y="15225"/>
                  </a:lnTo>
                  <a:lnTo>
                    <a:pt x="16049" y="15185"/>
                  </a:lnTo>
                  <a:lnTo>
                    <a:pt x="16054" y="15145"/>
                  </a:lnTo>
                  <a:lnTo>
                    <a:pt x="16057" y="15106"/>
                  </a:lnTo>
                  <a:lnTo>
                    <a:pt x="16058" y="15065"/>
                  </a:lnTo>
                  <a:lnTo>
                    <a:pt x="16057" y="15025"/>
                  </a:lnTo>
                  <a:lnTo>
                    <a:pt x="16056" y="14985"/>
                  </a:lnTo>
                  <a:lnTo>
                    <a:pt x="16052" y="14946"/>
                  </a:lnTo>
                  <a:lnTo>
                    <a:pt x="16047" y="14907"/>
                  </a:lnTo>
                  <a:lnTo>
                    <a:pt x="16040" y="14868"/>
                  </a:lnTo>
                  <a:lnTo>
                    <a:pt x="16032" y="14828"/>
                  </a:lnTo>
                  <a:lnTo>
                    <a:pt x="16023" y="14790"/>
                  </a:lnTo>
                  <a:lnTo>
                    <a:pt x="16012" y="14753"/>
                  </a:lnTo>
                  <a:lnTo>
                    <a:pt x="15999" y="14715"/>
                  </a:lnTo>
                  <a:lnTo>
                    <a:pt x="15985" y="14679"/>
                  </a:lnTo>
                  <a:lnTo>
                    <a:pt x="15970" y="14643"/>
                  </a:lnTo>
                  <a:lnTo>
                    <a:pt x="15953" y="14607"/>
                  </a:lnTo>
                  <a:lnTo>
                    <a:pt x="15935" y="14572"/>
                  </a:lnTo>
                  <a:lnTo>
                    <a:pt x="15914" y="14537"/>
                  </a:lnTo>
                  <a:lnTo>
                    <a:pt x="15893" y="14504"/>
                  </a:lnTo>
                  <a:lnTo>
                    <a:pt x="15871" y="14471"/>
                  </a:lnTo>
                  <a:lnTo>
                    <a:pt x="15847" y="14439"/>
                  </a:lnTo>
                  <a:lnTo>
                    <a:pt x="15822" y="14408"/>
                  </a:lnTo>
                  <a:lnTo>
                    <a:pt x="15796" y="14378"/>
                  </a:lnTo>
                  <a:lnTo>
                    <a:pt x="15768" y="14349"/>
                  </a:lnTo>
                  <a:lnTo>
                    <a:pt x="15739" y="14321"/>
                  </a:lnTo>
                  <a:lnTo>
                    <a:pt x="15709" y="14294"/>
                  </a:lnTo>
                  <a:lnTo>
                    <a:pt x="15678" y="14267"/>
                  </a:lnTo>
                  <a:lnTo>
                    <a:pt x="15645" y="14243"/>
                  </a:lnTo>
                  <a:lnTo>
                    <a:pt x="15610" y="14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3586" y="2132981"/>
            <a:ext cx="1385071" cy="1386424"/>
            <a:chOff x="713586" y="2132981"/>
            <a:chExt cx="1385071" cy="1386424"/>
          </a:xfrm>
        </p:grpSpPr>
        <p:sp>
          <p:nvSpPr>
            <p:cNvPr id="6" name="Freeform 34"/>
            <p:cNvSpPr>
              <a:spLocks noEditPoints="1"/>
            </p:cNvSpPr>
            <p:nvPr/>
          </p:nvSpPr>
          <p:spPr bwMode="auto">
            <a:xfrm>
              <a:off x="713586" y="2132981"/>
              <a:ext cx="1385071" cy="1386424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59"/>
            <p:cNvSpPr>
              <a:spLocks noEditPoints="1"/>
            </p:cNvSpPr>
            <p:nvPr/>
          </p:nvSpPr>
          <p:spPr bwMode="auto">
            <a:xfrm>
              <a:off x="1229991" y="2726032"/>
              <a:ext cx="352259" cy="264600"/>
            </a:xfrm>
            <a:custGeom>
              <a:avLst/>
              <a:gdLst>
                <a:gd name="T0" fmla="*/ 3355 w 16058"/>
                <a:gd name="T1" fmla="*/ 1202 h 12062"/>
                <a:gd name="T2" fmla="*/ 12900 w 16058"/>
                <a:gd name="T3" fmla="*/ 3520 h 12062"/>
                <a:gd name="T4" fmla="*/ 6375 w 16058"/>
                <a:gd name="T5" fmla="*/ 9292 h 12062"/>
                <a:gd name="T6" fmla="*/ 7499 w 16058"/>
                <a:gd name="T7" fmla="*/ 10191 h 12062"/>
                <a:gd name="T8" fmla="*/ 3867 w 16058"/>
                <a:gd name="T9" fmla="*/ 3520 h 12062"/>
                <a:gd name="T10" fmla="*/ 4867 w 16058"/>
                <a:gd name="T11" fmla="*/ 1808 h 12062"/>
                <a:gd name="T12" fmla="*/ 10392 w 16058"/>
                <a:gd name="T13" fmla="*/ 1006 h 12062"/>
                <a:gd name="T14" fmla="*/ 11161 w 16058"/>
                <a:gd name="T15" fmla="*/ 2489 h 12062"/>
                <a:gd name="T16" fmla="*/ 8559 w 16058"/>
                <a:gd name="T17" fmla="*/ 10191 h 12062"/>
                <a:gd name="T18" fmla="*/ 9279 w 16058"/>
                <a:gd name="T19" fmla="*/ 4022 h 12062"/>
                <a:gd name="T20" fmla="*/ 6524 w 16058"/>
                <a:gd name="T21" fmla="*/ 3192 h 12062"/>
                <a:gd name="T22" fmla="*/ 8421 w 16058"/>
                <a:gd name="T23" fmla="*/ 2263 h 12062"/>
                <a:gd name="T24" fmla="*/ 15764 w 16058"/>
                <a:gd name="T25" fmla="*/ 2849 h 12062"/>
                <a:gd name="T26" fmla="*/ 13141 w 16058"/>
                <a:gd name="T27" fmla="*/ 228 h 12062"/>
                <a:gd name="T28" fmla="*/ 13041 w 16058"/>
                <a:gd name="T29" fmla="*/ 156 h 12062"/>
                <a:gd name="T30" fmla="*/ 12934 w 16058"/>
                <a:gd name="T31" fmla="*/ 97 h 12062"/>
                <a:gd name="T32" fmla="*/ 12820 w 16058"/>
                <a:gd name="T33" fmla="*/ 51 h 12062"/>
                <a:gd name="T34" fmla="*/ 12702 w 16058"/>
                <a:gd name="T35" fmla="*/ 19 h 12062"/>
                <a:gd name="T36" fmla="*/ 12579 w 16058"/>
                <a:gd name="T37" fmla="*/ 3 h 12062"/>
                <a:gd name="T38" fmla="*/ 3529 w 16058"/>
                <a:gd name="T39" fmla="*/ 0 h 12062"/>
                <a:gd name="T40" fmla="*/ 3405 w 16058"/>
                <a:gd name="T41" fmla="*/ 11 h 12062"/>
                <a:gd name="T42" fmla="*/ 3285 w 16058"/>
                <a:gd name="T43" fmla="*/ 36 h 12062"/>
                <a:gd name="T44" fmla="*/ 3169 w 16058"/>
                <a:gd name="T45" fmla="*/ 76 h 12062"/>
                <a:gd name="T46" fmla="*/ 3059 w 16058"/>
                <a:gd name="T47" fmla="*/ 131 h 12062"/>
                <a:gd name="T48" fmla="*/ 2957 w 16058"/>
                <a:gd name="T49" fmla="*/ 197 h 12062"/>
                <a:gd name="T50" fmla="*/ 2861 w 16058"/>
                <a:gd name="T51" fmla="*/ 278 h 12062"/>
                <a:gd name="T52" fmla="*/ 242 w 16058"/>
                <a:gd name="T53" fmla="*/ 2906 h 12062"/>
                <a:gd name="T54" fmla="*/ 166 w 16058"/>
                <a:gd name="T55" fmla="*/ 3008 h 12062"/>
                <a:gd name="T56" fmla="*/ 103 w 16058"/>
                <a:gd name="T57" fmla="*/ 3116 h 12062"/>
                <a:gd name="T58" fmla="*/ 56 w 16058"/>
                <a:gd name="T59" fmla="*/ 3231 h 12062"/>
                <a:gd name="T60" fmla="*/ 23 w 16058"/>
                <a:gd name="T61" fmla="*/ 3349 h 12062"/>
                <a:gd name="T62" fmla="*/ 5 w 16058"/>
                <a:gd name="T63" fmla="*/ 3469 h 12062"/>
                <a:gd name="T64" fmla="*/ 1 w 16058"/>
                <a:gd name="T65" fmla="*/ 3611 h 12062"/>
                <a:gd name="T66" fmla="*/ 37 w 16058"/>
                <a:gd name="T67" fmla="*/ 3830 h 12062"/>
                <a:gd name="T68" fmla="*/ 90 w 16058"/>
                <a:gd name="T69" fmla="*/ 3978 h 12062"/>
                <a:gd name="T70" fmla="*/ 144 w 16058"/>
                <a:gd name="T71" fmla="*/ 4079 h 12062"/>
                <a:gd name="T72" fmla="*/ 209 w 16058"/>
                <a:gd name="T73" fmla="*/ 4174 h 12062"/>
                <a:gd name="T74" fmla="*/ 7297 w 16058"/>
                <a:gd name="T75" fmla="*/ 11744 h 12062"/>
                <a:gd name="T76" fmla="*/ 7395 w 16058"/>
                <a:gd name="T77" fmla="*/ 11836 h 12062"/>
                <a:gd name="T78" fmla="*/ 7502 w 16058"/>
                <a:gd name="T79" fmla="*/ 11912 h 12062"/>
                <a:gd name="T80" fmla="*/ 7618 w 16058"/>
                <a:gd name="T81" fmla="*/ 11974 h 12062"/>
                <a:gd name="T82" fmla="*/ 7741 w 16058"/>
                <a:gd name="T83" fmla="*/ 12020 h 12062"/>
                <a:gd name="T84" fmla="*/ 7869 w 16058"/>
                <a:gd name="T85" fmla="*/ 12049 h 12062"/>
                <a:gd name="T86" fmla="*/ 8002 w 16058"/>
                <a:gd name="T87" fmla="*/ 12062 h 12062"/>
                <a:gd name="T88" fmla="*/ 8135 w 16058"/>
                <a:gd name="T89" fmla="*/ 12056 h 12062"/>
                <a:gd name="T90" fmla="*/ 8266 w 16058"/>
                <a:gd name="T91" fmla="*/ 12034 h 12062"/>
                <a:gd name="T92" fmla="*/ 8392 w 16058"/>
                <a:gd name="T93" fmla="*/ 11994 h 12062"/>
                <a:gd name="T94" fmla="*/ 8511 w 16058"/>
                <a:gd name="T95" fmla="*/ 11938 h 12062"/>
                <a:gd name="T96" fmla="*/ 8622 w 16058"/>
                <a:gd name="T97" fmla="*/ 11868 h 12062"/>
                <a:gd name="T98" fmla="*/ 8724 w 16058"/>
                <a:gd name="T99" fmla="*/ 11782 h 12062"/>
                <a:gd name="T100" fmla="*/ 15821 w 16058"/>
                <a:gd name="T101" fmla="*/ 4210 h 12062"/>
                <a:gd name="T102" fmla="*/ 15892 w 16058"/>
                <a:gd name="T103" fmla="*/ 4115 h 12062"/>
                <a:gd name="T104" fmla="*/ 15951 w 16058"/>
                <a:gd name="T105" fmla="*/ 4014 h 12062"/>
                <a:gd name="T106" fmla="*/ 15997 w 16058"/>
                <a:gd name="T107" fmla="*/ 3908 h 12062"/>
                <a:gd name="T108" fmla="*/ 16030 w 16058"/>
                <a:gd name="T109" fmla="*/ 3799 h 12062"/>
                <a:gd name="T110" fmla="*/ 16050 w 16058"/>
                <a:gd name="T111" fmla="*/ 3686 h 12062"/>
                <a:gd name="T112" fmla="*/ 16058 w 16058"/>
                <a:gd name="T113" fmla="*/ 3574 h 12062"/>
                <a:gd name="T114" fmla="*/ 16053 w 16058"/>
                <a:gd name="T115" fmla="*/ 3456 h 12062"/>
                <a:gd name="T116" fmla="*/ 16034 w 16058"/>
                <a:gd name="T117" fmla="*/ 3338 h 12062"/>
                <a:gd name="T118" fmla="*/ 16000 w 16058"/>
                <a:gd name="T119" fmla="*/ 3222 h 12062"/>
                <a:gd name="T120" fmla="*/ 15953 w 16058"/>
                <a:gd name="T121" fmla="*/ 3111 h 12062"/>
                <a:gd name="T122" fmla="*/ 15891 w 16058"/>
                <a:gd name="T123" fmla="*/ 3005 h 12062"/>
                <a:gd name="T124" fmla="*/ 15816 w 16058"/>
                <a:gd name="T125" fmla="*/ 2905 h 1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58" h="12062">
                  <a:moveTo>
                    <a:pt x="3355" y="1202"/>
                  </a:moveTo>
                  <a:lnTo>
                    <a:pt x="4509" y="2165"/>
                  </a:lnTo>
                  <a:lnTo>
                    <a:pt x="3157" y="3520"/>
                  </a:lnTo>
                  <a:lnTo>
                    <a:pt x="1007" y="3520"/>
                  </a:lnTo>
                  <a:lnTo>
                    <a:pt x="3355" y="1202"/>
                  </a:lnTo>
                  <a:close/>
                  <a:moveTo>
                    <a:pt x="12900" y="3520"/>
                  </a:moveTo>
                  <a:lnTo>
                    <a:pt x="11549" y="2165"/>
                  </a:lnTo>
                  <a:lnTo>
                    <a:pt x="12702" y="1203"/>
                  </a:lnTo>
                  <a:lnTo>
                    <a:pt x="15013" y="3520"/>
                  </a:lnTo>
                  <a:lnTo>
                    <a:pt x="12900" y="3520"/>
                  </a:lnTo>
                  <a:close/>
                  <a:moveTo>
                    <a:pt x="12837" y="4022"/>
                  </a:moveTo>
                  <a:lnTo>
                    <a:pt x="14621" y="4022"/>
                  </a:lnTo>
                  <a:lnTo>
                    <a:pt x="9682" y="9292"/>
                  </a:lnTo>
                  <a:lnTo>
                    <a:pt x="12837" y="4022"/>
                  </a:lnTo>
                  <a:close/>
                  <a:moveTo>
                    <a:pt x="6375" y="9292"/>
                  </a:moveTo>
                  <a:lnTo>
                    <a:pt x="1438" y="4022"/>
                  </a:lnTo>
                  <a:lnTo>
                    <a:pt x="3221" y="4022"/>
                  </a:lnTo>
                  <a:lnTo>
                    <a:pt x="6375" y="9292"/>
                  </a:lnTo>
                  <a:close/>
                  <a:moveTo>
                    <a:pt x="6268" y="4022"/>
                  </a:moveTo>
                  <a:lnTo>
                    <a:pt x="7499" y="10191"/>
                  </a:lnTo>
                  <a:lnTo>
                    <a:pt x="3806" y="4022"/>
                  </a:lnTo>
                  <a:lnTo>
                    <a:pt x="6268" y="4022"/>
                  </a:lnTo>
                  <a:close/>
                  <a:moveTo>
                    <a:pt x="4897" y="2489"/>
                  </a:moveTo>
                  <a:lnTo>
                    <a:pt x="6132" y="3520"/>
                  </a:lnTo>
                  <a:lnTo>
                    <a:pt x="3867" y="3520"/>
                  </a:lnTo>
                  <a:lnTo>
                    <a:pt x="4897" y="2489"/>
                  </a:lnTo>
                  <a:close/>
                  <a:moveTo>
                    <a:pt x="4867" y="1808"/>
                  </a:moveTo>
                  <a:lnTo>
                    <a:pt x="3905" y="1006"/>
                  </a:lnTo>
                  <a:lnTo>
                    <a:pt x="5666" y="1006"/>
                  </a:lnTo>
                  <a:lnTo>
                    <a:pt x="4867" y="1808"/>
                  </a:lnTo>
                  <a:close/>
                  <a:moveTo>
                    <a:pt x="8029" y="1936"/>
                  </a:moveTo>
                  <a:lnTo>
                    <a:pt x="6915" y="1006"/>
                  </a:lnTo>
                  <a:lnTo>
                    <a:pt x="9143" y="1006"/>
                  </a:lnTo>
                  <a:lnTo>
                    <a:pt x="8029" y="1936"/>
                  </a:lnTo>
                  <a:close/>
                  <a:moveTo>
                    <a:pt x="10392" y="1006"/>
                  </a:moveTo>
                  <a:lnTo>
                    <a:pt x="12154" y="1006"/>
                  </a:lnTo>
                  <a:lnTo>
                    <a:pt x="11192" y="1808"/>
                  </a:lnTo>
                  <a:lnTo>
                    <a:pt x="10392" y="1006"/>
                  </a:lnTo>
                  <a:close/>
                  <a:moveTo>
                    <a:pt x="9926" y="3520"/>
                  </a:moveTo>
                  <a:lnTo>
                    <a:pt x="11161" y="2489"/>
                  </a:lnTo>
                  <a:lnTo>
                    <a:pt x="12190" y="3520"/>
                  </a:lnTo>
                  <a:lnTo>
                    <a:pt x="9926" y="3520"/>
                  </a:lnTo>
                  <a:close/>
                  <a:moveTo>
                    <a:pt x="9790" y="4022"/>
                  </a:moveTo>
                  <a:lnTo>
                    <a:pt x="12252" y="4022"/>
                  </a:lnTo>
                  <a:lnTo>
                    <a:pt x="8559" y="10191"/>
                  </a:lnTo>
                  <a:lnTo>
                    <a:pt x="9790" y="4022"/>
                  </a:lnTo>
                  <a:close/>
                  <a:moveTo>
                    <a:pt x="9279" y="4022"/>
                  </a:moveTo>
                  <a:lnTo>
                    <a:pt x="8029" y="10283"/>
                  </a:lnTo>
                  <a:lnTo>
                    <a:pt x="6779" y="4022"/>
                  </a:lnTo>
                  <a:lnTo>
                    <a:pt x="9279" y="4022"/>
                  </a:lnTo>
                  <a:close/>
                  <a:moveTo>
                    <a:pt x="6524" y="3192"/>
                  </a:moveTo>
                  <a:lnTo>
                    <a:pt x="5253" y="2132"/>
                  </a:lnTo>
                  <a:lnTo>
                    <a:pt x="6266" y="1117"/>
                  </a:lnTo>
                  <a:lnTo>
                    <a:pt x="7637" y="2263"/>
                  </a:lnTo>
                  <a:lnTo>
                    <a:pt x="6524" y="3192"/>
                  </a:lnTo>
                  <a:close/>
                  <a:moveTo>
                    <a:pt x="8421" y="2263"/>
                  </a:moveTo>
                  <a:lnTo>
                    <a:pt x="9792" y="1117"/>
                  </a:lnTo>
                  <a:lnTo>
                    <a:pt x="10806" y="2132"/>
                  </a:lnTo>
                  <a:lnTo>
                    <a:pt x="9534" y="3192"/>
                  </a:lnTo>
                  <a:lnTo>
                    <a:pt x="8421" y="2263"/>
                  </a:lnTo>
                  <a:close/>
                  <a:moveTo>
                    <a:pt x="9143" y="3520"/>
                  </a:moveTo>
                  <a:lnTo>
                    <a:pt x="6915" y="3520"/>
                  </a:lnTo>
                  <a:lnTo>
                    <a:pt x="8029" y="2589"/>
                  </a:lnTo>
                  <a:lnTo>
                    <a:pt x="9143" y="3520"/>
                  </a:lnTo>
                  <a:close/>
                  <a:moveTo>
                    <a:pt x="15764" y="2849"/>
                  </a:moveTo>
                  <a:lnTo>
                    <a:pt x="13215" y="295"/>
                  </a:lnTo>
                  <a:lnTo>
                    <a:pt x="13197" y="278"/>
                  </a:lnTo>
                  <a:lnTo>
                    <a:pt x="13179" y="260"/>
                  </a:lnTo>
                  <a:lnTo>
                    <a:pt x="13160" y="243"/>
                  </a:lnTo>
                  <a:lnTo>
                    <a:pt x="13141" y="228"/>
                  </a:lnTo>
                  <a:lnTo>
                    <a:pt x="13121" y="212"/>
                  </a:lnTo>
                  <a:lnTo>
                    <a:pt x="13102" y="197"/>
                  </a:lnTo>
                  <a:lnTo>
                    <a:pt x="13082" y="183"/>
                  </a:lnTo>
                  <a:lnTo>
                    <a:pt x="13062" y="169"/>
                  </a:lnTo>
                  <a:lnTo>
                    <a:pt x="13041" y="156"/>
                  </a:lnTo>
                  <a:lnTo>
                    <a:pt x="13020" y="143"/>
                  </a:lnTo>
                  <a:lnTo>
                    <a:pt x="12999" y="131"/>
                  </a:lnTo>
                  <a:lnTo>
                    <a:pt x="12978" y="119"/>
                  </a:lnTo>
                  <a:lnTo>
                    <a:pt x="12956" y="108"/>
                  </a:lnTo>
                  <a:lnTo>
                    <a:pt x="12934" y="97"/>
                  </a:lnTo>
                  <a:lnTo>
                    <a:pt x="12912" y="86"/>
                  </a:lnTo>
                  <a:lnTo>
                    <a:pt x="12890" y="76"/>
                  </a:lnTo>
                  <a:lnTo>
                    <a:pt x="12866" y="67"/>
                  </a:lnTo>
                  <a:lnTo>
                    <a:pt x="12843" y="59"/>
                  </a:lnTo>
                  <a:lnTo>
                    <a:pt x="12820" y="51"/>
                  </a:lnTo>
                  <a:lnTo>
                    <a:pt x="12797" y="43"/>
                  </a:lnTo>
                  <a:lnTo>
                    <a:pt x="12773" y="36"/>
                  </a:lnTo>
                  <a:lnTo>
                    <a:pt x="12750" y="30"/>
                  </a:lnTo>
                  <a:lnTo>
                    <a:pt x="12726" y="25"/>
                  </a:lnTo>
                  <a:lnTo>
                    <a:pt x="12702" y="19"/>
                  </a:lnTo>
                  <a:lnTo>
                    <a:pt x="12678" y="15"/>
                  </a:lnTo>
                  <a:lnTo>
                    <a:pt x="12654" y="11"/>
                  </a:lnTo>
                  <a:lnTo>
                    <a:pt x="12629" y="8"/>
                  </a:lnTo>
                  <a:lnTo>
                    <a:pt x="12605" y="5"/>
                  </a:lnTo>
                  <a:lnTo>
                    <a:pt x="12579" y="3"/>
                  </a:lnTo>
                  <a:lnTo>
                    <a:pt x="12555" y="1"/>
                  </a:lnTo>
                  <a:lnTo>
                    <a:pt x="12530" y="0"/>
                  </a:lnTo>
                  <a:lnTo>
                    <a:pt x="12505" y="0"/>
                  </a:lnTo>
                  <a:lnTo>
                    <a:pt x="3554" y="0"/>
                  </a:lnTo>
                  <a:lnTo>
                    <a:pt x="3529" y="0"/>
                  </a:lnTo>
                  <a:lnTo>
                    <a:pt x="3504" y="1"/>
                  </a:lnTo>
                  <a:lnTo>
                    <a:pt x="3480" y="3"/>
                  </a:lnTo>
                  <a:lnTo>
                    <a:pt x="3454" y="5"/>
                  </a:lnTo>
                  <a:lnTo>
                    <a:pt x="3430" y="8"/>
                  </a:lnTo>
                  <a:lnTo>
                    <a:pt x="3405" y="11"/>
                  </a:lnTo>
                  <a:lnTo>
                    <a:pt x="3381" y="15"/>
                  </a:lnTo>
                  <a:lnTo>
                    <a:pt x="3357" y="19"/>
                  </a:lnTo>
                  <a:lnTo>
                    <a:pt x="3333" y="25"/>
                  </a:lnTo>
                  <a:lnTo>
                    <a:pt x="3309" y="30"/>
                  </a:lnTo>
                  <a:lnTo>
                    <a:pt x="3285" y="36"/>
                  </a:lnTo>
                  <a:lnTo>
                    <a:pt x="3262" y="43"/>
                  </a:lnTo>
                  <a:lnTo>
                    <a:pt x="3239" y="51"/>
                  </a:lnTo>
                  <a:lnTo>
                    <a:pt x="3216" y="59"/>
                  </a:lnTo>
                  <a:lnTo>
                    <a:pt x="3193" y="67"/>
                  </a:lnTo>
                  <a:lnTo>
                    <a:pt x="3169" y="76"/>
                  </a:lnTo>
                  <a:lnTo>
                    <a:pt x="3147" y="86"/>
                  </a:lnTo>
                  <a:lnTo>
                    <a:pt x="3124" y="97"/>
                  </a:lnTo>
                  <a:lnTo>
                    <a:pt x="3103" y="108"/>
                  </a:lnTo>
                  <a:lnTo>
                    <a:pt x="3081" y="119"/>
                  </a:lnTo>
                  <a:lnTo>
                    <a:pt x="3059" y="131"/>
                  </a:lnTo>
                  <a:lnTo>
                    <a:pt x="3038" y="143"/>
                  </a:lnTo>
                  <a:lnTo>
                    <a:pt x="3017" y="156"/>
                  </a:lnTo>
                  <a:lnTo>
                    <a:pt x="2997" y="169"/>
                  </a:lnTo>
                  <a:lnTo>
                    <a:pt x="2977" y="183"/>
                  </a:lnTo>
                  <a:lnTo>
                    <a:pt x="2957" y="197"/>
                  </a:lnTo>
                  <a:lnTo>
                    <a:pt x="2937" y="212"/>
                  </a:lnTo>
                  <a:lnTo>
                    <a:pt x="2918" y="228"/>
                  </a:lnTo>
                  <a:lnTo>
                    <a:pt x="2898" y="243"/>
                  </a:lnTo>
                  <a:lnTo>
                    <a:pt x="2880" y="260"/>
                  </a:lnTo>
                  <a:lnTo>
                    <a:pt x="2861" y="278"/>
                  </a:lnTo>
                  <a:lnTo>
                    <a:pt x="2844" y="295"/>
                  </a:lnTo>
                  <a:lnTo>
                    <a:pt x="295" y="2849"/>
                  </a:lnTo>
                  <a:lnTo>
                    <a:pt x="277" y="2868"/>
                  </a:lnTo>
                  <a:lnTo>
                    <a:pt x="259" y="2887"/>
                  </a:lnTo>
                  <a:lnTo>
                    <a:pt x="242" y="2906"/>
                  </a:lnTo>
                  <a:lnTo>
                    <a:pt x="226" y="2926"/>
                  </a:lnTo>
                  <a:lnTo>
                    <a:pt x="210" y="2946"/>
                  </a:lnTo>
                  <a:lnTo>
                    <a:pt x="195" y="2966"/>
                  </a:lnTo>
                  <a:lnTo>
                    <a:pt x="180" y="2987"/>
                  </a:lnTo>
                  <a:lnTo>
                    <a:pt x="166" y="3008"/>
                  </a:lnTo>
                  <a:lnTo>
                    <a:pt x="152" y="3029"/>
                  </a:lnTo>
                  <a:lnTo>
                    <a:pt x="140" y="3051"/>
                  </a:lnTo>
                  <a:lnTo>
                    <a:pt x="126" y="3072"/>
                  </a:lnTo>
                  <a:lnTo>
                    <a:pt x="114" y="3094"/>
                  </a:lnTo>
                  <a:lnTo>
                    <a:pt x="103" y="3116"/>
                  </a:lnTo>
                  <a:lnTo>
                    <a:pt x="93" y="3139"/>
                  </a:lnTo>
                  <a:lnTo>
                    <a:pt x="83" y="3162"/>
                  </a:lnTo>
                  <a:lnTo>
                    <a:pt x="73" y="3185"/>
                  </a:lnTo>
                  <a:lnTo>
                    <a:pt x="64" y="3208"/>
                  </a:lnTo>
                  <a:lnTo>
                    <a:pt x="56" y="3231"/>
                  </a:lnTo>
                  <a:lnTo>
                    <a:pt x="48" y="3254"/>
                  </a:lnTo>
                  <a:lnTo>
                    <a:pt x="41" y="3277"/>
                  </a:lnTo>
                  <a:lnTo>
                    <a:pt x="34" y="3301"/>
                  </a:lnTo>
                  <a:lnTo>
                    <a:pt x="28" y="3324"/>
                  </a:lnTo>
                  <a:lnTo>
                    <a:pt x="23" y="3349"/>
                  </a:lnTo>
                  <a:lnTo>
                    <a:pt x="18" y="3373"/>
                  </a:lnTo>
                  <a:lnTo>
                    <a:pt x="14" y="3397"/>
                  </a:lnTo>
                  <a:lnTo>
                    <a:pt x="10" y="3421"/>
                  </a:lnTo>
                  <a:lnTo>
                    <a:pt x="7" y="3445"/>
                  </a:lnTo>
                  <a:lnTo>
                    <a:pt x="5" y="3469"/>
                  </a:lnTo>
                  <a:lnTo>
                    <a:pt x="3" y="3493"/>
                  </a:lnTo>
                  <a:lnTo>
                    <a:pt x="1" y="3518"/>
                  </a:lnTo>
                  <a:lnTo>
                    <a:pt x="0" y="3543"/>
                  </a:lnTo>
                  <a:lnTo>
                    <a:pt x="0" y="3567"/>
                  </a:lnTo>
                  <a:lnTo>
                    <a:pt x="1" y="3611"/>
                  </a:lnTo>
                  <a:lnTo>
                    <a:pt x="5" y="3655"/>
                  </a:lnTo>
                  <a:lnTo>
                    <a:pt x="10" y="3700"/>
                  </a:lnTo>
                  <a:lnTo>
                    <a:pt x="17" y="3743"/>
                  </a:lnTo>
                  <a:lnTo>
                    <a:pt x="26" y="3787"/>
                  </a:lnTo>
                  <a:lnTo>
                    <a:pt x="37" y="3830"/>
                  </a:lnTo>
                  <a:lnTo>
                    <a:pt x="49" y="3874"/>
                  </a:lnTo>
                  <a:lnTo>
                    <a:pt x="64" y="3916"/>
                  </a:lnTo>
                  <a:lnTo>
                    <a:pt x="72" y="3936"/>
                  </a:lnTo>
                  <a:lnTo>
                    <a:pt x="81" y="3957"/>
                  </a:lnTo>
                  <a:lnTo>
                    <a:pt x="90" y="3978"/>
                  </a:lnTo>
                  <a:lnTo>
                    <a:pt x="100" y="3998"/>
                  </a:lnTo>
                  <a:lnTo>
                    <a:pt x="110" y="4018"/>
                  </a:lnTo>
                  <a:lnTo>
                    <a:pt x="120" y="4039"/>
                  </a:lnTo>
                  <a:lnTo>
                    <a:pt x="132" y="4059"/>
                  </a:lnTo>
                  <a:lnTo>
                    <a:pt x="144" y="4079"/>
                  </a:lnTo>
                  <a:lnTo>
                    <a:pt x="156" y="4099"/>
                  </a:lnTo>
                  <a:lnTo>
                    <a:pt x="169" y="4118"/>
                  </a:lnTo>
                  <a:lnTo>
                    <a:pt x="182" y="4137"/>
                  </a:lnTo>
                  <a:lnTo>
                    <a:pt x="195" y="4156"/>
                  </a:lnTo>
                  <a:lnTo>
                    <a:pt x="209" y="4174"/>
                  </a:lnTo>
                  <a:lnTo>
                    <a:pt x="224" y="4193"/>
                  </a:lnTo>
                  <a:lnTo>
                    <a:pt x="239" y="4211"/>
                  </a:lnTo>
                  <a:lnTo>
                    <a:pt x="254" y="4228"/>
                  </a:lnTo>
                  <a:lnTo>
                    <a:pt x="7278" y="11724"/>
                  </a:lnTo>
                  <a:lnTo>
                    <a:pt x="7297" y="11744"/>
                  </a:lnTo>
                  <a:lnTo>
                    <a:pt x="7315" y="11763"/>
                  </a:lnTo>
                  <a:lnTo>
                    <a:pt x="7334" y="11782"/>
                  </a:lnTo>
                  <a:lnTo>
                    <a:pt x="7354" y="11801"/>
                  </a:lnTo>
                  <a:lnTo>
                    <a:pt x="7374" y="11819"/>
                  </a:lnTo>
                  <a:lnTo>
                    <a:pt x="7395" y="11836"/>
                  </a:lnTo>
                  <a:lnTo>
                    <a:pt x="7415" y="11852"/>
                  </a:lnTo>
                  <a:lnTo>
                    <a:pt x="7436" y="11868"/>
                  </a:lnTo>
                  <a:lnTo>
                    <a:pt x="7458" y="11883"/>
                  </a:lnTo>
                  <a:lnTo>
                    <a:pt x="7480" y="11898"/>
                  </a:lnTo>
                  <a:lnTo>
                    <a:pt x="7502" y="11912"/>
                  </a:lnTo>
                  <a:lnTo>
                    <a:pt x="7524" y="11925"/>
                  </a:lnTo>
                  <a:lnTo>
                    <a:pt x="7547" y="11938"/>
                  </a:lnTo>
                  <a:lnTo>
                    <a:pt x="7570" y="11950"/>
                  </a:lnTo>
                  <a:lnTo>
                    <a:pt x="7594" y="11962"/>
                  </a:lnTo>
                  <a:lnTo>
                    <a:pt x="7618" y="11974"/>
                  </a:lnTo>
                  <a:lnTo>
                    <a:pt x="7642" y="11985"/>
                  </a:lnTo>
                  <a:lnTo>
                    <a:pt x="7667" y="11994"/>
                  </a:lnTo>
                  <a:lnTo>
                    <a:pt x="7691" y="12004"/>
                  </a:lnTo>
                  <a:lnTo>
                    <a:pt x="7716" y="12012"/>
                  </a:lnTo>
                  <a:lnTo>
                    <a:pt x="7741" y="12020"/>
                  </a:lnTo>
                  <a:lnTo>
                    <a:pt x="7766" y="12027"/>
                  </a:lnTo>
                  <a:lnTo>
                    <a:pt x="7792" y="12034"/>
                  </a:lnTo>
                  <a:lnTo>
                    <a:pt x="7817" y="12040"/>
                  </a:lnTo>
                  <a:lnTo>
                    <a:pt x="7843" y="12045"/>
                  </a:lnTo>
                  <a:lnTo>
                    <a:pt x="7869" y="12049"/>
                  </a:lnTo>
                  <a:lnTo>
                    <a:pt x="7896" y="12053"/>
                  </a:lnTo>
                  <a:lnTo>
                    <a:pt x="7923" y="12056"/>
                  </a:lnTo>
                  <a:lnTo>
                    <a:pt x="7949" y="12059"/>
                  </a:lnTo>
                  <a:lnTo>
                    <a:pt x="7976" y="12061"/>
                  </a:lnTo>
                  <a:lnTo>
                    <a:pt x="8002" y="12062"/>
                  </a:lnTo>
                  <a:lnTo>
                    <a:pt x="8029" y="12062"/>
                  </a:lnTo>
                  <a:lnTo>
                    <a:pt x="8056" y="12062"/>
                  </a:lnTo>
                  <a:lnTo>
                    <a:pt x="8082" y="12061"/>
                  </a:lnTo>
                  <a:lnTo>
                    <a:pt x="8109" y="12059"/>
                  </a:lnTo>
                  <a:lnTo>
                    <a:pt x="8135" y="12056"/>
                  </a:lnTo>
                  <a:lnTo>
                    <a:pt x="8162" y="12053"/>
                  </a:lnTo>
                  <a:lnTo>
                    <a:pt x="8189" y="12049"/>
                  </a:lnTo>
                  <a:lnTo>
                    <a:pt x="8215" y="12045"/>
                  </a:lnTo>
                  <a:lnTo>
                    <a:pt x="8241" y="12040"/>
                  </a:lnTo>
                  <a:lnTo>
                    <a:pt x="8266" y="12034"/>
                  </a:lnTo>
                  <a:lnTo>
                    <a:pt x="8292" y="12027"/>
                  </a:lnTo>
                  <a:lnTo>
                    <a:pt x="8317" y="12020"/>
                  </a:lnTo>
                  <a:lnTo>
                    <a:pt x="8342" y="12012"/>
                  </a:lnTo>
                  <a:lnTo>
                    <a:pt x="8367" y="12004"/>
                  </a:lnTo>
                  <a:lnTo>
                    <a:pt x="8392" y="11994"/>
                  </a:lnTo>
                  <a:lnTo>
                    <a:pt x="8416" y="11985"/>
                  </a:lnTo>
                  <a:lnTo>
                    <a:pt x="8440" y="11974"/>
                  </a:lnTo>
                  <a:lnTo>
                    <a:pt x="8465" y="11962"/>
                  </a:lnTo>
                  <a:lnTo>
                    <a:pt x="8488" y="11950"/>
                  </a:lnTo>
                  <a:lnTo>
                    <a:pt x="8511" y="11938"/>
                  </a:lnTo>
                  <a:lnTo>
                    <a:pt x="8534" y="11925"/>
                  </a:lnTo>
                  <a:lnTo>
                    <a:pt x="8557" y="11912"/>
                  </a:lnTo>
                  <a:lnTo>
                    <a:pt x="8579" y="11898"/>
                  </a:lnTo>
                  <a:lnTo>
                    <a:pt x="8601" y="11883"/>
                  </a:lnTo>
                  <a:lnTo>
                    <a:pt x="8622" y="11868"/>
                  </a:lnTo>
                  <a:lnTo>
                    <a:pt x="8643" y="11852"/>
                  </a:lnTo>
                  <a:lnTo>
                    <a:pt x="8664" y="11836"/>
                  </a:lnTo>
                  <a:lnTo>
                    <a:pt x="8684" y="11819"/>
                  </a:lnTo>
                  <a:lnTo>
                    <a:pt x="8704" y="11801"/>
                  </a:lnTo>
                  <a:lnTo>
                    <a:pt x="8724" y="11782"/>
                  </a:lnTo>
                  <a:lnTo>
                    <a:pt x="8743" y="11763"/>
                  </a:lnTo>
                  <a:lnTo>
                    <a:pt x="8762" y="11744"/>
                  </a:lnTo>
                  <a:lnTo>
                    <a:pt x="8780" y="11724"/>
                  </a:lnTo>
                  <a:lnTo>
                    <a:pt x="15805" y="4228"/>
                  </a:lnTo>
                  <a:lnTo>
                    <a:pt x="15821" y="4210"/>
                  </a:lnTo>
                  <a:lnTo>
                    <a:pt x="15836" y="4192"/>
                  </a:lnTo>
                  <a:lnTo>
                    <a:pt x="15851" y="4173"/>
                  </a:lnTo>
                  <a:lnTo>
                    <a:pt x="15865" y="4154"/>
                  </a:lnTo>
                  <a:lnTo>
                    <a:pt x="15878" y="4135"/>
                  </a:lnTo>
                  <a:lnTo>
                    <a:pt x="15892" y="4115"/>
                  </a:lnTo>
                  <a:lnTo>
                    <a:pt x="15904" y="4096"/>
                  </a:lnTo>
                  <a:lnTo>
                    <a:pt x="15917" y="4076"/>
                  </a:lnTo>
                  <a:lnTo>
                    <a:pt x="15929" y="4056"/>
                  </a:lnTo>
                  <a:lnTo>
                    <a:pt x="15940" y="4034"/>
                  </a:lnTo>
                  <a:lnTo>
                    <a:pt x="15951" y="4014"/>
                  </a:lnTo>
                  <a:lnTo>
                    <a:pt x="15961" y="3993"/>
                  </a:lnTo>
                  <a:lnTo>
                    <a:pt x="15971" y="3972"/>
                  </a:lnTo>
                  <a:lnTo>
                    <a:pt x="15980" y="3951"/>
                  </a:lnTo>
                  <a:lnTo>
                    <a:pt x="15989" y="3930"/>
                  </a:lnTo>
                  <a:lnTo>
                    <a:pt x="15997" y="3908"/>
                  </a:lnTo>
                  <a:lnTo>
                    <a:pt x="16004" y="3887"/>
                  </a:lnTo>
                  <a:lnTo>
                    <a:pt x="16011" y="3864"/>
                  </a:lnTo>
                  <a:lnTo>
                    <a:pt x="16018" y="3842"/>
                  </a:lnTo>
                  <a:lnTo>
                    <a:pt x="16024" y="3820"/>
                  </a:lnTo>
                  <a:lnTo>
                    <a:pt x="16030" y="3799"/>
                  </a:lnTo>
                  <a:lnTo>
                    <a:pt x="16035" y="3776"/>
                  </a:lnTo>
                  <a:lnTo>
                    <a:pt x="16039" y="3754"/>
                  </a:lnTo>
                  <a:lnTo>
                    <a:pt x="16044" y="3732"/>
                  </a:lnTo>
                  <a:lnTo>
                    <a:pt x="16047" y="3710"/>
                  </a:lnTo>
                  <a:lnTo>
                    <a:pt x="16050" y="3686"/>
                  </a:lnTo>
                  <a:lnTo>
                    <a:pt x="16053" y="3664"/>
                  </a:lnTo>
                  <a:lnTo>
                    <a:pt x="16055" y="3642"/>
                  </a:lnTo>
                  <a:lnTo>
                    <a:pt x="16056" y="3619"/>
                  </a:lnTo>
                  <a:lnTo>
                    <a:pt x="16057" y="3597"/>
                  </a:lnTo>
                  <a:lnTo>
                    <a:pt x="16058" y="3574"/>
                  </a:lnTo>
                  <a:lnTo>
                    <a:pt x="16058" y="3552"/>
                  </a:lnTo>
                  <a:lnTo>
                    <a:pt x="16057" y="3528"/>
                  </a:lnTo>
                  <a:lnTo>
                    <a:pt x="16056" y="3503"/>
                  </a:lnTo>
                  <a:lnTo>
                    <a:pt x="16055" y="3479"/>
                  </a:lnTo>
                  <a:lnTo>
                    <a:pt x="16053" y="3456"/>
                  </a:lnTo>
                  <a:lnTo>
                    <a:pt x="16050" y="3432"/>
                  </a:lnTo>
                  <a:lnTo>
                    <a:pt x="16047" y="3408"/>
                  </a:lnTo>
                  <a:lnTo>
                    <a:pt x="16043" y="3385"/>
                  </a:lnTo>
                  <a:lnTo>
                    <a:pt x="16039" y="3362"/>
                  </a:lnTo>
                  <a:lnTo>
                    <a:pt x="16034" y="3338"/>
                  </a:lnTo>
                  <a:lnTo>
                    <a:pt x="16028" y="3314"/>
                  </a:lnTo>
                  <a:lnTo>
                    <a:pt x="16022" y="3291"/>
                  </a:lnTo>
                  <a:lnTo>
                    <a:pt x="16015" y="3268"/>
                  </a:lnTo>
                  <a:lnTo>
                    <a:pt x="16008" y="3245"/>
                  </a:lnTo>
                  <a:lnTo>
                    <a:pt x="16000" y="3222"/>
                  </a:lnTo>
                  <a:lnTo>
                    <a:pt x="15992" y="3200"/>
                  </a:lnTo>
                  <a:lnTo>
                    <a:pt x="15983" y="3178"/>
                  </a:lnTo>
                  <a:lnTo>
                    <a:pt x="15974" y="3155"/>
                  </a:lnTo>
                  <a:lnTo>
                    <a:pt x="15964" y="3132"/>
                  </a:lnTo>
                  <a:lnTo>
                    <a:pt x="15953" y="3111"/>
                  </a:lnTo>
                  <a:lnTo>
                    <a:pt x="15942" y="3089"/>
                  </a:lnTo>
                  <a:lnTo>
                    <a:pt x="15930" y="3068"/>
                  </a:lnTo>
                  <a:lnTo>
                    <a:pt x="15917" y="3047"/>
                  </a:lnTo>
                  <a:lnTo>
                    <a:pt x="15904" y="3026"/>
                  </a:lnTo>
                  <a:lnTo>
                    <a:pt x="15891" y="3005"/>
                  </a:lnTo>
                  <a:lnTo>
                    <a:pt x="15877" y="2985"/>
                  </a:lnTo>
                  <a:lnTo>
                    <a:pt x="15863" y="2964"/>
                  </a:lnTo>
                  <a:lnTo>
                    <a:pt x="15848" y="2944"/>
                  </a:lnTo>
                  <a:lnTo>
                    <a:pt x="15832" y="2924"/>
                  </a:lnTo>
                  <a:lnTo>
                    <a:pt x="15816" y="2905"/>
                  </a:lnTo>
                  <a:lnTo>
                    <a:pt x="15799" y="2886"/>
                  </a:lnTo>
                  <a:lnTo>
                    <a:pt x="15782" y="2868"/>
                  </a:lnTo>
                  <a:lnTo>
                    <a:pt x="15764" y="2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50837" y="2900379"/>
            <a:ext cx="1535274" cy="1536773"/>
            <a:chOff x="4150837" y="2900379"/>
            <a:chExt cx="1535274" cy="1536773"/>
          </a:xfrm>
        </p:grpSpPr>
        <p:sp>
          <p:nvSpPr>
            <p:cNvPr id="15" name="Freeform 34"/>
            <p:cNvSpPr>
              <a:spLocks noEditPoints="1"/>
            </p:cNvSpPr>
            <p:nvPr/>
          </p:nvSpPr>
          <p:spPr bwMode="auto">
            <a:xfrm>
              <a:off x="4150837" y="2900379"/>
              <a:ext cx="1535274" cy="1536773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748530" y="3499212"/>
              <a:ext cx="339888" cy="339106"/>
              <a:chOff x="4594225" y="2119313"/>
              <a:chExt cx="690563" cy="688975"/>
            </a:xfrm>
            <a:solidFill>
              <a:schemeClr val="accent3"/>
            </a:solidFill>
          </p:grpSpPr>
          <p:sp>
            <p:nvSpPr>
              <p:cNvPr id="45" name="Freeform 74"/>
              <p:cNvSpPr>
                <a:spLocks noEditPoints="1"/>
              </p:cNvSpPr>
              <p:nvPr/>
            </p:nvSpPr>
            <p:spPr bwMode="auto">
              <a:xfrm>
                <a:off x="4594225" y="2119313"/>
                <a:ext cx="690563" cy="688975"/>
              </a:xfrm>
              <a:custGeom>
                <a:avLst/>
                <a:gdLst>
                  <a:gd name="T0" fmla="*/ 13014 w 16095"/>
                  <a:gd name="T1" fmla="*/ 9314 h 16058"/>
                  <a:gd name="T2" fmla="*/ 12601 w 16095"/>
                  <a:gd name="T3" fmla="*/ 10148 h 16058"/>
                  <a:gd name="T4" fmla="*/ 12483 w 16095"/>
                  <a:gd name="T5" fmla="*/ 10816 h 16058"/>
                  <a:gd name="T6" fmla="*/ 11103 w 16095"/>
                  <a:gd name="T7" fmla="*/ 12535 h 16058"/>
                  <a:gd name="T8" fmla="*/ 10453 w 16095"/>
                  <a:gd name="T9" fmla="*/ 12465 h 16058"/>
                  <a:gd name="T10" fmla="*/ 9575 w 16095"/>
                  <a:gd name="T11" fmla="*/ 12816 h 16058"/>
                  <a:gd name="T12" fmla="*/ 9126 w 16095"/>
                  <a:gd name="T13" fmla="*/ 13268 h 16058"/>
                  <a:gd name="T14" fmla="*/ 6955 w 16095"/>
                  <a:gd name="T15" fmla="*/ 13239 h 16058"/>
                  <a:gd name="T16" fmla="*/ 6491 w 16095"/>
                  <a:gd name="T17" fmla="*/ 12802 h 16058"/>
                  <a:gd name="T18" fmla="*/ 5615 w 16095"/>
                  <a:gd name="T19" fmla="*/ 12459 h 16058"/>
                  <a:gd name="T20" fmla="*/ 4959 w 16095"/>
                  <a:gd name="T21" fmla="*/ 12551 h 16058"/>
                  <a:gd name="T22" fmla="*/ 3617 w 16095"/>
                  <a:gd name="T23" fmla="*/ 10784 h 16058"/>
                  <a:gd name="T24" fmla="*/ 3464 w 16095"/>
                  <a:gd name="T25" fmla="*/ 10082 h 16058"/>
                  <a:gd name="T26" fmla="*/ 3059 w 16095"/>
                  <a:gd name="T27" fmla="*/ 9291 h 16058"/>
                  <a:gd name="T28" fmla="*/ 1006 w 16095"/>
                  <a:gd name="T29" fmla="*/ 7347 h 16058"/>
                  <a:gd name="T30" fmla="*/ 3081 w 16095"/>
                  <a:gd name="T31" fmla="*/ 6745 h 16058"/>
                  <a:gd name="T32" fmla="*/ 3495 w 16095"/>
                  <a:gd name="T33" fmla="*/ 5911 h 16058"/>
                  <a:gd name="T34" fmla="*/ 3613 w 16095"/>
                  <a:gd name="T35" fmla="*/ 5243 h 16058"/>
                  <a:gd name="T36" fmla="*/ 4992 w 16095"/>
                  <a:gd name="T37" fmla="*/ 3523 h 16058"/>
                  <a:gd name="T38" fmla="*/ 5643 w 16095"/>
                  <a:gd name="T39" fmla="*/ 3593 h 16058"/>
                  <a:gd name="T40" fmla="*/ 6520 w 16095"/>
                  <a:gd name="T41" fmla="*/ 3242 h 16058"/>
                  <a:gd name="T42" fmla="*/ 6970 w 16095"/>
                  <a:gd name="T43" fmla="*/ 2790 h 16058"/>
                  <a:gd name="T44" fmla="*/ 9140 w 16095"/>
                  <a:gd name="T45" fmla="*/ 2819 h 16058"/>
                  <a:gd name="T46" fmla="*/ 9604 w 16095"/>
                  <a:gd name="T47" fmla="*/ 3256 h 16058"/>
                  <a:gd name="T48" fmla="*/ 10480 w 16095"/>
                  <a:gd name="T49" fmla="*/ 3599 h 16058"/>
                  <a:gd name="T50" fmla="*/ 11137 w 16095"/>
                  <a:gd name="T51" fmla="*/ 3507 h 16058"/>
                  <a:gd name="T52" fmla="*/ 12478 w 16095"/>
                  <a:gd name="T53" fmla="*/ 5274 h 16058"/>
                  <a:gd name="T54" fmla="*/ 12631 w 16095"/>
                  <a:gd name="T55" fmla="*/ 5976 h 16058"/>
                  <a:gd name="T56" fmla="*/ 13036 w 16095"/>
                  <a:gd name="T57" fmla="*/ 6767 h 16058"/>
                  <a:gd name="T58" fmla="*/ 15089 w 16095"/>
                  <a:gd name="T59" fmla="*/ 8712 h 16058"/>
                  <a:gd name="T60" fmla="*/ 14489 w 16095"/>
                  <a:gd name="T61" fmla="*/ 3783 h 16058"/>
                  <a:gd name="T62" fmla="*/ 14336 w 16095"/>
                  <a:gd name="T63" fmla="*/ 2970 h 16058"/>
                  <a:gd name="T64" fmla="*/ 12945 w 16095"/>
                  <a:gd name="T65" fmla="*/ 1659 h 16058"/>
                  <a:gd name="T66" fmla="*/ 12433 w 16095"/>
                  <a:gd name="T67" fmla="*/ 1581 h 16058"/>
                  <a:gd name="T68" fmla="*/ 10192 w 16095"/>
                  <a:gd name="T69" fmla="*/ 2406 h 16058"/>
                  <a:gd name="T70" fmla="*/ 9336 w 16095"/>
                  <a:gd name="T71" fmla="*/ 202 h 16058"/>
                  <a:gd name="T72" fmla="*/ 7187 w 16095"/>
                  <a:gd name="T73" fmla="*/ 15 h 16058"/>
                  <a:gd name="T74" fmla="*/ 6503 w 16095"/>
                  <a:gd name="T75" fmla="*/ 483 h 16058"/>
                  <a:gd name="T76" fmla="*/ 4046 w 16095"/>
                  <a:gd name="T77" fmla="*/ 1704 h 16058"/>
                  <a:gd name="T78" fmla="*/ 3407 w 16095"/>
                  <a:gd name="T79" fmla="*/ 1586 h 16058"/>
                  <a:gd name="T80" fmla="*/ 2956 w 16095"/>
                  <a:gd name="T81" fmla="*/ 1771 h 16058"/>
                  <a:gd name="T82" fmla="*/ 1604 w 16095"/>
                  <a:gd name="T83" fmla="*/ 3320 h 16058"/>
                  <a:gd name="T84" fmla="*/ 2620 w 16095"/>
                  <a:gd name="T85" fmla="*/ 5408 h 16058"/>
                  <a:gd name="T86" fmla="*/ 379 w 16095"/>
                  <a:gd name="T87" fmla="*/ 6562 h 16058"/>
                  <a:gd name="T88" fmla="*/ 1 w 16095"/>
                  <a:gd name="T89" fmla="*/ 7302 h 16058"/>
                  <a:gd name="T90" fmla="*/ 285 w 16095"/>
                  <a:gd name="T91" fmla="*/ 9412 h 16058"/>
                  <a:gd name="T92" fmla="*/ 2511 w 16095"/>
                  <a:gd name="T93" fmla="*/ 10413 h 16058"/>
                  <a:gd name="T94" fmla="*/ 1583 w 16095"/>
                  <a:gd name="T95" fmla="*/ 12613 h 16058"/>
                  <a:gd name="T96" fmla="*/ 2897 w 16095"/>
                  <a:gd name="T97" fmla="*/ 14241 h 16058"/>
                  <a:gd name="T98" fmla="*/ 3336 w 16095"/>
                  <a:gd name="T99" fmla="*/ 14459 h 16058"/>
                  <a:gd name="T100" fmla="*/ 3944 w 16095"/>
                  <a:gd name="T101" fmla="*/ 14404 h 16058"/>
                  <a:gd name="T102" fmla="*/ 6444 w 16095"/>
                  <a:gd name="T103" fmla="*/ 15461 h 16058"/>
                  <a:gd name="T104" fmla="*/ 7061 w 16095"/>
                  <a:gd name="T105" fmla="*/ 16012 h 16058"/>
                  <a:gd name="T106" fmla="*/ 9229 w 16095"/>
                  <a:gd name="T107" fmla="*/ 15927 h 16058"/>
                  <a:gd name="T108" fmla="*/ 9718 w 16095"/>
                  <a:gd name="T109" fmla="*/ 15251 h 16058"/>
                  <a:gd name="T110" fmla="*/ 12326 w 16095"/>
                  <a:gd name="T111" fmla="*/ 14460 h 16058"/>
                  <a:gd name="T112" fmla="*/ 12877 w 16095"/>
                  <a:gd name="T113" fmla="*/ 14426 h 16058"/>
                  <a:gd name="T114" fmla="*/ 14253 w 16095"/>
                  <a:gd name="T115" fmla="*/ 13191 h 16058"/>
                  <a:gd name="T116" fmla="*/ 14511 w 16095"/>
                  <a:gd name="T117" fmla="*/ 12402 h 16058"/>
                  <a:gd name="T118" fmla="*/ 13745 w 16095"/>
                  <a:gd name="T119" fmla="*/ 10004 h 16058"/>
                  <a:gd name="T120" fmla="*/ 15941 w 16095"/>
                  <a:gd name="T121" fmla="*/ 9245 h 16058"/>
                  <a:gd name="T122" fmla="*/ 16061 w 16095"/>
                  <a:gd name="T123" fmla="*/ 7086 h 16058"/>
                  <a:gd name="T124" fmla="*/ 15536 w 16095"/>
                  <a:gd name="T125" fmla="*/ 6448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95" h="16058">
                    <a:moveTo>
                      <a:pt x="13547" y="9020"/>
                    </a:moveTo>
                    <a:lnTo>
                      <a:pt x="13515" y="9027"/>
                    </a:lnTo>
                    <a:lnTo>
                      <a:pt x="13483" y="9035"/>
                    </a:lnTo>
                    <a:lnTo>
                      <a:pt x="13450" y="9044"/>
                    </a:lnTo>
                    <a:lnTo>
                      <a:pt x="13419" y="9054"/>
                    </a:lnTo>
                    <a:lnTo>
                      <a:pt x="13388" y="9065"/>
                    </a:lnTo>
                    <a:lnTo>
                      <a:pt x="13358" y="9077"/>
                    </a:lnTo>
                    <a:lnTo>
                      <a:pt x="13328" y="9090"/>
                    </a:lnTo>
                    <a:lnTo>
                      <a:pt x="13298" y="9104"/>
                    </a:lnTo>
                    <a:lnTo>
                      <a:pt x="13269" y="9120"/>
                    </a:lnTo>
                    <a:lnTo>
                      <a:pt x="13241" y="9135"/>
                    </a:lnTo>
                    <a:lnTo>
                      <a:pt x="13213" y="9152"/>
                    </a:lnTo>
                    <a:lnTo>
                      <a:pt x="13186" y="9169"/>
                    </a:lnTo>
                    <a:lnTo>
                      <a:pt x="13160" y="9187"/>
                    </a:lnTo>
                    <a:lnTo>
                      <a:pt x="13134" y="9207"/>
                    </a:lnTo>
                    <a:lnTo>
                      <a:pt x="13108" y="9226"/>
                    </a:lnTo>
                    <a:lnTo>
                      <a:pt x="13083" y="9247"/>
                    </a:lnTo>
                    <a:lnTo>
                      <a:pt x="13059" y="9269"/>
                    </a:lnTo>
                    <a:lnTo>
                      <a:pt x="13036" y="9291"/>
                    </a:lnTo>
                    <a:lnTo>
                      <a:pt x="13014" y="9314"/>
                    </a:lnTo>
                    <a:lnTo>
                      <a:pt x="12992" y="9338"/>
                    </a:lnTo>
                    <a:lnTo>
                      <a:pt x="12971" y="9362"/>
                    </a:lnTo>
                    <a:lnTo>
                      <a:pt x="12950" y="9387"/>
                    </a:lnTo>
                    <a:lnTo>
                      <a:pt x="12931" y="9414"/>
                    </a:lnTo>
                    <a:lnTo>
                      <a:pt x="12912" y="9440"/>
                    </a:lnTo>
                    <a:lnTo>
                      <a:pt x="12894" y="9467"/>
                    </a:lnTo>
                    <a:lnTo>
                      <a:pt x="12877" y="9495"/>
                    </a:lnTo>
                    <a:lnTo>
                      <a:pt x="12861" y="9523"/>
                    </a:lnTo>
                    <a:lnTo>
                      <a:pt x="12846" y="9552"/>
                    </a:lnTo>
                    <a:lnTo>
                      <a:pt x="12832" y="9582"/>
                    </a:lnTo>
                    <a:lnTo>
                      <a:pt x="12819" y="9612"/>
                    </a:lnTo>
                    <a:lnTo>
                      <a:pt x="12807" y="9642"/>
                    </a:lnTo>
                    <a:lnTo>
                      <a:pt x="12795" y="9674"/>
                    </a:lnTo>
                    <a:lnTo>
                      <a:pt x="12769" y="9743"/>
                    </a:lnTo>
                    <a:lnTo>
                      <a:pt x="12744" y="9812"/>
                    </a:lnTo>
                    <a:lnTo>
                      <a:pt x="12717" y="9880"/>
                    </a:lnTo>
                    <a:lnTo>
                      <a:pt x="12690" y="9948"/>
                    </a:lnTo>
                    <a:lnTo>
                      <a:pt x="12661" y="10015"/>
                    </a:lnTo>
                    <a:lnTo>
                      <a:pt x="12632" y="10082"/>
                    </a:lnTo>
                    <a:lnTo>
                      <a:pt x="12601" y="10148"/>
                    </a:lnTo>
                    <a:lnTo>
                      <a:pt x="12570" y="10214"/>
                    </a:lnTo>
                    <a:lnTo>
                      <a:pt x="12556" y="10244"/>
                    </a:lnTo>
                    <a:lnTo>
                      <a:pt x="12543" y="10274"/>
                    </a:lnTo>
                    <a:lnTo>
                      <a:pt x="12531" y="10305"/>
                    </a:lnTo>
                    <a:lnTo>
                      <a:pt x="12520" y="10336"/>
                    </a:lnTo>
                    <a:lnTo>
                      <a:pt x="12510" y="10367"/>
                    </a:lnTo>
                    <a:lnTo>
                      <a:pt x="12501" y="10399"/>
                    </a:lnTo>
                    <a:lnTo>
                      <a:pt x="12494" y="10430"/>
                    </a:lnTo>
                    <a:lnTo>
                      <a:pt x="12487" y="10462"/>
                    </a:lnTo>
                    <a:lnTo>
                      <a:pt x="12481" y="10495"/>
                    </a:lnTo>
                    <a:lnTo>
                      <a:pt x="12477" y="10527"/>
                    </a:lnTo>
                    <a:lnTo>
                      <a:pt x="12473" y="10559"/>
                    </a:lnTo>
                    <a:lnTo>
                      <a:pt x="12471" y="10591"/>
                    </a:lnTo>
                    <a:lnTo>
                      <a:pt x="12469" y="10623"/>
                    </a:lnTo>
                    <a:lnTo>
                      <a:pt x="12469" y="10655"/>
                    </a:lnTo>
                    <a:lnTo>
                      <a:pt x="12470" y="10687"/>
                    </a:lnTo>
                    <a:lnTo>
                      <a:pt x="12471" y="10719"/>
                    </a:lnTo>
                    <a:lnTo>
                      <a:pt x="12474" y="10752"/>
                    </a:lnTo>
                    <a:lnTo>
                      <a:pt x="12478" y="10784"/>
                    </a:lnTo>
                    <a:lnTo>
                      <a:pt x="12483" y="10816"/>
                    </a:lnTo>
                    <a:lnTo>
                      <a:pt x="12488" y="10848"/>
                    </a:lnTo>
                    <a:lnTo>
                      <a:pt x="12495" y="10879"/>
                    </a:lnTo>
                    <a:lnTo>
                      <a:pt x="12503" y="10911"/>
                    </a:lnTo>
                    <a:lnTo>
                      <a:pt x="12512" y="10942"/>
                    </a:lnTo>
                    <a:lnTo>
                      <a:pt x="12522" y="10972"/>
                    </a:lnTo>
                    <a:lnTo>
                      <a:pt x="12532" y="11003"/>
                    </a:lnTo>
                    <a:lnTo>
                      <a:pt x="12544" y="11034"/>
                    </a:lnTo>
                    <a:lnTo>
                      <a:pt x="12557" y="11064"/>
                    </a:lnTo>
                    <a:lnTo>
                      <a:pt x="12571" y="11093"/>
                    </a:lnTo>
                    <a:lnTo>
                      <a:pt x="12586" y="11123"/>
                    </a:lnTo>
                    <a:lnTo>
                      <a:pt x="12602" y="11151"/>
                    </a:lnTo>
                    <a:lnTo>
                      <a:pt x="12619" y="11180"/>
                    </a:lnTo>
                    <a:lnTo>
                      <a:pt x="12638" y="11207"/>
                    </a:lnTo>
                    <a:lnTo>
                      <a:pt x="13511" y="12514"/>
                    </a:lnTo>
                    <a:lnTo>
                      <a:pt x="12543" y="13480"/>
                    </a:lnTo>
                    <a:lnTo>
                      <a:pt x="11233" y="12608"/>
                    </a:lnTo>
                    <a:lnTo>
                      <a:pt x="11202" y="12588"/>
                    </a:lnTo>
                    <a:lnTo>
                      <a:pt x="11169" y="12569"/>
                    </a:lnTo>
                    <a:lnTo>
                      <a:pt x="11137" y="12551"/>
                    </a:lnTo>
                    <a:lnTo>
                      <a:pt x="11103" y="12535"/>
                    </a:lnTo>
                    <a:lnTo>
                      <a:pt x="11069" y="12520"/>
                    </a:lnTo>
                    <a:lnTo>
                      <a:pt x="11035" y="12506"/>
                    </a:lnTo>
                    <a:lnTo>
                      <a:pt x="11000" y="12494"/>
                    </a:lnTo>
                    <a:lnTo>
                      <a:pt x="10965" y="12483"/>
                    </a:lnTo>
                    <a:lnTo>
                      <a:pt x="10930" y="12473"/>
                    </a:lnTo>
                    <a:lnTo>
                      <a:pt x="10894" y="12464"/>
                    </a:lnTo>
                    <a:lnTo>
                      <a:pt x="10858" y="12457"/>
                    </a:lnTo>
                    <a:lnTo>
                      <a:pt x="10822" y="12451"/>
                    </a:lnTo>
                    <a:lnTo>
                      <a:pt x="10786" y="12446"/>
                    </a:lnTo>
                    <a:lnTo>
                      <a:pt x="10748" y="12443"/>
                    </a:lnTo>
                    <a:lnTo>
                      <a:pt x="10712" y="12441"/>
                    </a:lnTo>
                    <a:lnTo>
                      <a:pt x="10676" y="12440"/>
                    </a:lnTo>
                    <a:lnTo>
                      <a:pt x="10648" y="12441"/>
                    </a:lnTo>
                    <a:lnTo>
                      <a:pt x="10620" y="12442"/>
                    </a:lnTo>
                    <a:lnTo>
                      <a:pt x="10592" y="12444"/>
                    </a:lnTo>
                    <a:lnTo>
                      <a:pt x="10563" y="12446"/>
                    </a:lnTo>
                    <a:lnTo>
                      <a:pt x="10536" y="12450"/>
                    </a:lnTo>
                    <a:lnTo>
                      <a:pt x="10508" y="12454"/>
                    </a:lnTo>
                    <a:lnTo>
                      <a:pt x="10480" y="12459"/>
                    </a:lnTo>
                    <a:lnTo>
                      <a:pt x="10453" y="12465"/>
                    </a:lnTo>
                    <a:lnTo>
                      <a:pt x="10425" y="12472"/>
                    </a:lnTo>
                    <a:lnTo>
                      <a:pt x="10397" y="12479"/>
                    </a:lnTo>
                    <a:lnTo>
                      <a:pt x="10370" y="12488"/>
                    </a:lnTo>
                    <a:lnTo>
                      <a:pt x="10343" y="12497"/>
                    </a:lnTo>
                    <a:lnTo>
                      <a:pt x="10317" y="12506"/>
                    </a:lnTo>
                    <a:lnTo>
                      <a:pt x="10290" y="12517"/>
                    </a:lnTo>
                    <a:lnTo>
                      <a:pt x="10264" y="12528"/>
                    </a:lnTo>
                    <a:lnTo>
                      <a:pt x="10237" y="12540"/>
                    </a:lnTo>
                    <a:lnTo>
                      <a:pt x="10172" y="12571"/>
                    </a:lnTo>
                    <a:lnTo>
                      <a:pt x="10106" y="12602"/>
                    </a:lnTo>
                    <a:lnTo>
                      <a:pt x="10038" y="12631"/>
                    </a:lnTo>
                    <a:lnTo>
                      <a:pt x="9971" y="12661"/>
                    </a:lnTo>
                    <a:lnTo>
                      <a:pt x="9903" y="12688"/>
                    </a:lnTo>
                    <a:lnTo>
                      <a:pt x="9835" y="12715"/>
                    </a:lnTo>
                    <a:lnTo>
                      <a:pt x="9766" y="12740"/>
                    </a:lnTo>
                    <a:lnTo>
                      <a:pt x="9696" y="12765"/>
                    </a:lnTo>
                    <a:lnTo>
                      <a:pt x="9665" y="12777"/>
                    </a:lnTo>
                    <a:lnTo>
                      <a:pt x="9635" y="12789"/>
                    </a:lnTo>
                    <a:lnTo>
                      <a:pt x="9605" y="12802"/>
                    </a:lnTo>
                    <a:lnTo>
                      <a:pt x="9575" y="12816"/>
                    </a:lnTo>
                    <a:lnTo>
                      <a:pt x="9545" y="12832"/>
                    </a:lnTo>
                    <a:lnTo>
                      <a:pt x="9517" y="12848"/>
                    </a:lnTo>
                    <a:lnTo>
                      <a:pt x="9489" y="12864"/>
                    </a:lnTo>
                    <a:lnTo>
                      <a:pt x="9462" y="12882"/>
                    </a:lnTo>
                    <a:lnTo>
                      <a:pt x="9436" y="12901"/>
                    </a:lnTo>
                    <a:lnTo>
                      <a:pt x="9410" y="12920"/>
                    </a:lnTo>
                    <a:lnTo>
                      <a:pt x="9384" y="12941"/>
                    </a:lnTo>
                    <a:lnTo>
                      <a:pt x="9360" y="12962"/>
                    </a:lnTo>
                    <a:lnTo>
                      <a:pt x="9336" y="12984"/>
                    </a:lnTo>
                    <a:lnTo>
                      <a:pt x="9313" y="13007"/>
                    </a:lnTo>
                    <a:lnTo>
                      <a:pt x="9291" y="13030"/>
                    </a:lnTo>
                    <a:lnTo>
                      <a:pt x="9269" y="13054"/>
                    </a:lnTo>
                    <a:lnTo>
                      <a:pt x="9249" y="13078"/>
                    </a:lnTo>
                    <a:lnTo>
                      <a:pt x="9228" y="13103"/>
                    </a:lnTo>
                    <a:lnTo>
                      <a:pt x="9209" y="13129"/>
                    </a:lnTo>
                    <a:lnTo>
                      <a:pt x="9190" y="13156"/>
                    </a:lnTo>
                    <a:lnTo>
                      <a:pt x="9173" y="13183"/>
                    </a:lnTo>
                    <a:lnTo>
                      <a:pt x="9156" y="13211"/>
                    </a:lnTo>
                    <a:lnTo>
                      <a:pt x="9141" y="13239"/>
                    </a:lnTo>
                    <a:lnTo>
                      <a:pt x="9126" y="13268"/>
                    </a:lnTo>
                    <a:lnTo>
                      <a:pt x="9112" y="13297"/>
                    </a:lnTo>
                    <a:lnTo>
                      <a:pt x="9099" y="13327"/>
                    </a:lnTo>
                    <a:lnTo>
                      <a:pt x="9087" y="13357"/>
                    </a:lnTo>
                    <a:lnTo>
                      <a:pt x="9076" y="13388"/>
                    </a:lnTo>
                    <a:lnTo>
                      <a:pt x="9066" y="13419"/>
                    </a:lnTo>
                    <a:lnTo>
                      <a:pt x="9056" y="13451"/>
                    </a:lnTo>
                    <a:lnTo>
                      <a:pt x="9048" y="13484"/>
                    </a:lnTo>
                    <a:lnTo>
                      <a:pt x="9041" y="13516"/>
                    </a:lnTo>
                    <a:lnTo>
                      <a:pt x="8732" y="15054"/>
                    </a:lnTo>
                    <a:lnTo>
                      <a:pt x="7363" y="15054"/>
                    </a:lnTo>
                    <a:lnTo>
                      <a:pt x="7055" y="13516"/>
                    </a:lnTo>
                    <a:lnTo>
                      <a:pt x="7048" y="13484"/>
                    </a:lnTo>
                    <a:lnTo>
                      <a:pt x="7040" y="13451"/>
                    </a:lnTo>
                    <a:lnTo>
                      <a:pt x="7030" y="13419"/>
                    </a:lnTo>
                    <a:lnTo>
                      <a:pt x="7020" y="13388"/>
                    </a:lnTo>
                    <a:lnTo>
                      <a:pt x="7009" y="13357"/>
                    </a:lnTo>
                    <a:lnTo>
                      <a:pt x="6997" y="13327"/>
                    </a:lnTo>
                    <a:lnTo>
                      <a:pt x="6984" y="13297"/>
                    </a:lnTo>
                    <a:lnTo>
                      <a:pt x="6970" y="13268"/>
                    </a:lnTo>
                    <a:lnTo>
                      <a:pt x="6955" y="13239"/>
                    </a:lnTo>
                    <a:lnTo>
                      <a:pt x="6940" y="13211"/>
                    </a:lnTo>
                    <a:lnTo>
                      <a:pt x="6923" y="13183"/>
                    </a:lnTo>
                    <a:lnTo>
                      <a:pt x="6906" y="13156"/>
                    </a:lnTo>
                    <a:lnTo>
                      <a:pt x="6887" y="13129"/>
                    </a:lnTo>
                    <a:lnTo>
                      <a:pt x="6868" y="13103"/>
                    </a:lnTo>
                    <a:lnTo>
                      <a:pt x="6847" y="13078"/>
                    </a:lnTo>
                    <a:lnTo>
                      <a:pt x="6827" y="13054"/>
                    </a:lnTo>
                    <a:lnTo>
                      <a:pt x="6805" y="13030"/>
                    </a:lnTo>
                    <a:lnTo>
                      <a:pt x="6783" y="13007"/>
                    </a:lnTo>
                    <a:lnTo>
                      <a:pt x="6760" y="12984"/>
                    </a:lnTo>
                    <a:lnTo>
                      <a:pt x="6736" y="12962"/>
                    </a:lnTo>
                    <a:lnTo>
                      <a:pt x="6712" y="12941"/>
                    </a:lnTo>
                    <a:lnTo>
                      <a:pt x="6686" y="12920"/>
                    </a:lnTo>
                    <a:lnTo>
                      <a:pt x="6660" y="12901"/>
                    </a:lnTo>
                    <a:lnTo>
                      <a:pt x="6634" y="12882"/>
                    </a:lnTo>
                    <a:lnTo>
                      <a:pt x="6607" y="12864"/>
                    </a:lnTo>
                    <a:lnTo>
                      <a:pt x="6579" y="12848"/>
                    </a:lnTo>
                    <a:lnTo>
                      <a:pt x="6551" y="12832"/>
                    </a:lnTo>
                    <a:lnTo>
                      <a:pt x="6521" y="12816"/>
                    </a:lnTo>
                    <a:lnTo>
                      <a:pt x="6491" y="12802"/>
                    </a:lnTo>
                    <a:lnTo>
                      <a:pt x="6461" y="12789"/>
                    </a:lnTo>
                    <a:lnTo>
                      <a:pt x="6431" y="12777"/>
                    </a:lnTo>
                    <a:lnTo>
                      <a:pt x="6400" y="12765"/>
                    </a:lnTo>
                    <a:lnTo>
                      <a:pt x="6330" y="12740"/>
                    </a:lnTo>
                    <a:lnTo>
                      <a:pt x="6261" y="12715"/>
                    </a:lnTo>
                    <a:lnTo>
                      <a:pt x="6193" y="12688"/>
                    </a:lnTo>
                    <a:lnTo>
                      <a:pt x="6125" y="12661"/>
                    </a:lnTo>
                    <a:lnTo>
                      <a:pt x="6058" y="12632"/>
                    </a:lnTo>
                    <a:lnTo>
                      <a:pt x="5990" y="12602"/>
                    </a:lnTo>
                    <a:lnTo>
                      <a:pt x="5924" y="12572"/>
                    </a:lnTo>
                    <a:lnTo>
                      <a:pt x="5859" y="12541"/>
                    </a:lnTo>
                    <a:lnTo>
                      <a:pt x="5832" y="12529"/>
                    </a:lnTo>
                    <a:lnTo>
                      <a:pt x="5806" y="12517"/>
                    </a:lnTo>
                    <a:lnTo>
                      <a:pt x="5779" y="12507"/>
                    </a:lnTo>
                    <a:lnTo>
                      <a:pt x="5752" y="12497"/>
                    </a:lnTo>
                    <a:lnTo>
                      <a:pt x="5725" y="12488"/>
                    </a:lnTo>
                    <a:lnTo>
                      <a:pt x="5698" y="12479"/>
                    </a:lnTo>
                    <a:lnTo>
                      <a:pt x="5670" y="12472"/>
                    </a:lnTo>
                    <a:lnTo>
                      <a:pt x="5643" y="12465"/>
                    </a:lnTo>
                    <a:lnTo>
                      <a:pt x="5615" y="12459"/>
                    </a:lnTo>
                    <a:lnTo>
                      <a:pt x="5588" y="12454"/>
                    </a:lnTo>
                    <a:lnTo>
                      <a:pt x="5560" y="12450"/>
                    </a:lnTo>
                    <a:lnTo>
                      <a:pt x="5533" y="12446"/>
                    </a:lnTo>
                    <a:lnTo>
                      <a:pt x="5504" y="12444"/>
                    </a:lnTo>
                    <a:lnTo>
                      <a:pt x="5476" y="12442"/>
                    </a:lnTo>
                    <a:lnTo>
                      <a:pt x="5448" y="12441"/>
                    </a:lnTo>
                    <a:lnTo>
                      <a:pt x="5420" y="12440"/>
                    </a:lnTo>
                    <a:lnTo>
                      <a:pt x="5384" y="12441"/>
                    </a:lnTo>
                    <a:lnTo>
                      <a:pt x="5347" y="12443"/>
                    </a:lnTo>
                    <a:lnTo>
                      <a:pt x="5310" y="12446"/>
                    </a:lnTo>
                    <a:lnTo>
                      <a:pt x="5274" y="12451"/>
                    </a:lnTo>
                    <a:lnTo>
                      <a:pt x="5238" y="12457"/>
                    </a:lnTo>
                    <a:lnTo>
                      <a:pt x="5202" y="12464"/>
                    </a:lnTo>
                    <a:lnTo>
                      <a:pt x="5166" y="12473"/>
                    </a:lnTo>
                    <a:lnTo>
                      <a:pt x="5130" y="12483"/>
                    </a:lnTo>
                    <a:lnTo>
                      <a:pt x="5096" y="12494"/>
                    </a:lnTo>
                    <a:lnTo>
                      <a:pt x="5061" y="12506"/>
                    </a:lnTo>
                    <a:lnTo>
                      <a:pt x="5027" y="12520"/>
                    </a:lnTo>
                    <a:lnTo>
                      <a:pt x="4992" y="12535"/>
                    </a:lnTo>
                    <a:lnTo>
                      <a:pt x="4959" y="12551"/>
                    </a:lnTo>
                    <a:lnTo>
                      <a:pt x="4926" y="12569"/>
                    </a:lnTo>
                    <a:lnTo>
                      <a:pt x="4894" y="12588"/>
                    </a:lnTo>
                    <a:lnTo>
                      <a:pt x="4862" y="12608"/>
                    </a:lnTo>
                    <a:lnTo>
                      <a:pt x="3552" y="13480"/>
                    </a:lnTo>
                    <a:lnTo>
                      <a:pt x="2584" y="12514"/>
                    </a:lnTo>
                    <a:lnTo>
                      <a:pt x="3457" y="11207"/>
                    </a:lnTo>
                    <a:lnTo>
                      <a:pt x="3476" y="11180"/>
                    </a:lnTo>
                    <a:lnTo>
                      <a:pt x="3493" y="11151"/>
                    </a:lnTo>
                    <a:lnTo>
                      <a:pt x="3509" y="11123"/>
                    </a:lnTo>
                    <a:lnTo>
                      <a:pt x="3524" y="11093"/>
                    </a:lnTo>
                    <a:lnTo>
                      <a:pt x="3537" y="11064"/>
                    </a:lnTo>
                    <a:lnTo>
                      <a:pt x="3550" y="11034"/>
                    </a:lnTo>
                    <a:lnTo>
                      <a:pt x="3562" y="11003"/>
                    </a:lnTo>
                    <a:lnTo>
                      <a:pt x="3573" y="10972"/>
                    </a:lnTo>
                    <a:lnTo>
                      <a:pt x="3583" y="10942"/>
                    </a:lnTo>
                    <a:lnTo>
                      <a:pt x="3592" y="10911"/>
                    </a:lnTo>
                    <a:lnTo>
                      <a:pt x="3600" y="10879"/>
                    </a:lnTo>
                    <a:lnTo>
                      <a:pt x="3606" y="10848"/>
                    </a:lnTo>
                    <a:lnTo>
                      <a:pt x="3612" y="10816"/>
                    </a:lnTo>
                    <a:lnTo>
                      <a:pt x="3617" y="10784"/>
                    </a:lnTo>
                    <a:lnTo>
                      <a:pt x="3621" y="10753"/>
                    </a:lnTo>
                    <a:lnTo>
                      <a:pt x="3624" y="10720"/>
                    </a:lnTo>
                    <a:lnTo>
                      <a:pt x="3625" y="10688"/>
                    </a:lnTo>
                    <a:lnTo>
                      <a:pt x="3626" y="10655"/>
                    </a:lnTo>
                    <a:lnTo>
                      <a:pt x="3626" y="10623"/>
                    </a:lnTo>
                    <a:lnTo>
                      <a:pt x="3624" y="10591"/>
                    </a:lnTo>
                    <a:lnTo>
                      <a:pt x="3622" y="10559"/>
                    </a:lnTo>
                    <a:lnTo>
                      <a:pt x="3618" y="10527"/>
                    </a:lnTo>
                    <a:lnTo>
                      <a:pt x="3614" y="10495"/>
                    </a:lnTo>
                    <a:lnTo>
                      <a:pt x="3608" y="10462"/>
                    </a:lnTo>
                    <a:lnTo>
                      <a:pt x="3602" y="10431"/>
                    </a:lnTo>
                    <a:lnTo>
                      <a:pt x="3594" y="10399"/>
                    </a:lnTo>
                    <a:lnTo>
                      <a:pt x="3585" y="10368"/>
                    </a:lnTo>
                    <a:lnTo>
                      <a:pt x="3576" y="10337"/>
                    </a:lnTo>
                    <a:lnTo>
                      <a:pt x="3565" y="10306"/>
                    </a:lnTo>
                    <a:lnTo>
                      <a:pt x="3553" y="10275"/>
                    </a:lnTo>
                    <a:lnTo>
                      <a:pt x="3540" y="10245"/>
                    </a:lnTo>
                    <a:lnTo>
                      <a:pt x="3526" y="10215"/>
                    </a:lnTo>
                    <a:lnTo>
                      <a:pt x="3495" y="10148"/>
                    </a:lnTo>
                    <a:lnTo>
                      <a:pt x="3464" y="10082"/>
                    </a:lnTo>
                    <a:lnTo>
                      <a:pt x="3435" y="10016"/>
                    </a:lnTo>
                    <a:lnTo>
                      <a:pt x="3406" y="9949"/>
                    </a:lnTo>
                    <a:lnTo>
                      <a:pt x="3378" y="9881"/>
                    </a:lnTo>
                    <a:lnTo>
                      <a:pt x="3352" y="9813"/>
                    </a:lnTo>
                    <a:lnTo>
                      <a:pt x="3326" y="9744"/>
                    </a:lnTo>
                    <a:lnTo>
                      <a:pt x="3300" y="9675"/>
                    </a:lnTo>
                    <a:lnTo>
                      <a:pt x="3289" y="9643"/>
                    </a:lnTo>
                    <a:lnTo>
                      <a:pt x="3277" y="9612"/>
                    </a:lnTo>
                    <a:lnTo>
                      <a:pt x="3263" y="9582"/>
                    </a:lnTo>
                    <a:lnTo>
                      <a:pt x="3249" y="9553"/>
                    </a:lnTo>
                    <a:lnTo>
                      <a:pt x="3234" y="9524"/>
                    </a:lnTo>
                    <a:lnTo>
                      <a:pt x="3218" y="9496"/>
                    </a:lnTo>
                    <a:lnTo>
                      <a:pt x="3201" y="9468"/>
                    </a:lnTo>
                    <a:lnTo>
                      <a:pt x="3183" y="9441"/>
                    </a:lnTo>
                    <a:lnTo>
                      <a:pt x="3165" y="9414"/>
                    </a:lnTo>
                    <a:lnTo>
                      <a:pt x="3145" y="9388"/>
                    </a:lnTo>
                    <a:lnTo>
                      <a:pt x="3124" y="9362"/>
                    </a:lnTo>
                    <a:lnTo>
                      <a:pt x="3103" y="9338"/>
                    </a:lnTo>
                    <a:lnTo>
                      <a:pt x="3081" y="9314"/>
                    </a:lnTo>
                    <a:lnTo>
                      <a:pt x="3059" y="9291"/>
                    </a:lnTo>
                    <a:lnTo>
                      <a:pt x="3036" y="9269"/>
                    </a:lnTo>
                    <a:lnTo>
                      <a:pt x="3012" y="9248"/>
                    </a:lnTo>
                    <a:lnTo>
                      <a:pt x="2987" y="9227"/>
                    </a:lnTo>
                    <a:lnTo>
                      <a:pt x="2961" y="9207"/>
                    </a:lnTo>
                    <a:lnTo>
                      <a:pt x="2935" y="9188"/>
                    </a:lnTo>
                    <a:lnTo>
                      <a:pt x="2909" y="9170"/>
                    </a:lnTo>
                    <a:lnTo>
                      <a:pt x="2882" y="9152"/>
                    </a:lnTo>
                    <a:lnTo>
                      <a:pt x="2854" y="9136"/>
                    </a:lnTo>
                    <a:lnTo>
                      <a:pt x="2826" y="9120"/>
                    </a:lnTo>
                    <a:lnTo>
                      <a:pt x="2797" y="9104"/>
                    </a:lnTo>
                    <a:lnTo>
                      <a:pt x="2767" y="9090"/>
                    </a:lnTo>
                    <a:lnTo>
                      <a:pt x="2737" y="9077"/>
                    </a:lnTo>
                    <a:lnTo>
                      <a:pt x="2707" y="9065"/>
                    </a:lnTo>
                    <a:lnTo>
                      <a:pt x="2676" y="9054"/>
                    </a:lnTo>
                    <a:lnTo>
                      <a:pt x="2645" y="9044"/>
                    </a:lnTo>
                    <a:lnTo>
                      <a:pt x="2613" y="9035"/>
                    </a:lnTo>
                    <a:lnTo>
                      <a:pt x="2581" y="9027"/>
                    </a:lnTo>
                    <a:lnTo>
                      <a:pt x="2548" y="9020"/>
                    </a:lnTo>
                    <a:lnTo>
                      <a:pt x="1006" y="8712"/>
                    </a:lnTo>
                    <a:lnTo>
                      <a:pt x="1006" y="7347"/>
                    </a:lnTo>
                    <a:lnTo>
                      <a:pt x="2548" y="7039"/>
                    </a:lnTo>
                    <a:lnTo>
                      <a:pt x="2581" y="7032"/>
                    </a:lnTo>
                    <a:lnTo>
                      <a:pt x="2613" y="7024"/>
                    </a:lnTo>
                    <a:lnTo>
                      <a:pt x="2645" y="7015"/>
                    </a:lnTo>
                    <a:lnTo>
                      <a:pt x="2676" y="7005"/>
                    </a:lnTo>
                    <a:lnTo>
                      <a:pt x="2707" y="6994"/>
                    </a:lnTo>
                    <a:lnTo>
                      <a:pt x="2737" y="6982"/>
                    </a:lnTo>
                    <a:lnTo>
                      <a:pt x="2767" y="6969"/>
                    </a:lnTo>
                    <a:lnTo>
                      <a:pt x="2797" y="6955"/>
                    </a:lnTo>
                    <a:lnTo>
                      <a:pt x="2826" y="6939"/>
                    </a:lnTo>
                    <a:lnTo>
                      <a:pt x="2854" y="6923"/>
                    </a:lnTo>
                    <a:lnTo>
                      <a:pt x="2882" y="6907"/>
                    </a:lnTo>
                    <a:lnTo>
                      <a:pt x="2909" y="6889"/>
                    </a:lnTo>
                    <a:lnTo>
                      <a:pt x="2935" y="6871"/>
                    </a:lnTo>
                    <a:lnTo>
                      <a:pt x="2961" y="6852"/>
                    </a:lnTo>
                    <a:lnTo>
                      <a:pt x="2987" y="6832"/>
                    </a:lnTo>
                    <a:lnTo>
                      <a:pt x="3012" y="6812"/>
                    </a:lnTo>
                    <a:lnTo>
                      <a:pt x="3036" y="6790"/>
                    </a:lnTo>
                    <a:lnTo>
                      <a:pt x="3059" y="6768"/>
                    </a:lnTo>
                    <a:lnTo>
                      <a:pt x="3081" y="6745"/>
                    </a:lnTo>
                    <a:lnTo>
                      <a:pt x="3103" y="6721"/>
                    </a:lnTo>
                    <a:lnTo>
                      <a:pt x="3124" y="6697"/>
                    </a:lnTo>
                    <a:lnTo>
                      <a:pt x="3145" y="6672"/>
                    </a:lnTo>
                    <a:lnTo>
                      <a:pt x="3165" y="6645"/>
                    </a:lnTo>
                    <a:lnTo>
                      <a:pt x="3183" y="6618"/>
                    </a:lnTo>
                    <a:lnTo>
                      <a:pt x="3201" y="6591"/>
                    </a:lnTo>
                    <a:lnTo>
                      <a:pt x="3218" y="6564"/>
                    </a:lnTo>
                    <a:lnTo>
                      <a:pt x="3234" y="6535"/>
                    </a:lnTo>
                    <a:lnTo>
                      <a:pt x="3249" y="6506"/>
                    </a:lnTo>
                    <a:lnTo>
                      <a:pt x="3263" y="6477"/>
                    </a:lnTo>
                    <a:lnTo>
                      <a:pt x="3277" y="6447"/>
                    </a:lnTo>
                    <a:lnTo>
                      <a:pt x="3289" y="6416"/>
                    </a:lnTo>
                    <a:lnTo>
                      <a:pt x="3300" y="6384"/>
                    </a:lnTo>
                    <a:lnTo>
                      <a:pt x="3326" y="6315"/>
                    </a:lnTo>
                    <a:lnTo>
                      <a:pt x="3351" y="6247"/>
                    </a:lnTo>
                    <a:lnTo>
                      <a:pt x="3378" y="6179"/>
                    </a:lnTo>
                    <a:lnTo>
                      <a:pt x="3406" y="6110"/>
                    </a:lnTo>
                    <a:lnTo>
                      <a:pt x="3434" y="6043"/>
                    </a:lnTo>
                    <a:lnTo>
                      <a:pt x="3463" y="5977"/>
                    </a:lnTo>
                    <a:lnTo>
                      <a:pt x="3495" y="5911"/>
                    </a:lnTo>
                    <a:lnTo>
                      <a:pt x="3526" y="5845"/>
                    </a:lnTo>
                    <a:lnTo>
                      <a:pt x="3540" y="5815"/>
                    </a:lnTo>
                    <a:lnTo>
                      <a:pt x="3553" y="5784"/>
                    </a:lnTo>
                    <a:lnTo>
                      <a:pt x="3565" y="5754"/>
                    </a:lnTo>
                    <a:lnTo>
                      <a:pt x="3575" y="5723"/>
                    </a:lnTo>
                    <a:lnTo>
                      <a:pt x="3585" y="5692"/>
                    </a:lnTo>
                    <a:lnTo>
                      <a:pt x="3594" y="5660"/>
                    </a:lnTo>
                    <a:lnTo>
                      <a:pt x="3602" y="5629"/>
                    </a:lnTo>
                    <a:lnTo>
                      <a:pt x="3608" y="5597"/>
                    </a:lnTo>
                    <a:lnTo>
                      <a:pt x="3614" y="5564"/>
                    </a:lnTo>
                    <a:lnTo>
                      <a:pt x="3618" y="5532"/>
                    </a:lnTo>
                    <a:lnTo>
                      <a:pt x="3622" y="5500"/>
                    </a:lnTo>
                    <a:lnTo>
                      <a:pt x="3624" y="5468"/>
                    </a:lnTo>
                    <a:lnTo>
                      <a:pt x="3626" y="5436"/>
                    </a:lnTo>
                    <a:lnTo>
                      <a:pt x="3626" y="5403"/>
                    </a:lnTo>
                    <a:lnTo>
                      <a:pt x="3625" y="5371"/>
                    </a:lnTo>
                    <a:lnTo>
                      <a:pt x="3624" y="5339"/>
                    </a:lnTo>
                    <a:lnTo>
                      <a:pt x="3621" y="5306"/>
                    </a:lnTo>
                    <a:lnTo>
                      <a:pt x="3617" y="5274"/>
                    </a:lnTo>
                    <a:lnTo>
                      <a:pt x="3613" y="5243"/>
                    </a:lnTo>
                    <a:lnTo>
                      <a:pt x="3607" y="5211"/>
                    </a:lnTo>
                    <a:lnTo>
                      <a:pt x="3600" y="5179"/>
                    </a:lnTo>
                    <a:lnTo>
                      <a:pt x="3592" y="5148"/>
                    </a:lnTo>
                    <a:lnTo>
                      <a:pt x="3583" y="5117"/>
                    </a:lnTo>
                    <a:lnTo>
                      <a:pt x="3573" y="5086"/>
                    </a:lnTo>
                    <a:lnTo>
                      <a:pt x="3562" y="5056"/>
                    </a:lnTo>
                    <a:lnTo>
                      <a:pt x="3551" y="5024"/>
                    </a:lnTo>
                    <a:lnTo>
                      <a:pt x="3538" y="4995"/>
                    </a:lnTo>
                    <a:lnTo>
                      <a:pt x="3524" y="4965"/>
                    </a:lnTo>
                    <a:lnTo>
                      <a:pt x="3509" y="4936"/>
                    </a:lnTo>
                    <a:lnTo>
                      <a:pt x="3493" y="4907"/>
                    </a:lnTo>
                    <a:lnTo>
                      <a:pt x="3476" y="4879"/>
                    </a:lnTo>
                    <a:lnTo>
                      <a:pt x="3457" y="4851"/>
                    </a:lnTo>
                    <a:lnTo>
                      <a:pt x="2584" y="3544"/>
                    </a:lnTo>
                    <a:lnTo>
                      <a:pt x="3552" y="2578"/>
                    </a:lnTo>
                    <a:lnTo>
                      <a:pt x="4862" y="3450"/>
                    </a:lnTo>
                    <a:lnTo>
                      <a:pt x="4894" y="3470"/>
                    </a:lnTo>
                    <a:lnTo>
                      <a:pt x="4926" y="3489"/>
                    </a:lnTo>
                    <a:lnTo>
                      <a:pt x="4959" y="3507"/>
                    </a:lnTo>
                    <a:lnTo>
                      <a:pt x="4992" y="3523"/>
                    </a:lnTo>
                    <a:lnTo>
                      <a:pt x="5027" y="3538"/>
                    </a:lnTo>
                    <a:lnTo>
                      <a:pt x="5061" y="3552"/>
                    </a:lnTo>
                    <a:lnTo>
                      <a:pt x="5096" y="3564"/>
                    </a:lnTo>
                    <a:lnTo>
                      <a:pt x="5130" y="3576"/>
                    </a:lnTo>
                    <a:lnTo>
                      <a:pt x="5166" y="3586"/>
                    </a:lnTo>
                    <a:lnTo>
                      <a:pt x="5202" y="3594"/>
                    </a:lnTo>
                    <a:lnTo>
                      <a:pt x="5238" y="3601"/>
                    </a:lnTo>
                    <a:lnTo>
                      <a:pt x="5274" y="3607"/>
                    </a:lnTo>
                    <a:lnTo>
                      <a:pt x="5310" y="3612"/>
                    </a:lnTo>
                    <a:lnTo>
                      <a:pt x="5347" y="3615"/>
                    </a:lnTo>
                    <a:lnTo>
                      <a:pt x="5384" y="3617"/>
                    </a:lnTo>
                    <a:lnTo>
                      <a:pt x="5420" y="3618"/>
                    </a:lnTo>
                    <a:lnTo>
                      <a:pt x="5448" y="3617"/>
                    </a:lnTo>
                    <a:lnTo>
                      <a:pt x="5476" y="3616"/>
                    </a:lnTo>
                    <a:lnTo>
                      <a:pt x="5504" y="3614"/>
                    </a:lnTo>
                    <a:lnTo>
                      <a:pt x="5532" y="3612"/>
                    </a:lnTo>
                    <a:lnTo>
                      <a:pt x="5560" y="3608"/>
                    </a:lnTo>
                    <a:lnTo>
                      <a:pt x="5588" y="3604"/>
                    </a:lnTo>
                    <a:lnTo>
                      <a:pt x="5615" y="3599"/>
                    </a:lnTo>
                    <a:lnTo>
                      <a:pt x="5643" y="3593"/>
                    </a:lnTo>
                    <a:lnTo>
                      <a:pt x="5670" y="3586"/>
                    </a:lnTo>
                    <a:lnTo>
                      <a:pt x="5698" y="3579"/>
                    </a:lnTo>
                    <a:lnTo>
                      <a:pt x="5725" y="3571"/>
                    </a:lnTo>
                    <a:lnTo>
                      <a:pt x="5752" y="3562"/>
                    </a:lnTo>
                    <a:lnTo>
                      <a:pt x="5779" y="3552"/>
                    </a:lnTo>
                    <a:lnTo>
                      <a:pt x="5805" y="3542"/>
                    </a:lnTo>
                    <a:lnTo>
                      <a:pt x="5832" y="3531"/>
                    </a:lnTo>
                    <a:lnTo>
                      <a:pt x="5859" y="3518"/>
                    </a:lnTo>
                    <a:lnTo>
                      <a:pt x="5924" y="3487"/>
                    </a:lnTo>
                    <a:lnTo>
                      <a:pt x="5990" y="3457"/>
                    </a:lnTo>
                    <a:lnTo>
                      <a:pt x="6057" y="3428"/>
                    </a:lnTo>
                    <a:lnTo>
                      <a:pt x="6124" y="3398"/>
                    </a:lnTo>
                    <a:lnTo>
                      <a:pt x="6192" y="3370"/>
                    </a:lnTo>
                    <a:lnTo>
                      <a:pt x="6260" y="3344"/>
                    </a:lnTo>
                    <a:lnTo>
                      <a:pt x="6329" y="3318"/>
                    </a:lnTo>
                    <a:lnTo>
                      <a:pt x="6399" y="3293"/>
                    </a:lnTo>
                    <a:lnTo>
                      <a:pt x="6430" y="3282"/>
                    </a:lnTo>
                    <a:lnTo>
                      <a:pt x="6461" y="3270"/>
                    </a:lnTo>
                    <a:lnTo>
                      <a:pt x="6491" y="3256"/>
                    </a:lnTo>
                    <a:lnTo>
                      <a:pt x="6520" y="3242"/>
                    </a:lnTo>
                    <a:lnTo>
                      <a:pt x="6550" y="3227"/>
                    </a:lnTo>
                    <a:lnTo>
                      <a:pt x="6578" y="3211"/>
                    </a:lnTo>
                    <a:lnTo>
                      <a:pt x="6606" y="3194"/>
                    </a:lnTo>
                    <a:lnTo>
                      <a:pt x="6633" y="3176"/>
                    </a:lnTo>
                    <a:lnTo>
                      <a:pt x="6660" y="3158"/>
                    </a:lnTo>
                    <a:lnTo>
                      <a:pt x="6686" y="3138"/>
                    </a:lnTo>
                    <a:lnTo>
                      <a:pt x="6712" y="3117"/>
                    </a:lnTo>
                    <a:lnTo>
                      <a:pt x="6736" y="3096"/>
                    </a:lnTo>
                    <a:lnTo>
                      <a:pt x="6760" y="3074"/>
                    </a:lnTo>
                    <a:lnTo>
                      <a:pt x="6783" y="3052"/>
                    </a:lnTo>
                    <a:lnTo>
                      <a:pt x="6805" y="3029"/>
                    </a:lnTo>
                    <a:lnTo>
                      <a:pt x="6827" y="3005"/>
                    </a:lnTo>
                    <a:lnTo>
                      <a:pt x="6847" y="2980"/>
                    </a:lnTo>
                    <a:lnTo>
                      <a:pt x="6868" y="2955"/>
                    </a:lnTo>
                    <a:lnTo>
                      <a:pt x="6887" y="2929"/>
                    </a:lnTo>
                    <a:lnTo>
                      <a:pt x="6906" y="2903"/>
                    </a:lnTo>
                    <a:lnTo>
                      <a:pt x="6923" y="2876"/>
                    </a:lnTo>
                    <a:lnTo>
                      <a:pt x="6940" y="2847"/>
                    </a:lnTo>
                    <a:lnTo>
                      <a:pt x="6955" y="2819"/>
                    </a:lnTo>
                    <a:lnTo>
                      <a:pt x="6970" y="2790"/>
                    </a:lnTo>
                    <a:lnTo>
                      <a:pt x="6984" y="2761"/>
                    </a:lnTo>
                    <a:lnTo>
                      <a:pt x="6997" y="2731"/>
                    </a:lnTo>
                    <a:lnTo>
                      <a:pt x="7009" y="2701"/>
                    </a:lnTo>
                    <a:lnTo>
                      <a:pt x="7020" y="2670"/>
                    </a:lnTo>
                    <a:lnTo>
                      <a:pt x="7030" y="2639"/>
                    </a:lnTo>
                    <a:lnTo>
                      <a:pt x="7040" y="2608"/>
                    </a:lnTo>
                    <a:lnTo>
                      <a:pt x="7048" y="2575"/>
                    </a:lnTo>
                    <a:lnTo>
                      <a:pt x="7055" y="2542"/>
                    </a:lnTo>
                    <a:lnTo>
                      <a:pt x="7363" y="1004"/>
                    </a:lnTo>
                    <a:lnTo>
                      <a:pt x="8732" y="1004"/>
                    </a:lnTo>
                    <a:lnTo>
                      <a:pt x="9040" y="2542"/>
                    </a:lnTo>
                    <a:lnTo>
                      <a:pt x="9047" y="2575"/>
                    </a:lnTo>
                    <a:lnTo>
                      <a:pt x="9055" y="2608"/>
                    </a:lnTo>
                    <a:lnTo>
                      <a:pt x="9065" y="2639"/>
                    </a:lnTo>
                    <a:lnTo>
                      <a:pt x="9075" y="2670"/>
                    </a:lnTo>
                    <a:lnTo>
                      <a:pt x="9086" y="2701"/>
                    </a:lnTo>
                    <a:lnTo>
                      <a:pt x="9098" y="2731"/>
                    </a:lnTo>
                    <a:lnTo>
                      <a:pt x="9111" y="2761"/>
                    </a:lnTo>
                    <a:lnTo>
                      <a:pt x="9125" y="2790"/>
                    </a:lnTo>
                    <a:lnTo>
                      <a:pt x="9140" y="2819"/>
                    </a:lnTo>
                    <a:lnTo>
                      <a:pt x="9155" y="2847"/>
                    </a:lnTo>
                    <a:lnTo>
                      <a:pt x="9172" y="2876"/>
                    </a:lnTo>
                    <a:lnTo>
                      <a:pt x="9189" y="2903"/>
                    </a:lnTo>
                    <a:lnTo>
                      <a:pt x="9208" y="2929"/>
                    </a:lnTo>
                    <a:lnTo>
                      <a:pt x="9227" y="2955"/>
                    </a:lnTo>
                    <a:lnTo>
                      <a:pt x="9248" y="2980"/>
                    </a:lnTo>
                    <a:lnTo>
                      <a:pt x="9268" y="3005"/>
                    </a:lnTo>
                    <a:lnTo>
                      <a:pt x="9290" y="3029"/>
                    </a:lnTo>
                    <a:lnTo>
                      <a:pt x="9312" y="3052"/>
                    </a:lnTo>
                    <a:lnTo>
                      <a:pt x="9335" y="3074"/>
                    </a:lnTo>
                    <a:lnTo>
                      <a:pt x="9359" y="3096"/>
                    </a:lnTo>
                    <a:lnTo>
                      <a:pt x="9383" y="3117"/>
                    </a:lnTo>
                    <a:lnTo>
                      <a:pt x="9409" y="3138"/>
                    </a:lnTo>
                    <a:lnTo>
                      <a:pt x="9435" y="3158"/>
                    </a:lnTo>
                    <a:lnTo>
                      <a:pt x="9462" y="3176"/>
                    </a:lnTo>
                    <a:lnTo>
                      <a:pt x="9489" y="3194"/>
                    </a:lnTo>
                    <a:lnTo>
                      <a:pt x="9517" y="3211"/>
                    </a:lnTo>
                    <a:lnTo>
                      <a:pt x="9545" y="3227"/>
                    </a:lnTo>
                    <a:lnTo>
                      <a:pt x="9575" y="3242"/>
                    </a:lnTo>
                    <a:lnTo>
                      <a:pt x="9604" y="3256"/>
                    </a:lnTo>
                    <a:lnTo>
                      <a:pt x="9634" y="3270"/>
                    </a:lnTo>
                    <a:lnTo>
                      <a:pt x="9665" y="3282"/>
                    </a:lnTo>
                    <a:lnTo>
                      <a:pt x="9696" y="3293"/>
                    </a:lnTo>
                    <a:lnTo>
                      <a:pt x="9766" y="3318"/>
                    </a:lnTo>
                    <a:lnTo>
                      <a:pt x="9834" y="3344"/>
                    </a:lnTo>
                    <a:lnTo>
                      <a:pt x="9902" y="3370"/>
                    </a:lnTo>
                    <a:lnTo>
                      <a:pt x="9971" y="3398"/>
                    </a:lnTo>
                    <a:lnTo>
                      <a:pt x="10037" y="3427"/>
                    </a:lnTo>
                    <a:lnTo>
                      <a:pt x="10105" y="3456"/>
                    </a:lnTo>
                    <a:lnTo>
                      <a:pt x="10171" y="3487"/>
                    </a:lnTo>
                    <a:lnTo>
                      <a:pt x="10236" y="3518"/>
                    </a:lnTo>
                    <a:lnTo>
                      <a:pt x="10263" y="3530"/>
                    </a:lnTo>
                    <a:lnTo>
                      <a:pt x="10290" y="3541"/>
                    </a:lnTo>
                    <a:lnTo>
                      <a:pt x="10316" y="3552"/>
                    </a:lnTo>
                    <a:lnTo>
                      <a:pt x="10343" y="3562"/>
                    </a:lnTo>
                    <a:lnTo>
                      <a:pt x="10370" y="3571"/>
                    </a:lnTo>
                    <a:lnTo>
                      <a:pt x="10397" y="3579"/>
                    </a:lnTo>
                    <a:lnTo>
                      <a:pt x="10425" y="3586"/>
                    </a:lnTo>
                    <a:lnTo>
                      <a:pt x="10452" y="3593"/>
                    </a:lnTo>
                    <a:lnTo>
                      <a:pt x="10480" y="3599"/>
                    </a:lnTo>
                    <a:lnTo>
                      <a:pt x="10507" y="3604"/>
                    </a:lnTo>
                    <a:lnTo>
                      <a:pt x="10535" y="3608"/>
                    </a:lnTo>
                    <a:lnTo>
                      <a:pt x="10563" y="3612"/>
                    </a:lnTo>
                    <a:lnTo>
                      <a:pt x="10592" y="3614"/>
                    </a:lnTo>
                    <a:lnTo>
                      <a:pt x="10620" y="3616"/>
                    </a:lnTo>
                    <a:lnTo>
                      <a:pt x="10648" y="3617"/>
                    </a:lnTo>
                    <a:lnTo>
                      <a:pt x="10676" y="3618"/>
                    </a:lnTo>
                    <a:lnTo>
                      <a:pt x="10712" y="3617"/>
                    </a:lnTo>
                    <a:lnTo>
                      <a:pt x="10748" y="3615"/>
                    </a:lnTo>
                    <a:lnTo>
                      <a:pt x="10786" y="3612"/>
                    </a:lnTo>
                    <a:lnTo>
                      <a:pt x="10822" y="3607"/>
                    </a:lnTo>
                    <a:lnTo>
                      <a:pt x="10858" y="3601"/>
                    </a:lnTo>
                    <a:lnTo>
                      <a:pt x="10894" y="3594"/>
                    </a:lnTo>
                    <a:lnTo>
                      <a:pt x="10930" y="3586"/>
                    </a:lnTo>
                    <a:lnTo>
                      <a:pt x="10965" y="3576"/>
                    </a:lnTo>
                    <a:lnTo>
                      <a:pt x="11000" y="3564"/>
                    </a:lnTo>
                    <a:lnTo>
                      <a:pt x="11035" y="3552"/>
                    </a:lnTo>
                    <a:lnTo>
                      <a:pt x="11069" y="3538"/>
                    </a:lnTo>
                    <a:lnTo>
                      <a:pt x="11103" y="3523"/>
                    </a:lnTo>
                    <a:lnTo>
                      <a:pt x="11137" y="3507"/>
                    </a:lnTo>
                    <a:lnTo>
                      <a:pt x="11169" y="3489"/>
                    </a:lnTo>
                    <a:lnTo>
                      <a:pt x="11202" y="3470"/>
                    </a:lnTo>
                    <a:lnTo>
                      <a:pt x="11233" y="3450"/>
                    </a:lnTo>
                    <a:lnTo>
                      <a:pt x="12543" y="2578"/>
                    </a:lnTo>
                    <a:lnTo>
                      <a:pt x="13511" y="3544"/>
                    </a:lnTo>
                    <a:lnTo>
                      <a:pt x="12638" y="4851"/>
                    </a:lnTo>
                    <a:lnTo>
                      <a:pt x="12619" y="4879"/>
                    </a:lnTo>
                    <a:lnTo>
                      <a:pt x="12602" y="4907"/>
                    </a:lnTo>
                    <a:lnTo>
                      <a:pt x="12586" y="4936"/>
                    </a:lnTo>
                    <a:lnTo>
                      <a:pt x="12571" y="4965"/>
                    </a:lnTo>
                    <a:lnTo>
                      <a:pt x="12557" y="4995"/>
                    </a:lnTo>
                    <a:lnTo>
                      <a:pt x="12544" y="5024"/>
                    </a:lnTo>
                    <a:lnTo>
                      <a:pt x="12533" y="5056"/>
                    </a:lnTo>
                    <a:lnTo>
                      <a:pt x="12522" y="5086"/>
                    </a:lnTo>
                    <a:lnTo>
                      <a:pt x="12512" y="5117"/>
                    </a:lnTo>
                    <a:lnTo>
                      <a:pt x="12503" y="5148"/>
                    </a:lnTo>
                    <a:lnTo>
                      <a:pt x="12495" y="5179"/>
                    </a:lnTo>
                    <a:lnTo>
                      <a:pt x="12489" y="5211"/>
                    </a:lnTo>
                    <a:lnTo>
                      <a:pt x="12483" y="5242"/>
                    </a:lnTo>
                    <a:lnTo>
                      <a:pt x="12478" y="5274"/>
                    </a:lnTo>
                    <a:lnTo>
                      <a:pt x="12474" y="5306"/>
                    </a:lnTo>
                    <a:lnTo>
                      <a:pt x="12472" y="5339"/>
                    </a:lnTo>
                    <a:lnTo>
                      <a:pt x="12470" y="5371"/>
                    </a:lnTo>
                    <a:lnTo>
                      <a:pt x="12469" y="5403"/>
                    </a:lnTo>
                    <a:lnTo>
                      <a:pt x="12470" y="5435"/>
                    </a:lnTo>
                    <a:lnTo>
                      <a:pt x="12471" y="5467"/>
                    </a:lnTo>
                    <a:lnTo>
                      <a:pt x="12473" y="5500"/>
                    </a:lnTo>
                    <a:lnTo>
                      <a:pt x="12477" y="5532"/>
                    </a:lnTo>
                    <a:lnTo>
                      <a:pt x="12481" y="5563"/>
                    </a:lnTo>
                    <a:lnTo>
                      <a:pt x="12487" y="5596"/>
                    </a:lnTo>
                    <a:lnTo>
                      <a:pt x="12494" y="5628"/>
                    </a:lnTo>
                    <a:lnTo>
                      <a:pt x="12501" y="5660"/>
                    </a:lnTo>
                    <a:lnTo>
                      <a:pt x="12510" y="5691"/>
                    </a:lnTo>
                    <a:lnTo>
                      <a:pt x="12519" y="5722"/>
                    </a:lnTo>
                    <a:lnTo>
                      <a:pt x="12530" y="5753"/>
                    </a:lnTo>
                    <a:lnTo>
                      <a:pt x="12542" y="5784"/>
                    </a:lnTo>
                    <a:lnTo>
                      <a:pt x="12555" y="5814"/>
                    </a:lnTo>
                    <a:lnTo>
                      <a:pt x="12569" y="5844"/>
                    </a:lnTo>
                    <a:lnTo>
                      <a:pt x="12600" y="5910"/>
                    </a:lnTo>
                    <a:lnTo>
                      <a:pt x="12631" y="5976"/>
                    </a:lnTo>
                    <a:lnTo>
                      <a:pt x="12661" y="6043"/>
                    </a:lnTo>
                    <a:lnTo>
                      <a:pt x="12689" y="6110"/>
                    </a:lnTo>
                    <a:lnTo>
                      <a:pt x="12717" y="6178"/>
                    </a:lnTo>
                    <a:lnTo>
                      <a:pt x="12744" y="6246"/>
                    </a:lnTo>
                    <a:lnTo>
                      <a:pt x="12769" y="6315"/>
                    </a:lnTo>
                    <a:lnTo>
                      <a:pt x="12795" y="6384"/>
                    </a:lnTo>
                    <a:lnTo>
                      <a:pt x="12807" y="6416"/>
                    </a:lnTo>
                    <a:lnTo>
                      <a:pt x="12819" y="6446"/>
                    </a:lnTo>
                    <a:lnTo>
                      <a:pt x="12832" y="6476"/>
                    </a:lnTo>
                    <a:lnTo>
                      <a:pt x="12846" y="6506"/>
                    </a:lnTo>
                    <a:lnTo>
                      <a:pt x="12861" y="6535"/>
                    </a:lnTo>
                    <a:lnTo>
                      <a:pt x="12877" y="6563"/>
                    </a:lnTo>
                    <a:lnTo>
                      <a:pt x="12894" y="6591"/>
                    </a:lnTo>
                    <a:lnTo>
                      <a:pt x="12912" y="6618"/>
                    </a:lnTo>
                    <a:lnTo>
                      <a:pt x="12931" y="6644"/>
                    </a:lnTo>
                    <a:lnTo>
                      <a:pt x="12950" y="6671"/>
                    </a:lnTo>
                    <a:lnTo>
                      <a:pt x="12971" y="6696"/>
                    </a:lnTo>
                    <a:lnTo>
                      <a:pt x="12992" y="6721"/>
                    </a:lnTo>
                    <a:lnTo>
                      <a:pt x="13014" y="6744"/>
                    </a:lnTo>
                    <a:lnTo>
                      <a:pt x="13036" y="6767"/>
                    </a:lnTo>
                    <a:lnTo>
                      <a:pt x="13059" y="6790"/>
                    </a:lnTo>
                    <a:lnTo>
                      <a:pt x="13083" y="6811"/>
                    </a:lnTo>
                    <a:lnTo>
                      <a:pt x="13108" y="6832"/>
                    </a:lnTo>
                    <a:lnTo>
                      <a:pt x="13134" y="6852"/>
                    </a:lnTo>
                    <a:lnTo>
                      <a:pt x="13160" y="6871"/>
                    </a:lnTo>
                    <a:lnTo>
                      <a:pt x="13186" y="6889"/>
                    </a:lnTo>
                    <a:lnTo>
                      <a:pt x="13213" y="6907"/>
                    </a:lnTo>
                    <a:lnTo>
                      <a:pt x="13241" y="6923"/>
                    </a:lnTo>
                    <a:lnTo>
                      <a:pt x="13269" y="6939"/>
                    </a:lnTo>
                    <a:lnTo>
                      <a:pt x="13298" y="6955"/>
                    </a:lnTo>
                    <a:lnTo>
                      <a:pt x="13328" y="6968"/>
                    </a:lnTo>
                    <a:lnTo>
                      <a:pt x="13358" y="6981"/>
                    </a:lnTo>
                    <a:lnTo>
                      <a:pt x="13388" y="6993"/>
                    </a:lnTo>
                    <a:lnTo>
                      <a:pt x="13419" y="7004"/>
                    </a:lnTo>
                    <a:lnTo>
                      <a:pt x="13450" y="7014"/>
                    </a:lnTo>
                    <a:lnTo>
                      <a:pt x="13483" y="7024"/>
                    </a:lnTo>
                    <a:lnTo>
                      <a:pt x="13515" y="7032"/>
                    </a:lnTo>
                    <a:lnTo>
                      <a:pt x="13547" y="7039"/>
                    </a:lnTo>
                    <a:lnTo>
                      <a:pt x="15088" y="7347"/>
                    </a:lnTo>
                    <a:lnTo>
                      <a:pt x="15089" y="8712"/>
                    </a:lnTo>
                    <a:lnTo>
                      <a:pt x="13547" y="9020"/>
                    </a:lnTo>
                    <a:close/>
                    <a:moveTo>
                      <a:pt x="15286" y="6362"/>
                    </a:moveTo>
                    <a:lnTo>
                      <a:pt x="13745" y="6054"/>
                    </a:lnTo>
                    <a:lnTo>
                      <a:pt x="13715" y="5971"/>
                    </a:lnTo>
                    <a:lnTo>
                      <a:pt x="13684" y="5889"/>
                    </a:lnTo>
                    <a:lnTo>
                      <a:pt x="13652" y="5807"/>
                    </a:lnTo>
                    <a:lnTo>
                      <a:pt x="13618" y="5726"/>
                    </a:lnTo>
                    <a:lnTo>
                      <a:pt x="13584" y="5646"/>
                    </a:lnTo>
                    <a:lnTo>
                      <a:pt x="13548" y="5565"/>
                    </a:lnTo>
                    <a:lnTo>
                      <a:pt x="13512" y="5486"/>
                    </a:lnTo>
                    <a:lnTo>
                      <a:pt x="13475" y="5408"/>
                    </a:lnTo>
                    <a:lnTo>
                      <a:pt x="14348" y="4101"/>
                    </a:lnTo>
                    <a:lnTo>
                      <a:pt x="14372" y="4063"/>
                    </a:lnTo>
                    <a:lnTo>
                      <a:pt x="14394" y="4025"/>
                    </a:lnTo>
                    <a:lnTo>
                      <a:pt x="14414" y="3986"/>
                    </a:lnTo>
                    <a:lnTo>
                      <a:pt x="14433" y="3947"/>
                    </a:lnTo>
                    <a:lnTo>
                      <a:pt x="14449" y="3906"/>
                    </a:lnTo>
                    <a:lnTo>
                      <a:pt x="14464" y="3865"/>
                    </a:lnTo>
                    <a:lnTo>
                      <a:pt x="14476" y="3824"/>
                    </a:lnTo>
                    <a:lnTo>
                      <a:pt x="14489" y="3783"/>
                    </a:lnTo>
                    <a:lnTo>
                      <a:pt x="14498" y="3741"/>
                    </a:lnTo>
                    <a:lnTo>
                      <a:pt x="14505" y="3699"/>
                    </a:lnTo>
                    <a:lnTo>
                      <a:pt x="14511" y="3656"/>
                    </a:lnTo>
                    <a:lnTo>
                      <a:pt x="14515" y="3614"/>
                    </a:lnTo>
                    <a:lnTo>
                      <a:pt x="14517" y="3572"/>
                    </a:lnTo>
                    <a:lnTo>
                      <a:pt x="14517" y="3530"/>
                    </a:lnTo>
                    <a:lnTo>
                      <a:pt x="14515" y="3488"/>
                    </a:lnTo>
                    <a:lnTo>
                      <a:pt x="14512" y="3446"/>
                    </a:lnTo>
                    <a:lnTo>
                      <a:pt x="14507" y="3404"/>
                    </a:lnTo>
                    <a:lnTo>
                      <a:pt x="14500" y="3361"/>
                    </a:lnTo>
                    <a:lnTo>
                      <a:pt x="14492" y="3320"/>
                    </a:lnTo>
                    <a:lnTo>
                      <a:pt x="14480" y="3279"/>
                    </a:lnTo>
                    <a:lnTo>
                      <a:pt x="14468" y="3239"/>
                    </a:lnTo>
                    <a:lnTo>
                      <a:pt x="14455" y="3198"/>
                    </a:lnTo>
                    <a:lnTo>
                      <a:pt x="14439" y="3159"/>
                    </a:lnTo>
                    <a:lnTo>
                      <a:pt x="14422" y="3119"/>
                    </a:lnTo>
                    <a:lnTo>
                      <a:pt x="14403" y="3081"/>
                    </a:lnTo>
                    <a:lnTo>
                      <a:pt x="14382" y="3043"/>
                    </a:lnTo>
                    <a:lnTo>
                      <a:pt x="14360" y="3006"/>
                    </a:lnTo>
                    <a:lnTo>
                      <a:pt x="14336" y="2970"/>
                    </a:lnTo>
                    <a:lnTo>
                      <a:pt x="14309" y="2935"/>
                    </a:lnTo>
                    <a:lnTo>
                      <a:pt x="14282" y="2901"/>
                    </a:lnTo>
                    <a:lnTo>
                      <a:pt x="14253" y="2868"/>
                    </a:lnTo>
                    <a:lnTo>
                      <a:pt x="14222" y="2834"/>
                    </a:lnTo>
                    <a:lnTo>
                      <a:pt x="13254" y="1869"/>
                    </a:lnTo>
                    <a:lnTo>
                      <a:pt x="13236" y="1852"/>
                    </a:lnTo>
                    <a:lnTo>
                      <a:pt x="13217" y="1834"/>
                    </a:lnTo>
                    <a:lnTo>
                      <a:pt x="13198" y="1817"/>
                    </a:lnTo>
                    <a:lnTo>
                      <a:pt x="13179" y="1801"/>
                    </a:lnTo>
                    <a:lnTo>
                      <a:pt x="13159" y="1786"/>
                    </a:lnTo>
                    <a:lnTo>
                      <a:pt x="13139" y="1771"/>
                    </a:lnTo>
                    <a:lnTo>
                      <a:pt x="13118" y="1755"/>
                    </a:lnTo>
                    <a:lnTo>
                      <a:pt x="13097" y="1741"/>
                    </a:lnTo>
                    <a:lnTo>
                      <a:pt x="13076" y="1728"/>
                    </a:lnTo>
                    <a:lnTo>
                      <a:pt x="13055" y="1715"/>
                    </a:lnTo>
                    <a:lnTo>
                      <a:pt x="13034" y="1702"/>
                    </a:lnTo>
                    <a:lnTo>
                      <a:pt x="13012" y="1691"/>
                    </a:lnTo>
                    <a:lnTo>
                      <a:pt x="12990" y="1680"/>
                    </a:lnTo>
                    <a:lnTo>
                      <a:pt x="12968" y="1669"/>
                    </a:lnTo>
                    <a:lnTo>
                      <a:pt x="12945" y="1659"/>
                    </a:lnTo>
                    <a:lnTo>
                      <a:pt x="12923" y="1649"/>
                    </a:lnTo>
                    <a:lnTo>
                      <a:pt x="12900" y="1640"/>
                    </a:lnTo>
                    <a:lnTo>
                      <a:pt x="12877" y="1632"/>
                    </a:lnTo>
                    <a:lnTo>
                      <a:pt x="12854" y="1624"/>
                    </a:lnTo>
                    <a:lnTo>
                      <a:pt x="12831" y="1617"/>
                    </a:lnTo>
                    <a:lnTo>
                      <a:pt x="12808" y="1610"/>
                    </a:lnTo>
                    <a:lnTo>
                      <a:pt x="12783" y="1604"/>
                    </a:lnTo>
                    <a:lnTo>
                      <a:pt x="12759" y="1599"/>
                    </a:lnTo>
                    <a:lnTo>
                      <a:pt x="12736" y="1594"/>
                    </a:lnTo>
                    <a:lnTo>
                      <a:pt x="12712" y="1590"/>
                    </a:lnTo>
                    <a:lnTo>
                      <a:pt x="12688" y="1586"/>
                    </a:lnTo>
                    <a:lnTo>
                      <a:pt x="12664" y="1583"/>
                    </a:lnTo>
                    <a:lnTo>
                      <a:pt x="12640" y="1580"/>
                    </a:lnTo>
                    <a:lnTo>
                      <a:pt x="12615" y="1578"/>
                    </a:lnTo>
                    <a:lnTo>
                      <a:pt x="12591" y="1577"/>
                    </a:lnTo>
                    <a:lnTo>
                      <a:pt x="12566" y="1576"/>
                    </a:lnTo>
                    <a:lnTo>
                      <a:pt x="12542" y="1575"/>
                    </a:lnTo>
                    <a:lnTo>
                      <a:pt x="12506" y="1576"/>
                    </a:lnTo>
                    <a:lnTo>
                      <a:pt x="12470" y="1578"/>
                    </a:lnTo>
                    <a:lnTo>
                      <a:pt x="12433" y="1581"/>
                    </a:lnTo>
                    <a:lnTo>
                      <a:pt x="12398" y="1586"/>
                    </a:lnTo>
                    <a:lnTo>
                      <a:pt x="12362" y="1592"/>
                    </a:lnTo>
                    <a:lnTo>
                      <a:pt x="12326" y="1599"/>
                    </a:lnTo>
                    <a:lnTo>
                      <a:pt x="12291" y="1607"/>
                    </a:lnTo>
                    <a:lnTo>
                      <a:pt x="12255" y="1617"/>
                    </a:lnTo>
                    <a:lnTo>
                      <a:pt x="12220" y="1628"/>
                    </a:lnTo>
                    <a:lnTo>
                      <a:pt x="12185" y="1641"/>
                    </a:lnTo>
                    <a:lnTo>
                      <a:pt x="12151" y="1654"/>
                    </a:lnTo>
                    <a:lnTo>
                      <a:pt x="12117" y="1670"/>
                    </a:lnTo>
                    <a:lnTo>
                      <a:pt x="12083" y="1686"/>
                    </a:lnTo>
                    <a:lnTo>
                      <a:pt x="12050" y="1704"/>
                    </a:lnTo>
                    <a:lnTo>
                      <a:pt x="12018" y="1723"/>
                    </a:lnTo>
                    <a:lnTo>
                      <a:pt x="11986" y="1743"/>
                    </a:lnTo>
                    <a:lnTo>
                      <a:pt x="10676" y="2615"/>
                    </a:lnTo>
                    <a:lnTo>
                      <a:pt x="10597" y="2577"/>
                    </a:lnTo>
                    <a:lnTo>
                      <a:pt x="10517" y="2540"/>
                    </a:lnTo>
                    <a:lnTo>
                      <a:pt x="10437" y="2505"/>
                    </a:lnTo>
                    <a:lnTo>
                      <a:pt x="10356" y="2471"/>
                    </a:lnTo>
                    <a:lnTo>
                      <a:pt x="10275" y="2438"/>
                    </a:lnTo>
                    <a:lnTo>
                      <a:pt x="10192" y="2406"/>
                    </a:lnTo>
                    <a:lnTo>
                      <a:pt x="10110" y="2375"/>
                    </a:lnTo>
                    <a:lnTo>
                      <a:pt x="10026" y="2346"/>
                    </a:lnTo>
                    <a:lnTo>
                      <a:pt x="9718" y="808"/>
                    </a:lnTo>
                    <a:lnTo>
                      <a:pt x="9708" y="764"/>
                    </a:lnTo>
                    <a:lnTo>
                      <a:pt x="9697" y="721"/>
                    </a:lnTo>
                    <a:lnTo>
                      <a:pt x="9683" y="679"/>
                    </a:lnTo>
                    <a:lnTo>
                      <a:pt x="9668" y="638"/>
                    </a:lnTo>
                    <a:lnTo>
                      <a:pt x="9652" y="598"/>
                    </a:lnTo>
                    <a:lnTo>
                      <a:pt x="9633" y="559"/>
                    </a:lnTo>
                    <a:lnTo>
                      <a:pt x="9614" y="520"/>
                    </a:lnTo>
                    <a:lnTo>
                      <a:pt x="9592" y="483"/>
                    </a:lnTo>
                    <a:lnTo>
                      <a:pt x="9568" y="447"/>
                    </a:lnTo>
                    <a:lnTo>
                      <a:pt x="9544" y="413"/>
                    </a:lnTo>
                    <a:lnTo>
                      <a:pt x="9518" y="378"/>
                    </a:lnTo>
                    <a:lnTo>
                      <a:pt x="9491" y="345"/>
                    </a:lnTo>
                    <a:lnTo>
                      <a:pt x="9463" y="314"/>
                    </a:lnTo>
                    <a:lnTo>
                      <a:pt x="9433" y="284"/>
                    </a:lnTo>
                    <a:lnTo>
                      <a:pt x="9401" y="255"/>
                    </a:lnTo>
                    <a:lnTo>
                      <a:pt x="9369" y="228"/>
                    </a:lnTo>
                    <a:lnTo>
                      <a:pt x="9336" y="202"/>
                    </a:lnTo>
                    <a:lnTo>
                      <a:pt x="9302" y="177"/>
                    </a:lnTo>
                    <a:lnTo>
                      <a:pt x="9267" y="154"/>
                    </a:lnTo>
                    <a:lnTo>
                      <a:pt x="9229" y="131"/>
                    </a:lnTo>
                    <a:lnTo>
                      <a:pt x="9192" y="111"/>
                    </a:lnTo>
                    <a:lnTo>
                      <a:pt x="9154" y="92"/>
                    </a:lnTo>
                    <a:lnTo>
                      <a:pt x="9115" y="75"/>
                    </a:lnTo>
                    <a:lnTo>
                      <a:pt x="9075" y="60"/>
                    </a:lnTo>
                    <a:lnTo>
                      <a:pt x="9034" y="46"/>
                    </a:lnTo>
                    <a:lnTo>
                      <a:pt x="8993" y="34"/>
                    </a:lnTo>
                    <a:lnTo>
                      <a:pt x="8951" y="24"/>
                    </a:lnTo>
                    <a:lnTo>
                      <a:pt x="8908" y="15"/>
                    </a:lnTo>
                    <a:lnTo>
                      <a:pt x="8864" y="9"/>
                    </a:lnTo>
                    <a:lnTo>
                      <a:pt x="8821" y="4"/>
                    </a:lnTo>
                    <a:lnTo>
                      <a:pt x="8777" y="1"/>
                    </a:lnTo>
                    <a:lnTo>
                      <a:pt x="8732" y="0"/>
                    </a:lnTo>
                    <a:lnTo>
                      <a:pt x="7363" y="0"/>
                    </a:lnTo>
                    <a:lnTo>
                      <a:pt x="7318" y="1"/>
                    </a:lnTo>
                    <a:lnTo>
                      <a:pt x="7274" y="4"/>
                    </a:lnTo>
                    <a:lnTo>
                      <a:pt x="7231" y="9"/>
                    </a:lnTo>
                    <a:lnTo>
                      <a:pt x="7187" y="15"/>
                    </a:lnTo>
                    <a:lnTo>
                      <a:pt x="7144" y="24"/>
                    </a:lnTo>
                    <a:lnTo>
                      <a:pt x="7102" y="34"/>
                    </a:lnTo>
                    <a:lnTo>
                      <a:pt x="7061" y="46"/>
                    </a:lnTo>
                    <a:lnTo>
                      <a:pt x="7020" y="60"/>
                    </a:lnTo>
                    <a:lnTo>
                      <a:pt x="6980" y="75"/>
                    </a:lnTo>
                    <a:lnTo>
                      <a:pt x="6941" y="92"/>
                    </a:lnTo>
                    <a:lnTo>
                      <a:pt x="6903" y="111"/>
                    </a:lnTo>
                    <a:lnTo>
                      <a:pt x="6866" y="131"/>
                    </a:lnTo>
                    <a:lnTo>
                      <a:pt x="6829" y="154"/>
                    </a:lnTo>
                    <a:lnTo>
                      <a:pt x="6793" y="177"/>
                    </a:lnTo>
                    <a:lnTo>
                      <a:pt x="6759" y="202"/>
                    </a:lnTo>
                    <a:lnTo>
                      <a:pt x="6726" y="228"/>
                    </a:lnTo>
                    <a:lnTo>
                      <a:pt x="6694" y="255"/>
                    </a:lnTo>
                    <a:lnTo>
                      <a:pt x="6662" y="284"/>
                    </a:lnTo>
                    <a:lnTo>
                      <a:pt x="6633" y="314"/>
                    </a:lnTo>
                    <a:lnTo>
                      <a:pt x="6604" y="345"/>
                    </a:lnTo>
                    <a:lnTo>
                      <a:pt x="6577" y="378"/>
                    </a:lnTo>
                    <a:lnTo>
                      <a:pt x="6551" y="413"/>
                    </a:lnTo>
                    <a:lnTo>
                      <a:pt x="6527" y="447"/>
                    </a:lnTo>
                    <a:lnTo>
                      <a:pt x="6503" y="483"/>
                    </a:lnTo>
                    <a:lnTo>
                      <a:pt x="6482" y="520"/>
                    </a:lnTo>
                    <a:lnTo>
                      <a:pt x="6462" y="559"/>
                    </a:lnTo>
                    <a:lnTo>
                      <a:pt x="6444" y="598"/>
                    </a:lnTo>
                    <a:lnTo>
                      <a:pt x="6427" y="638"/>
                    </a:lnTo>
                    <a:lnTo>
                      <a:pt x="6412" y="679"/>
                    </a:lnTo>
                    <a:lnTo>
                      <a:pt x="6398" y="721"/>
                    </a:lnTo>
                    <a:lnTo>
                      <a:pt x="6387" y="764"/>
                    </a:lnTo>
                    <a:lnTo>
                      <a:pt x="6377" y="808"/>
                    </a:lnTo>
                    <a:lnTo>
                      <a:pt x="6069" y="2346"/>
                    </a:lnTo>
                    <a:lnTo>
                      <a:pt x="5985" y="2375"/>
                    </a:lnTo>
                    <a:lnTo>
                      <a:pt x="5903" y="2406"/>
                    </a:lnTo>
                    <a:lnTo>
                      <a:pt x="5820" y="2438"/>
                    </a:lnTo>
                    <a:lnTo>
                      <a:pt x="5739" y="2471"/>
                    </a:lnTo>
                    <a:lnTo>
                      <a:pt x="5658" y="2505"/>
                    </a:lnTo>
                    <a:lnTo>
                      <a:pt x="5578" y="2540"/>
                    </a:lnTo>
                    <a:lnTo>
                      <a:pt x="5499" y="2577"/>
                    </a:lnTo>
                    <a:lnTo>
                      <a:pt x="5420" y="2615"/>
                    </a:lnTo>
                    <a:lnTo>
                      <a:pt x="4110" y="1743"/>
                    </a:lnTo>
                    <a:lnTo>
                      <a:pt x="4078" y="1723"/>
                    </a:lnTo>
                    <a:lnTo>
                      <a:pt x="4046" y="1704"/>
                    </a:lnTo>
                    <a:lnTo>
                      <a:pt x="4012" y="1686"/>
                    </a:lnTo>
                    <a:lnTo>
                      <a:pt x="3978" y="1670"/>
                    </a:lnTo>
                    <a:lnTo>
                      <a:pt x="3944" y="1654"/>
                    </a:lnTo>
                    <a:lnTo>
                      <a:pt x="3910" y="1641"/>
                    </a:lnTo>
                    <a:lnTo>
                      <a:pt x="3875" y="1628"/>
                    </a:lnTo>
                    <a:lnTo>
                      <a:pt x="3840" y="1617"/>
                    </a:lnTo>
                    <a:lnTo>
                      <a:pt x="3804" y="1607"/>
                    </a:lnTo>
                    <a:lnTo>
                      <a:pt x="3769" y="1599"/>
                    </a:lnTo>
                    <a:lnTo>
                      <a:pt x="3733" y="1592"/>
                    </a:lnTo>
                    <a:lnTo>
                      <a:pt x="3698" y="1586"/>
                    </a:lnTo>
                    <a:lnTo>
                      <a:pt x="3662" y="1581"/>
                    </a:lnTo>
                    <a:lnTo>
                      <a:pt x="3625" y="1578"/>
                    </a:lnTo>
                    <a:lnTo>
                      <a:pt x="3589" y="1576"/>
                    </a:lnTo>
                    <a:lnTo>
                      <a:pt x="3553" y="1575"/>
                    </a:lnTo>
                    <a:lnTo>
                      <a:pt x="3529" y="1576"/>
                    </a:lnTo>
                    <a:lnTo>
                      <a:pt x="3504" y="1577"/>
                    </a:lnTo>
                    <a:lnTo>
                      <a:pt x="3480" y="1578"/>
                    </a:lnTo>
                    <a:lnTo>
                      <a:pt x="3455" y="1580"/>
                    </a:lnTo>
                    <a:lnTo>
                      <a:pt x="3431" y="1583"/>
                    </a:lnTo>
                    <a:lnTo>
                      <a:pt x="3407" y="1586"/>
                    </a:lnTo>
                    <a:lnTo>
                      <a:pt x="3383" y="1590"/>
                    </a:lnTo>
                    <a:lnTo>
                      <a:pt x="3359" y="1594"/>
                    </a:lnTo>
                    <a:lnTo>
                      <a:pt x="3336" y="1599"/>
                    </a:lnTo>
                    <a:lnTo>
                      <a:pt x="3312" y="1604"/>
                    </a:lnTo>
                    <a:lnTo>
                      <a:pt x="3288" y="1610"/>
                    </a:lnTo>
                    <a:lnTo>
                      <a:pt x="3264" y="1617"/>
                    </a:lnTo>
                    <a:lnTo>
                      <a:pt x="3241" y="1624"/>
                    </a:lnTo>
                    <a:lnTo>
                      <a:pt x="3218" y="1632"/>
                    </a:lnTo>
                    <a:lnTo>
                      <a:pt x="3195" y="1640"/>
                    </a:lnTo>
                    <a:lnTo>
                      <a:pt x="3173" y="1649"/>
                    </a:lnTo>
                    <a:lnTo>
                      <a:pt x="3150" y="1659"/>
                    </a:lnTo>
                    <a:lnTo>
                      <a:pt x="3127" y="1669"/>
                    </a:lnTo>
                    <a:lnTo>
                      <a:pt x="3105" y="1680"/>
                    </a:lnTo>
                    <a:lnTo>
                      <a:pt x="3083" y="1691"/>
                    </a:lnTo>
                    <a:lnTo>
                      <a:pt x="3061" y="1702"/>
                    </a:lnTo>
                    <a:lnTo>
                      <a:pt x="3040" y="1715"/>
                    </a:lnTo>
                    <a:lnTo>
                      <a:pt x="3019" y="1728"/>
                    </a:lnTo>
                    <a:lnTo>
                      <a:pt x="2998" y="1741"/>
                    </a:lnTo>
                    <a:lnTo>
                      <a:pt x="2978" y="1755"/>
                    </a:lnTo>
                    <a:lnTo>
                      <a:pt x="2956" y="1771"/>
                    </a:lnTo>
                    <a:lnTo>
                      <a:pt x="2936" y="1786"/>
                    </a:lnTo>
                    <a:lnTo>
                      <a:pt x="2917" y="1801"/>
                    </a:lnTo>
                    <a:lnTo>
                      <a:pt x="2897" y="1817"/>
                    </a:lnTo>
                    <a:lnTo>
                      <a:pt x="2878" y="1834"/>
                    </a:lnTo>
                    <a:lnTo>
                      <a:pt x="2860" y="1852"/>
                    </a:lnTo>
                    <a:lnTo>
                      <a:pt x="2841" y="1869"/>
                    </a:lnTo>
                    <a:lnTo>
                      <a:pt x="1873" y="2834"/>
                    </a:lnTo>
                    <a:lnTo>
                      <a:pt x="1843" y="2868"/>
                    </a:lnTo>
                    <a:lnTo>
                      <a:pt x="1814" y="2901"/>
                    </a:lnTo>
                    <a:lnTo>
                      <a:pt x="1786" y="2935"/>
                    </a:lnTo>
                    <a:lnTo>
                      <a:pt x="1759" y="2970"/>
                    </a:lnTo>
                    <a:lnTo>
                      <a:pt x="1735" y="3006"/>
                    </a:lnTo>
                    <a:lnTo>
                      <a:pt x="1713" y="3043"/>
                    </a:lnTo>
                    <a:lnTo>
                      <a:pt x="1692" y="3081"/>
                    </a:lnTo>
                    <a:lnTo>
                      <a:pt x="1673" y="3119"/>
                    </a:lnTo>
                    <a:lnTo>
                      <a:pt x="1656" y="3159"/>
                    </a:lnTo>
                    <a:lnTo>
                      <a:pt x="1641" y="3198"/>
                    </a:lnTo>
                    <a:lnTo>
                      <a:pt x="1627" y="3239"/>
                    </a:lnTo>
                    <a:lnTo>
                      <a:pt x="1615" y="3279"/>
                    </a:lnTo>
                    <a:lnTo>
                      <a:pt x="1604" y="3320"/>
                    </a:lnTo>
                    <a:lnTo>
                      <a:pt x="1595" y="3361"/>
                    </a:lnTo>
                    <a:lnTo>
                      <a:pt x="1588" y="3404"/>
                    </a:lnTo>
                    <a:lnTo>
                      <a:pt x="1583" y="3446"/>
                    </a:lnTo>
                    <a:lnTo>
                      <a:pt x="1580" y="3488"/>
                    </a:lnTo>
                    <a:lnTo>
                      <a:pt x="1579" y="3530"/>
                    </a:lnTo>
                    <a:lnTo>
                      <a:pt x="1579" y="3572"/>
                    </a:lnTo>
                    <a:lnTo>
                      <a:pt x="1581" y="3614"/>
                    </a:lnTo>
                    <a:lnTo>
                      <a:pt x="1585" y="3656"/>
                    </a:lnTo>
                    <a:lnTo>
                      <a:pt x="1590" y="3699"/>
                    </a:lnTo>
                    <a:lnTo>
                      <a:pt x="1598" y="3741"/>
                    </a:lnTo>
                    <a:lnTo>
                      <a:pt x="1607" y="3783"/>
                    </a:lnTo>
                    <a:lnTo>
                      <a:pt x="1619" y="3824"/>
                    </a:lnTo>
                    <a:lnTo>
                      <a:pt x="1632" y="3865"/>
                    </a:lnTo>
                    <a:lnTo>
                      <a:pt x="1646" y="3906"/>
                    </a:lnTo>
                    <a:lnTo>
                      <a:pt x="1663" y="3947"/>
                    </a:lnTo>
                    <a:lnTo>
                      <a:pt x="1681" y="3986"/>
                    </a:lnTo>
                    <a:lnTo>
                      <a:pt x="1702" y="4025"/>
                    </a:lnTo>
                    <a:lnTo>
                      <a:pt x="1724" y="4063"/>
                    </a:lnTo>
                    <a:lnTo>
                      <a:pt x="1747" y="4101"/>
                    </a:lnTo>
                    <a:lnTo>
                      <a:pt x="2620" y="5408"/>
                    </a:lnTo>
                    <a:lnTo>
                      <a:pt x="2583" y="5486"/>
                    </a:lnTo>
                    <a:lnTo>
                      <a:pt x="2546" y="5565"/>
                    </a:lnTo>
                    <a:lnTo>
                      <a:pt x="2511" y="5646"/>
                    </a:lnTo>
                    <a:lnTo>
                      <a:pt x="2477" y="5726"/>
                    </a:lnTo>
                    <a:lnTo>
                      <a:pt x="2443" y="5807"/>
                    </a:lnTo>
                    <a:lnTo>
                      <a:pt x="2411" y="5890"/>
                    </a:lnTo>
                    <a:lnTo>
                      <a:pt x="2380" y="5972"/>
                    </a:lnTo>
                    <a:lnTo>
                      <a:pt x="2351" y="6055"/>
                    </a:lnTo>
                    <a:lnTo>
                      <a:pt x="809" y="6362"/>
                    </a:lnTo>
                    <a:lnTo>
                      <a:pt x="766" y="6372"/>
                    </a:lnTo>
                    <a:lnTo>
                      <a:pt x="722" y="6383"/>
                    </a:lnTo>
                    <a:lnTo>
                      <a:pt x="681" y="6398"/>
                    </a:lnTo>
                    <a:lnTo>
                      <a:pt x="640" y="6413"/>
                    </a:lnTo>
                    <a:lnTo>
                      <a:pt x="600" y="6429"/>
                    </a:lnTo>
                    <a:lnTo>
                      <a:pt x="559" y="6448"/>
                    </a:lnTo>
                    <a:lnTo>
                      <a:pt x="521" y="6467"/>
                    </a:lnTo>
                    <a:lnTo>
                      <a:pt x="484" y="6489"/>
                    </a:lnTo>
                    <a:lnTo>
                      <a:pt x="448" y="6512"/>
                    </a:lnTo>
                    <a:lnTo>
                      <a:pt x="412" y="6536"/>
                    </a:lnTo>
                    <a:lnTo>
                      <a:pt x="379" y="6562"/>
                    </a:lnTo>
                    <a:lnTo>
                      <a:pt x="346" y="6589"/>
                    </a:lnTo>
                    <a:lnTo>
                      <a:pt x="315" y="6617"/>
                    </a:lnTo>
                    <a:lnTo>
                      <a:pt x="285" y="6647"/>
                    </a:lnTo>
                    <a:lnTo>
                      <a:pt x="256" y="6679"/>
                    </a:lnTo>
                    <a:lnTo>
                      <a:pt x="228" y="6711"/>
                    </a:lnTo>
                    <a:lnTo>
                      <a:pt x="202" y="6744"/>
                    </a:lnTo>
                    <a:lnTo>
                      <a:pt x="177" y="6778"/>
                    </a:lnTo>
                    <a:lnTo>
                      <a:pt x="154" y="6813"/>
                    </a:lnTo>
                    <a:lnTo>
                      <a:pt x="132" y="6850"/>
                    </a:lnTo>
                    <a:lnTo>
                      <a:pt x="112" y="6887"/>
                    </a:lnTo>
                    <a:lnTo>
                      <a:pt x="93" y="6925"/>
                    </a:lnTo>
                    <a:lnTo>
                      <a:pt x="75" y="6965"/>
                    </a:lnTo>
                    <a:lnTo>
                      <a:pt x="60" y="7005"/>
                    </a:lnTo>
                    <a:lnTo>
                      <a:pt x="46" y="7045"/>
                    </a:lnTo>
                    <a:lnTo>
                      <a:pt x="34" y="7086"/>
                    </a:lnTo>
                    <a:lnTo>
                      <a:pt x="24" y="7128"/>
                    </a:lnTo>
                    <a:lnTo>
                      <a:pt x="15" y="7171"/>
                    </a:lnTo>
                    <a:lnTo>
                      <a:pt x="9" y="7215"/>
                    </a:lnTo>
                    <a:lnTo>
                      <a:pt x="4" y="7258"/>
                    </a:lnTo>
                    <a:lnTo>
                      <a:pt x="1" y="7302"/>
                    </a:lnTo>
                    <a:lnTo>
                      <a:pt x="0" y="7347"/>
                    </a:lnTo>
                    <a:lnTo>
                      <a:pt x="0" y="8712"/>
                    </a:lnTo>
                    <a:lnTo>
                      <a:pt x="1" y="8757"/>
                    </a:lnTo>
                    <a:lnTo>
                      <a:pt x="4" y="8801"/>
                    </a:lnTo>
                    <a:lnTo>
                      <a:pt x="9" y="8844"/>
                    </a:lnTo>
                    <a:lnTo>
                      <a:pt x="15" y="8888"/>
                    </a:lnTo>
                    <a:lnTo>
                      <a:pt x="24" y="8931"/>
                    </a:lnTo>
                    <a:lnTo>
                      <a:pt x="34" y="8972"/>
                    </a:lnTo>
                    <a:lnTo>
                      <a:pt x="46" y="9014"/>
                    </a:lnTo>
                    <a:lnTo>
                      <a:pt x="60" y="9054"/>
                    </a:lnTo>
                    <a:lnTo>
                      <a:pt x="75" y="9094"/>
                    </a:lnTo>
                    <a:lnTo>
                      <a:pt x="93" y="9134"/>
                    </a:lnTo>
                    <a:lnTo>
                      <a:pt x="112" y="9172"/>
                    </a:lnTo>
                    <a:lnTo>
                      <a:pt x="132" y="9209"/>
                    </a:lnTo>
                    <a:lnTo>
                      <a:pt x="154" y="9245"/>
                    </a:lnTo>
                    <a:lnTo>
                      <a:pt x="177" y="9280"/>
                    </a:lnTo>
                    <a:lnTo>
                      <a:pt x="202" y="9315"/>
                    </a:lnTo>
                    <a:lnTo>
                      <a:pt x="228" y="9348"/>
                    </a:lnTo>
                    <a:lnTo>
                      <a:pt x="256" y="9380"/>
                    </a:lnTo>
                    <a:lnTo>
                      <a:pt x="285" y="9412"/>
                    </a:lnTo>
                    <a:lnTo>
                      <a:pt x="315" y="9441"/>
                    </a:lnTo>
                    <a:lnTo>
                      <a:pt x="346" y="9470"/>
                    </a:lnTo>
                    <a:lnTo>
                      <a:pt x="379" y="9497"/>
                    </a:lnTo>
                    <a:lnTo>
                      <a:pt x="412" y="9523"/>
                    </a:lnTo>
                    <a:lnTo>
                      <a:pt x="448" y="9547"/>
                    </a:lnTo>
                    <a:lnTo>
                      <a:pt x="484" y="9570"/>
                    </a:lnTo>
                    <a:lnTo>
                      <a:pt x="521" y="9591"/>
                    </a:lnTo>
                    <a:lnTo>
                      <a:pt x="559" y="9611"/>
                    </a:lnTo>
                    <a:lnTo>
                      <a:pt x="600" y="9629"/>
                    </a:lnTo>
                    <a:lnTo>
                      <a:pt x="640" y="9646"/>
                    </a:lnTo>
                    <a:lnTo>
                      <a:pt x="681" y="9661"/>
                    </a:lnTo>
                    <a:lnTo>
                      <a:pt x="722" y="9675"/>
                    </a:lnTo>
                    <a:lnTo>
                      <a:pt x="766" y="9687"/>
                    </a:lnTo>
                    <a:lnTo>
                      <a:pt x="809" y="9697"/>
                    </a:lnTo>
                    <a:lnTo>
                      <a:pt x="2351" y="10004"/>
                    </a:lnTo>
                    <a:lnTo>
                      <a:pt x="2380" y="10087"/>
                    </a:lnTo>
                    <a:lnTo>
                      <a:pt x="2411" y="10169"/>
                    </a:lnTo>
                    <a:lnTo>
                      <a:pt x="2443" y="10252"/>
                    </a:lnTo>
                    <a:lnTo>
                      <a:pt x="2477" y="10333"/>
                    </a:lnTo>
                    <a:lnTo>
                      <a:pt x="2511" y="10413"/>
                    </a:lnTo>
                    <a:lnTo>
                      <a:pt x="2546" y="10494"/>
                    </a:lnTo>
                    <a:lnTo>
                      <a:pt x="2583" y="10573"/>
                    </a:lnTo>
                    <a:lnTo>
                      <a:pt x="2620" y="10651"/>
                    </a:lnTo>
                    <a:lnTo>
                      <a:pt x="1747" y="11957"/>
                    </a:lnTo>
                    <a:lnTo>
                      <a:pt x="1724" y="11995"/>
                    </a:lnTo>
                    <a:lnTo>
                      <a:pt x="1702" y="12033"/>
                    </a:lnTo>
                    <a:lnTo>
                      <a:pt x="1681" y="12072"/>
                    </a:lnTo>
                    <a:lnTo>
                      <a:pt x="1663" y="12111"/>
                    </a:lnTo>
                    <a:lnTo>
                      <a:pt x="1646" y="12153"/>
                    </a:lnTo>
                    <a:lnTo>
                      <a:pt x="1632" y="12193"/>
                    </a:lnTo>
                    <a:lnTo>
                      <a:pt x="1619" y="12234"/>
                    </a:lnTo>
                    <a:lnTo>
                      <a:pt x="1607" y="12275"/>
                    </a:lnTo>
                    <a:lnTo>
                      <a:pt x="1598" y="12317"/>
                    </a:lnTo>
                    <a:lnTo>
                      <a:pt x="1590" y="12359"/>
                    </a:lnTo>
                    <a:lnTo>
                      <a:pt x="1585" y="12402"/>
                    </a:lnTo>
                    <a:lnTo>
                      <a:pt x="1581" y="12444"/>
                    </a:lnTo>
                    <a:lnTo>
                      <a:pt x="1579" y="12486"/>
                    </a:lnTo>
                    <a:lnTo>
                      <a:pt x="1579" y="12528"/>
                    </a:lnTo>
                    <a:lnTo>
                      <a:pt x="1580" y="12571"/>
                    </a:lnTo>
                    <a:lnTo>
                      <a:pt x="1583" y="12613"/>
                    </a:lnTo>
                    <a:lnTo>
                      <a:pt x="1588" y="12654"/>
                    </a:lnTo>
                    <a:lnTo>
                      <a:pt x="1595" y="12697"/>
                    </a:lnTo>
                    <a:lnTo>
                      <a:pt x="1604" y="12738"/>
                    </a:lnTo>
                    <a:lnTo>
                      <a:pt x="1615" y="12779"/>
                    </a:lnTo>
                    <a:lnTo>
                      <a:pt x="1627" y="12820"/>
                    </a:lnTo>
                    <a:lnTo>
                      <a:pt x="1641" y="12860"/>
                    </a:lnTo>
                    <a:lnTo>
                      <a:pt x="1656" y="12900"/>
                    </a:lnTo>
                    <a:lnTo>
                      <a:pt x="1673" y="12940"/>
                    </a:lnTo>
                    <a:lnTo>
                      <a:pt x="1692" y="12978"/>
                    </a:lnTo>
                    <a:lnTo>
                      <a:pt x="1713" y="13016"/>
                    </a:lnTo>
                    <a:lnTo>
                      <a:pt x="1735" y="13052"/>
                    </a:lnTo>
                    <a:lnTo>
                      <a:pt x="1759" y="13088"/>
                    </a:lnTo>
                    <a:lnTo>
                      <a:pt x="1786" y="13124"/>
                    </a:lnTo>
                    <a:lnTo>
                      <a:pt x="1814" y="13158"/>
                    </a:lnTo>
                    <a:lnTo>
                      <a:pt x="1843" y="13191"/>
                    </a:lnTo>
                    <a:lnTo>
                      <a:pt x="1873" y="13224"/>
                    </a:lnTo>
                    <a:lnTo>
                      <a:pt x="2841" y="14189"/>
                    </a:lnTo>
                    <a:lnTo>
                      <a:pt x="2860" y="14207"/>
                    </a:lnTo>
                    <a:lnTo>
                      <a:pt x="2878" y="14224"/>
                    </a:lnTo>
                    <a:lnTo>
                      <a:pt x="2897" y="14241"/>
                    </a:lnTo>
                    <a:lnTo>
                      <a:pt x="2917" y="14257"/>
                    </a:lnTo>
                    <a:lnTo>
                      <a:pt x="2936" y="14273"/>
                    </a:lnTo>
                    <a:lnTo>
                      <a:pt x="2956" y="14288"/>
                    </a:lnTo>
                    <a:lnTo>
                      <a:pt x="2978" y="14303"/>
                    </a:lnTo>
                    <a:lnTo>
                      <a:pt x="2998" y="14317"/>
                    </a:lnTo>
                    <a:lnTo>
                      <a:pt x="3019" y="14331"/>
                    </a:lnTo>
                    <a:lnTo>
                      <a:pt x="3040" y="14344"/>
                    </a:lnTo>
                    <a:lnTo>
                      <a:pt x="3061" y="14356"/>
                    </a:lnTo>
                    <a:lnTo>
                      <a:pt x="3083" y="14368"/>
                    </a:lnTo>
                    <a:lnTo>
                      <a:pt x="3105" y="14379"/>
                    </a:lnTo>
                    <a:lnTo>
                      <a:pt x="3127" y="14389"/>
                    </a:lnTo>
                    <a:lnTo>
                      <a:pt x="3150" y="14399"/>
                    </a:lnTo>
                    <a:lnTo>
                      <a:pt x="3173" y="14409"/>
                    </a:lnTo>
                    <a:lnTo>
                      <a:pt x="3195" y="14418"/>
                    </a:lnTo>
                    <a:lnTo>
                      <a:pt x="3218" y="14426"/>
                    </a:lnTo>
                    <a:lnTo>
                      <a:pt x="3241" y="14434"/>
                    </a:lnTo>
                    <a:lnTo>
                      <a:pt x="3264" y="14441"/>
                    </a:lnTo>
                    <a:lnTo>
                      <a:pt x="3288" y="14448"/>
                    </a:lnTo>
                    <a:lnTo>
                      <a:pt x="3312" y="14454"/>
                    </a:lnTo>
                    <a:lnTo>
                      <a:pt x="3336" y="14459"/>
                    </a:lnTo>
                    <a:lnTo>
                      <a:pt x="3359" y="14464"/>
                    </a:lnTo>
                    <a:lnTo>
                      <a:pt x="3383" y="14469"/>
                    </a:lnTo>
                    <a:lnTo>
                      <a:pt x="3407" y="14473"/>
                    </a:lnTo>
                    <a:lnTo>
                      <a:pt x="3431" y="14476"/>
                    </a:lnTo>
                    <a:lnTo>
                      <a:pt x="3455" y="14478"/>
                    </a:lnTo>
                    <a:lnTo>
                      <a:pt x="3480" y="14480"/>
                    </a:lnTo>
                    <a:lnTo>
                      <a:pt x="3504" y="14482"/>
                    </a:lnTo>
                    <a:lnTo>
                      <a:pt x="3529" y="14483"/>
                    </a:lnTo>
                    <a:lnTo>
                      <a:pt x="3553" y="14483"/>
                    </a:lnTo>
                    <a:lnTo>
                      <a:pt x="3589" y="14482"/>
                    </a:lnTo>
                    <a:lnTo>
                      <a:pt x="3625" y="14480"/>
                    </a:lnTo>
                    <a:lnTo>
                      <a:pt x="3662" y="14477"/>
                    </a:lnTo>
                    <a:lnTo>
                      <a:pt x="3698" y="14473"/>
                    </a:lnTo>
                    <a:lnTo>
                      <a:pt x="3733" y="14467"/>
                    </a:lnTo>
                    <a:lnTo>
                      <a:pt x="3769" y="14460"/>
                    </a:lnTo>
                    <a:lnTo>
                      <a:pt x="3804" y="14451"/>
                    </a:lnTo>
                    <a:lnTo>
                      <a:pt x="3840" y="14441"/>
                    </a:lnTo>
                    <a:lnTo>
                      <a:pt x="3875" y="14430"/>
                    </a:lnTo>
                    <a:lnTo>
                      <a:pt x="3910" y="14418"/>
                    </a:lnTo>
                    <a:lnTo>
                      <a:pt x="3944" y="14404"/>
                    </a:lnTo>
                    <a:lnTo>
                      <a:pt x="3978" y="14389"/>
                    </a:lnTo>
                    <a:lnTo>
                      <a:pt x="4013" y="14372"/>
                    </a:lnTo>
                    <a:lnTo>
                      <a:pt x="4046" y="14355"/>
                    </a:lnTo>
                    <a:lnTo>
                      <a:pt x="4078" y="14336"/>
                    </a:lnTo>
                    <a:lnTo>
                      <a:pt x="4110" y="14315"/>
                    </a:lnTo>
                    <a:lnTo>
                      <a:pt x="5420" y="13443"/>
                    </a:lnTo>
                    <a:lnTo>
                      <a:pt x="5499" y="13482"/>
                    </a:lnTo>
                    <a:lnTo>
                      <a:pt x="5578" y="13518"/>
                    </a:lnTo>
                    <a:lnTo>
                      <a:pt x="5658" y="13553"/>
                    </a:lnTo>
                    <a:lnTo>
                      <a:pt x="5739" y="13587"/>
                    </a:lnTo>
                    <a:lnTo>
                      <a:pt x="5820" y="13620"/>
                    </a:lnTo>
                    <a:lnTo>
                      <a:pt x="5903" y="13652"/>
                    </a:lnTo>
                    <a:lnTo>
                      <a:pt x="5985" y="13683"/>
                    </a:lnTo>
                    <a:lnTo>
                      <a:pt x="6069" y="13713"/>
                    </a:lnTo>
                    <a:lnTo>
                      <a:pt x="6377" y="15251"/>
                    </a:lnTo>
                    <a:lnTo>
                      <a:pt x="6387" y="15295"/>
                    </a:lnTo>
                    <a:lnTo>
                      <a:pt x="6398" y="15337"/>
                    </a:lnTo>
                    <a:lnTo>
                      <a:pt x="6412" y="15380"/>
                    </a:lnTo>
                    <a:lnTo>
                      <a:pt x="6427" y="15421"/>
                    </a:lnTo>
                    <a:lnTo>
                      <a:pt x="6444" y="15461"/>
                    </a:lnTo>
                    <a:lnTo>
                      <a:pt x="6462" y="15500"/>
                    </a:lnTo>
                    <a:lnTo>
                      <a:pt x="6482" y="15538"/>
                    </a:lnTo>
                    <a:lnTo>
                      <a:pt x="6503" y="15575"/>
                    </a:lnTo>
                    <a:lnTo>
                      <a:pt x="6527" y="15611"/>
                    </a:lnTo>
                    <a:lnTo>
                      <a:pt x="6551" y="15646"/>
                    </a:lnTo>
                    <a:lnTo>
                      <a:pt x="6577" y="15681"/>
                    </a:lnTo>
                    <a:lnTo>
                      <a:pt x="6604" y="15713"/>
                    </a:lnTo>
                    <a:lnTo>
                      <a:pt x="6633" y="15744"/>
                    </a:lnTo>
                    <a:lnTo>
                      <a:pt x="6662" y="15774"/>
                    </a:lnTo>
                    <a:lnTo>
                      <a:pt x="6694" y="15803"/>
                    </a:lnTo>
                    <a:lnTo>
                      <a:pt x="6726" y="15831"/>
                    </a:lnTo>
                    <a:lnTo>
                      <a:pt x="6759" y="15857"/>
                    </a:lnTo>
                    <a:lnTo>
                      <a:pt x="6793" y="15881"/>
                    </a:lnTo>
                    <a:lnTo>
                      <a:pt x="6829" y="15904"/>
                    </a:lnTo>
                    <a:lnTo>
                      <a:pt x="6866" y="15927"/>
                    </a:lnTo>
                    <a:lnTo>
                      <a:pt x="6903" y="15947"/>
                    </a:lnTo>
                    <a:lnTo>
                      <a:pt x="6941" y="15966"/>
                    </a:lnTo>
                    <a:lnTo>
                      <a:pt x="6980" y="15983"/>
                    </a:lnTo>
                    <a:lnTo>
                      <a:pt x="7020" y="15998"/>
                    </a:lnTo>
                    <a:lnTo>
                      <a:pt x="7061" y="16012"/>
                    </a:lnTo>
                    <a:lnTo>
                      <a:pt x="7102" y="16024"/>
                    </a:lnTo>
                    <a:lnTo>
                      <a:pt x="7144" y="16034"/>
                    </a:lnTo>
                    <a:lnTo>
                      <a:pt x="7187" y="16043"/>
                    </a:lnTo>
                    <a:lnTo>
                      <a:pt x="7231" y="16049"/>
                    </a:lnTo>
                    <a:lnTo>
                      <a:pt x="7274" y="16054"/>
                    </a:lnTo>
                    <a:lnTo>
                      <a:pt x="7318" y="16057"/>
                    </a:lnTo>
                    <a:lnTo>
                      <a:pt x="7363" y="16058"/>
                    </a:lnTo>
                    <a:lnTo>
                      <a:pt x="8732" y="16058"/>
                    </a:lnTo>
                    <a:lnTo>
                      <a:pt x="8777" y="16057"/>
                    </a:lnTo>
                    <a:lnTo>
                      <a:pt x="8821" y="16054"/>
                    </a:lnTo>
                    <a:lnTo>
                      <a:pt x="8864" y="16049"/>
                    </a:lnTo>
                    <a:lnTo>
                      <a:pt x="8908" y="16043"/>
                    </a:lnTo>
                    <a:lnTo>
                      <a:pt x="8951" y="16034"/>
                    </a:lnTo>
                    <a:lnTo>
                      <a:pt x="8993" y="16024"/>
                    </a:lnTo>
                    <a:lnTo>
                      <a:pt x="9034" y="16012"/>
                    </a:lnTo>
                    <a:lnTo>
                      <a:pt x="9075" y="15998"/>
                    </a:lnTo>
                    <a:lnTo>
                      <a:pt x="9115" y="15983"/>
                    </a:lnTo>
                    <a:lnTo>
                      <a:pt x="9154" y="15966"/>
                    </a:lnTo>
                    <a:lnTo>
                      <a:pt x="9192" y="15947"/>
                    </a:lnTo>
                    <a:lnTo>
                      <a:pt x="9229" y="15927"/>
                    </a:lnTo>
                    <a:lnTo>
                      <a:pt x="9267" y="15904"/>
                    </a:lnTo>
                    <a:lnTo>
                      <a:pt x="9302" y="15881"/>
                    </a:lnTo>
                    <a:lnTo>
                      <a:pt x="9336" y="15857"/>
                    </a:lnTo>
                    <a:lnTo>
                      <a:pt x="9369" y="15831"/>
                    </a:lnTo>
                    <a:lnTo>
                      <a:pt x="9401" y="15803"/>
                    </a:lnTo>
                    <a:lnTo>
                      <a:pt x="9433" y="15774"/>
                    </a:lnTo>
                    <a:lnTo>
                      <a:pt x="9463" y="15744"/>
                    </a:lnTo>
                    <a:lnTo>
                      <a:pt x="9491" y="15713"/>
                    </a:lnTo>
                    <a:lnTo>
                      <a:pt x="9518" y="15681"/>
                    </a:lnTo>
                    <a:lnTo>
                      <a:pt x="9544" y="15646"/>
                    </a:lnTo>
                    <a:lnTo>
                      <a:pt x="9568" y="15611"/>
                    </a:lnTo>
                    <a:lnTo>
                      <a:pt x="9592" y="15575"/>
                    </a:lnTo>
                    <a:lnTo>
                      <a:pt x="9614" y="15538"/>
                    </a:lnTo>
                    <a:lnTo>
                      <a:pt x="9633" y="15500"/>
                    </a:lnTo>
                    <a:lnTo>
                      <a:pt x="9652" y="15461"/>
                    </a:lnTo>
                    <a:lnTo>
                      <a:pt x="9668" y="15421"/>
                    </a:lnTo>
                    <a:lnTo>
                      <a:pt x="9683" y="15380"/>
                    </a:lnTo>
                    <a:lnTo>
                      <a:pt x="9697" y="15337"/>
                    </a:lnTo>
                    <a:lnTo>
                      <a:pt x="9708" y="15295"/>
                    </a:lnTo>
                    <a:lnTo>
                      <a:pt x="9718" y="15251"/>
                    </a:lnTo>
                    <a:lnTo>
                      <a:pt x="10027" y="13713"/>
                    </a:lnTo>
                    <a:lnTo>
                      <a:pt x="10111" y="13683"/>
                    </a:lnTo>
                    <a:lnTo>
                      <a:pt x="10193" y="13652"/>
                    </a:lnTo>
                    <a:lnTo>
                      <a:pt x="10276" y="13620"/>
                    </a:lnTo>
                    <a:lnTo>
                      <a:pt x="10357" y="13587"/>
                    </a:lnTo>
                    <a:lnTo>
                      <a:pt x="10438" y="13553"/>
                    </a:lnTo>
                    <a:lnTo>
                      <a:pt x="10517" y="13518"/>
                    </a:lnTo>
                    <a:lnTo>
                      <a:pt x="10597" y="13481"/>
                    </a:lnTo>
                    <a:lnTo>
                      <a:pt x="10676" y="13443"/>
                    </a:lnTo>
                    <a:lnTo>
                      <a:pt x="11986" y="14315"/>
                    </a:lnTo>
                    <a:lnTo>
                      <a:pt x="12018" y="14336"/>
                    </a:lnTo>
                    <a:lnTo>
                      <a:pt x="12050" y="14355"/>
                    </a:lnTo>
                    <a:lnTo>
                      <a:pt x="12083" y="14372"/>
                    </a:lnTo>
                    <a:lnTo>
                      <a:pt x="12117" y="14389"/>
                    </a:lnTo>
                    <a:lnTo>
                      <a:pt x="12151" y="14404"/>
                    </a:lnTo>
                    <a:lnTo>
                      <a:pt x="12185" y="14418"/>
                    </a:lnTo>
                    <a:lnTo>
                      <a:pt x="12220" y="14430"/>
                    </a:lnTo>
                    <a:lnTo>
                      <a:pt x="12255" y="14441"/>
                    </a:lnTo>
                    <a:lnTo>
                      <a:pt x="12291" y="14451"/>
                    </a:lnTo>
                    <a:lnTo>
                      <a:pt x="12326" y="14460"/>
                    </a:lnTo>
                    <a:lnTo>
                      <a:pt x="12362" y="14467"/>
                    </a:lnTo>
                    <a:lnTo>
                      <a:pt x="12398" y="14473"/>
                    </a:lnTo>
                    <a:lnTo>
                      <a:pt x="12433" y="14477"/>
                    </a:lnTo>
                    <a:lnTo>
                      <a:pt x="12470" y="14480"/>
                    </a:lnTo>
                    <a:lnTo>
                      <a:pt x="12506" y="14482"/>
                    </a:lnTo>
                    <a:lnTo>
                      <a:pt x="12542" y="14483"/>
                    </a:lnTo>
                    <a:lnTo>
                      <a:pt x="12566" y="14483"/>
                    </a:lnTo>
                    <a:lnTo>
                      <a:pt x="12591" y="14482"/>
                    </a:lnTo>
                    <a:lnTo>
                      <a:pt x="12615" y="14480"/>
                    </a:lnTo>
                    <a:lnTo>
                      <a:pt x="12640" y="14478"/>
                    </a:lnTo>
                    <a:lnTo>
                      <a:pt x="12664" y="14476"/>
                    </a:lnTo>
                    <a:lnTo>
                      <a:pt x="12688" y="14473"/>
                    </a:lnTo>
                    <a:lnTo>
                      <a:pt x="12712" y="14469"/>
                    </a:lnTo>
                    <a:lnTo>
                      <a:pt x="12736" y="14464"/>
                    </a:lnTo>
                    <a:lnTo>
                      <a:pt x="12759" y="14459"/>
                    </a:lnTo>
                    <a:lnTo>
                      <a:pt x="12783" y="14454"/>
                    </a:lnTo>
                    <a:lnTo>
                      <a:pt x="12808" y="14448"/>
                    </a:lnTo>
                    <a:lnTo>
                      <a:pt x="12831" y="14441"/>
                    </a:lnTo>
                    <a:lnTo>
                      <a:pt x="12854" y="14434"/>
                    </a:lnTo>
                    <a:lnTo>
                      <a:pt x="12877" y="14426"/>
                    </a:lnTo>
                    <a:lnTo>
                      <a:pt x="12900" y="14418"/>
                    </a:lnTo>
                    <a:lnTo>
                      <a:pt x="12923" y="14409"/>
                    </a:lnTo>
                    <a:lnTo>
                      <a:pt x="12945" y="14399"/>
                    </a:lnTo>
                    <a:lnTo>
                      <a:pt x="12968" y="14389"/>
                    </a:lnTo>
                    <a:lnTo>
                      <a:pt x="12990" y="14379"/>
                    </a:lnTo>
                    <a:lnTo>
                      <a:pt x="13012" y="14368"/>
                    </a:lnTo>
                    <a:lnTo>
                      <a:pt x="13034" y="14356"/>
                    </a:lnTo>
                    <a:lnTo>
                      <a:pt x="13055" y="14344"/>
                    </a:lnTo>
                    <a:lnTo>
                      <a:pt x="13076" y="14331"/>
                    </a:lnTo>
                    <a:lnTo>
                      <a:pt x="13097" y="14317"/>
                    </a:lnTo>
                    <a:lnTo>
                      <a:pt x="13118" y="14303"/>
                    </a:lnTo>
                    <a:lnTo>
                      <a:pt x="13139" y="14288"/>
                    </a:lnTo>
                    <a:lnTo>
                      <a:pt x="13159" y="14273"/>
                    </a:lnTo>
                    <a:lnTo>
                      <a:pt x="13179" y="14257"/>
                    </a:lnTo>
                    <a:lnTo>
                      <a:pt x="13198" y="14241"/>
                    </a:lnTo>
                    <a:lnTo>
                      <a:pt x="13217" y="14224"/>
                    </a:lnTo>
                    <a:lnTo>
                      <a:pt x="13236" y="14207"/>
                    </a:lnTo>
                    <a:lnTo>
                      <a:pt x="13254" y="14189"/>
                    </a:lnTo>
                    <a:lnTo>
                      <a:pt x="14222" y="13224"/>
                    </a:lnTo>
                    <a:lnTo>
                      <a:pt x="14253" y="13191"/>
                    </a:lnTo>
                    <a:lnTo>
                      <a:pt x="14282" y="13158"/>
                    </a:lnTo>
                    <a:lnTo>
                      <a:pt x="14309" y="13124"/>
                    </a:lnTo>
                    <a:lnTo>
                      <a:pt x="14336" y="13088"/>
                    </a:lnTo>
                    <a:lnTo>
                      <a:pt x="14360" y="13052"/>
                    </a:lnTo>
                    <a:lnTo>
                      <a:pt x="14382" y="13016"/>
                    </a:lnTo>
                    <a:lnTo>
                      <a:pt x="14403" y="12978"/>
                    </a:lnTo>
                    <a:lnTo>
                      <a:pt x="14422" y="12940"/>
                    </a:lnTo>
                    <a:lnTo>
                      <a:pt x="14439" y="12900"/>
                    </a:lnTo>
                    <a:lnTo>
                      <a:pt x="14455" y="12860"/>
                    </a:lnTo>
                    <a:lnTo>
                      <a:pt x="14468" y="12820"/>
                    </a:lnTo>
                    <a:lnTo>
                      <a:pt x="14480" y="12779"/>
                    </a:lnTo>
                    <a:lnTo>
                      <a:pt x="14492" y="12738"/>
                    </a:lnTo>
                    <a:lnTo>
                      <a:pt x="14500" y="12697"/>
                    </a:lnTo>
                    <a:lnTo>
                      <a:pt x="14507" y="12654"/>
                    </a:lnTo>
                    <a:lnTo>
                      <a:pt x="14512" y="12613"/>
                    </a:lnTo>
                    <a:lnTo>
                      <a:pt x="14515" y="12571"/>
                    </a:lnTo>
                    <a:lnTo>
                      <a:pt x="14517" y="12528"/>
                    </a:lnTo>
                    <a:lnTo>
                      <a:pt x="14517" y="12486"/>
                    </a:lnTo>
                    <a:lnTo>
                      <a:pt x="14515" y="12444"/>
                    </a:lnTo>
                    <a:lnTo>
                      <a:pt x="14511" y="12402"/>
                    </a:lnTo>
                    <a:lnTo>
                      <a:pt x="14505" y="12359"/>
                    </a:lnTo>
                    <a:lnTo>
                      <a:pt x="14498" y="12317"/>
                    </a:lnTo>
                    <a:lnTo>
                      <a:pt x="14489" y="12275"/>
                    </a:lnTo>
                    <a:lnTo>
                      <a:pt x="14476" y="12234"/>
                    </a:lnTo>
                    <a:lnTo>
                      <a:pt x="14464" y="12193"/>
                    </a:lnTo>
                    <a:lnTo>
                      <a:pt x="14449" y="12153"/>
                    </a:lnTo>
                    <a:lnTo>
                      <a:pt x="14433" y="12111"/>
                    </a:lnTo>
                    <a:lnTo>
                      <a:pt x="14414" y="12072"/>
                    </a:lnTo>
                    <a:lnTo>
                      <a:pt x="14394" y="12033"/>
                    </a:lnTo>
                    <a:lnTo>
                      <a:pt x="14372" y="11995"/>
                    </a:lnTo>
                    <a:lnTo>
                      <a:pt x="14348" y="11957"/>
                    </a:lnTo>
                    <a:lnTo>
                      <a:pt x="13475" y="10651"/>
                    </a:lnTo>
                    <a:lnTo>
                      <a:pt x="13512" y="10572"/>
                    </a:lnTo>
                    <a:lnTo>
                      <a:pt x="13549" y="10493"/>
                    </a:lnTo>
                    <a:lnTo>
                      <a:pt x="13584" y="10413"/>
                    </a:lnTo>
                    <a:lnTo>
                      <a:pt x="13618" y="10332"/>
                    </a:lnTo>
                    <a:lnTo>
                      <a:pt x="13652" y="10251"/>
                    </a:lnTo>
                    <a:lnTo>
                      <a:pt x="13684" y="10169"/>
                    </a:lnTo>
                    <a:lnTo>
                      <a:pt x="13715" y="10087"/>
                    </a:lnTo>
                    <a:lnTo>
                      <a:pt x="13745" y="10004"/>
                    </a:lnTo>
                    <a:lnTo>
                      <a:pt x="15286" y="9697"/>
                    </a:lnTo>
                    <a:lnTo>
                      <a:pt x="15329" y="9687"/>
                    </a:lnTo>
                    <a:lnTo>
                      <a:pt x="15373" y="9675"/>
                    </a:lnTo>
                    <a:lnTo>
                      <a:pt x="15414" y="9661"/>
                    </a:lnTo>
                    <a:lnTo>
                      <a:pt x="15455" y="9646"/>
                    </a:lnTo>
                    <a:lnTo>
                      <a:pt x="15495" y="9629"/>
                    </a:lnTo>
                    <a:lnTo>
                      <a:pt x="15536" y="9611"/>
                    </a:lnTo>
                    <a:lnTo>
                      <a:pt x="15574" y="9591"/>
                    </a:lnTo>
                    <a:lnTo>
                      <a:pt x="15611" y="9570"/>
                    </a:lnTo>
                    <a:lnTo>
                      <a:pt x="15647" y="9547"/>
                    </a:lnTo>
                    <a:lnTo>
                      <a:pt x="15683" y="9523"/>
                    </a:lnTo>
                    <a:lnTo>
                      <a:pt x="15716" y="9497"/>
                    </a:lnTo>
                    <a:lnTo>
                      <a:pt x="15749" y="9470"/>
                    </a:lnTo>
                    <a:lnTo>
                      <a:pt x="15780" y="9441"/>
                    </a:lnTo>
                    <a:lnTo>
                      <a:pt x="15810" y="9412"/>
                    </a:lnTo>
                    <a:lnTo>
                      <a:pt x="15839" y="9380"/>
                    </a:lnTo>
                    <a:lnTo>
                      <a:pt x="15867" y="9348"/>
                    </a:lnTo>
                    <a:lnTo>
                      <a:pt x="15893" y="9315"/>
                    </a:lnTo>
                    <a:lnTo>
                      <a:pt x="15918" y="9280"/>
                    </a:lnTo>
                    <a:lnTo>
                      <a:pt x="15941" y="9245"/>
                    </a:lnTo>
                    <a:lnTo>
                      <a:pt x="15963" y="9209"/>
                    </a:lnTo>
                    <a:lnTo>
                      <a:pt x="15983" y="9172"/>
                    </a:lnTo>
                    <a:lnTo>
                      <a:pt x="16002" y="9134"/>
                    </a:lnTo>
                    <a:lnTo>
                      <a:pt x="16020" y="9094"/>
                    </a:lnTo>
                    <a:lnTo>
                      <a:pt x="16035" y="9054"/>
                    </a:lnTo>
                    <a:lnTo>
                      <a:pt x="16049" y="9014"/>
                    </a:lnTo>
                    <a:lnTo>
                      <a:pt x="16061" y="8972"/>
                    </a:lnTo>
                    <a:lnTo>
                      <a:pt x="16071" y="8931"/>
                    </a:lnTo>
                    <a:lnTo>
                      <a:pt x="16080" y="8888"/>
                    </a:lnTo>
                    <a:lnTo>
                      <a:pt x="16086" y="8844"/>
                    </a:lnTo>
                    <a:lnTo>
                      <a:pt x="16091" y="8801"/>
                    </a:lnTo>
                    <a:lnTo>
                      <a:pt x="16094" y="8757"/>
                    </a:lnTo>
                    <a:lnTo>
                      <a:pt x="16095" y="8712"/>
                    </a:lnTo>
                    <a:lnTo>
                      <a:pt x="16095" y="7347"/>
                    </a:lnTo>
                    <a:lnTo>
                      <a:pt x="16094" y="7302"/>
                    </a:lnTo>
                    <a:lnTo>
                      <a:pt x="16091" y="7258"/>
                    </a:lnTo>
                    <a:lnTo>
                      <a:pt x="16086" y="7215"/>
                    </a:lnTo>
                    <a:lnTo>
                      <a:pt x="16080" y="7171"/>
                    </a:lnTo>
                    <a:lnTo>
                      <a:pt x="16071" y="7128"/>
                    </a:lnTo>
                    <a:lnTo>
                      <a:pt x="16061" y="7086"/>
                    </a:lnTo>
                    <a:lnTo>
                      <a:pt x="16049" y="7045"/>
                    </a:lnTo>
                    <a:lnTo>
                      <a:pt x="16035" y="7005"/>
                    </a:lnTo>
                    <a:lnTo>
                      <a:pt x="16020" y="6965"/>
                    </a:lnTo>
                    <a:lnTo>
                      <a:pt x="16002" y="6925"/>
                    </a:lnTo>
                    <a:lnTo>
                      <a:pt x="15983" y="6887"/>
                    </a:lnTo>
                    <a:lnTo>
                      <a:pt x="15963" y="6850"/>
                    </a:lnTo>
                    <a:lnTo>
                      <a:pt x="15941" y="6813"/>
                    </a:lnTo>
                    <a:lnTo>
                      <a:pt x="15918" y="6778"/>
                    </a:lnTo>
                    <a:lnTo>
                      <a:pt x="15893" y="6744"/>
                    </a:lnTo>
                    <a:lnTo>
                      <a:pt x="15867" y="6711"/>
                    </a:lnTo>
                    <a:lnTo>
                      <a:pt x="15839" y="6679"/>
                    </a:lnTo>
                    <a:lnTo>
                      <a:pt x="15810" y="6647"/>
                    </a:lnTo>
                    <a:lnTo>
                      <a:pt x="15780" y="6617"/>
                    </a:lnTo>
                    <a:lnTo>
                      <a:pt x="15749" y="6589"/>
                    </a:lnTo>
                    <a:lnTo>
                      <a:pt x="15716" y="6562"/>
                    </a:lnTo>
                    <a:lnTo>
                      <a:pt x="15683" y="6536"/>
                    </a:lnTo>
                    <a:lnTo>
                      <a:pt x="15647" y="6512"/>
                    </a:lnTo>
                    <a:lnTo>
                      <a:pt x="15611" y="6489"/>
                    </a:lnTo>
                    <a:lnTo>
                      <a:pt x="15574" y="6467"/>
                    </a:lnTo>
                    <a:lnTo>
                      <a:pt x="15536" y="6448"/>
                    </a:lnTo>
                    <a:lnTo>
                      <a:pt x="15495" y="6429"/>
                    </a:lnTo>
                    <a:lnTo>
                      <a:pt x="15455" y="6413"/>
                    </a:lnTo>
                    <a:lnTo>
                      <a:pt x="15414" y="6398"/>
                    </a:lnTo>
                    <a:lnTo>
                      <a:pt x="15373" y="6383"/>
                    </a:lnTo>
                    <a:lnTo>
                      <a:pt x="15329" y="6372"/>
                    </a:lnTo>
                    <a:lnTo>
                      <a:pt x="15286" y="6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75"/>
              <p:cNvSpPr>
                <a:spLocks noEditPoints="1"/>
              </p:cNvSpPr>
              <p:nvPr/>
            </p:nvSpPr>
            <p:spPr bwMode="auto">
              <a:xfrm>
                <a:off x="4787900" y="2312988"/>
                <a:ext cx="303213" cy="301625"/>
              </a:xfrm>
              <a:custGeom>
                <a:avLst/>
                <a:gdLst>
                  <a:gd name="T0" fmla="*/ 2899 w 7040"/>
                  <a:gd name="T1" fmla="*/ 6524 h 7025"/>
                  <a:gd name="T2" fmla="*/ 2185 w 7040"/>
                  <a:gd name="T3" fmla="*/ 6283 h 7025"/>
                  <a:gd name="T4" fmla="*/ 1560 w 7040"/>
                  <a:gd name="T5" fmla="*/ 5884 h 7025"/>
                  <a:gd name="T6" fmla="*/ 1051 w 7040"/>
                  <a:gd name="T7" fmla="*/ 5351 h 7025"/>
                  <a:gd name="T8" fmla="*/ 682 w 7040"/>
                  <a:gd name="T9" fmla="*/ 4709 h 7025"/>
                  <a:gd name="T10" fmla="*/ 475 w 7040"/>
                  <a:gd name="T11" fmla="*/ 3980 h 7025"/>
                  <a:gd name="T12" fmla="*/ 455 w 7040"/>
                  <a:gd name="T13" fmla="*/ 3198 h 7025"/>
                  <a:gd name="T14" fmla="*/ 626 w 7040"/>
                  <a:gd name="T15" fmla="*/ 2456 h 7025"/>
                  <a:gd name="T16" fmla="*/ 965 w 7040"/>
                  <a:gd name="T17" fmla="*/ 1794 h 7025"/>
                  <a:gd name="T18" fmla="*/ 1448 w 7040"/>
                  <a:gd name="T19" fmla="*/ 1237 h 7025"/>
                  <a:gd name="T20" fmla="*/ 2052 w 7040"/>
                  <a:gd name="T21" fmla="*/ 810 h 7025"/>
                  <a:gd name="T22" fmla="*/ 2750 w 7040"/>
                  <a:gd name="T23" fmla="*/ 536 h 7025"/>
                  <a:gd name="T24" fmla="*/ 3520 w 7040"/>
                  <a:gd name="T25" fmla="*/ 439 h 7025"/>
                  <a:gd name="T26" fmla="*/ 4289 w 7040"/>
                  <a:gd name="T27" fmla="*/ 536 h 7025"/>
                  <a:gd name="T28" fmla="*/ 4988 w 7040"/>
                  <a:gd name="T29" fmla="*/ 810 h 7025"/>
                  <a:gd name="T30" fmla="*/ 5591 w 7040"/>
                  <a:gd name="T31" fmla="*/ 1237 h 7025"/>
                  <a:gd name="T32" fmla="*/ 6075 w 7040"/>
                  <a:gd name="T33" fmla="*/ 1794 h 7025"/>
                  <a:gd name="T34" fmla="*/ 6414 w 7040"/>
                  <a:gd name="T35" fmla="*/ 2456 h 7025"/>
                  <a:gd name="T36" fmla="*/ 6585 w 7040"/>
                  <a:gd name="T37" fmla="*/ 3198 h 7025"/>
                  <a:gd name="T38" fmla="*/ 6565 w 7040"/>
                  <a:gd name="T39" fmla="*/ 3980 h 7025"/>
                  <a:gd name="T40" fmla="*/ 6358 w 7040"/>
                  <a:gd name="T41" fmla="*/ 4709 h 7025"/>
                  <a:gd name="T42" fmla="*/ 5988 w 7040"/>
                  <a:gd name="T43" fmla="*/ 5351 h 7025"/>
                  <a:gd name="T44" fmla="*/ 5479 w 7040"/>
                  <a:gd name="T45" fmla="*/ 5884 h 7025"/>
                  <a:gd name="T46" fmla="*/ 4855 w 7040"/>
                  <a:gd name="T47" fmla="*/ 6283 h 7025"/>
                  <a:gd name="T48" fmla="*/ 4140 w 7040"/>
                  <a:gd name="T49" fmla="*/ 6524 h 7025"/>
                  <a:gd name="T50" fmla="*/ 3520 w 7040"/>
                  <a:gd name="T51" fmla="*/ 0 h 7025"/>
                  <a:gd name="T52" fmla="*/ 2640 w 7040"/>
                  <a:gd name="T53" fmla="*/ 110 h 7025"/>
                  <a:gd name="T54" fmla="*/ 1842 w 7040"/>
                  <a:gd name="T55" fmla="*/ 424 h 7025"/>
                  <a:gd name="T56" fmla="*/ 1153 w 7040"/>
                  <a:gd name="T57" fmla="*/ 912 h 7025"/>
                  <a:gd name="T58" fmla="*/ 600 w 7040"/>
                  <a:gd name="T59" fmla="*/ 1548 h 7025"/>
                  <a:gd name="T60" fmla="*/ 213 w 7040"/>
                  <a:gd name="T61" fmla="*/ 2305 h 7025"/>
                  <a:gd name="T62" fmla="*/ 18 w 7040"/>
                  <a:gd name="T63" fmla="*/ 3153 h 7025"/>
                  <a:gd name="T64" fmla="*/ 40 w 7040"/>
                  <a:gd name="T65" fmla="*/ 4047 h 7025"/>
                  <a:gd name="T66" fmla="*/ 276 w 7040"/>
                  <a:gd name="T67" fmla="*/ 4880 h 7025"/>
                  <a:gd name="T68" fmla="*/ 699 w 7040"/>
                  <a:gd name="T69" fmla="*/ 5614 h 7025"/>
                  <a:gd name="T70" fmla="*/ 1280 w 7040"/>
                  <a:gd name="T71" fmla="*/ 6222 h 7025"/>
                  <a:gd name="T72" fmla="*/ 1993 w 7040"/>
                  <a:gd name="T73" fmla="*/ 6678 h 7025"/>
                  <a:gd name="T74" fmla="*/ 2810 w 7040"/>
                  <a:gd name="T75" fmla="*/ 6953 h 7025"/>
                  <a:gd name="T76" fmla="*/ 3702 w 7040"/>
                  <a:gd name="T77" fmla="*/ 7020 h 7025"/>
                  <a:gd name="T78" fmla="*/ 4567 w 7040"/>
                  <a:gd name="T79" fmla="*/ 6867 h 7025"/>
                  <a:gd name="T80" fmla="*/ 5345 w 7040"/>
                  <a:gd name="T81" fmla="*/ 6517 h 7025"/>
                  <a:gd name="T82" fmla="*/ 6009 w 7040"/>
                  <a:gd name="T83" fmla="*/ 5996 h 7025"/>
                  <a:gd name="T84" fmla="*/ 6531 w 7040"/>
                  <a:gd name="T85" fmla="*/ 5333 h 7025"/>
                  <a:gd name="T86" fmla="*/ 6882 w 7040"/>
                  <a:gd name="T87" fmla="*/ 4556 h 7025"/>
                  <a:gd name="T88" fmla="*/ 7036 w 7040"/>
                  <a:gd name="T89" fmla="*/ 3693 h 7025"/>
                  <a:gd name="T90" fmla="*/ 6969 w 7040"/>
                  <a:gd name="T91" fmla="*/ 2805 h 7025"/>
                  <a:gd name="T92" fmla="*/ 6693 w 7040"/>
                  <a:gd name="T93" fmla="*/ 1990 h 7025"/>
                  <a:gd name="T94" fmla="*/ 6237 w 7040"/>
                  <a:gd name="T95" fmla="*/ 1278 h 7025"/>
                  <a:gd name="T96" fmla="*/ 5626 w 7040"/>
                  <a:gd name="T97" fmla="*/ 697 h 7025"/>
                  <a:gd name="T98" fmla="*/ 4891 w 7040"/>
                  <a:gd name="T99" fmla="*/ 276 h 7025"/>
                  <a:gd name="T100" fmla="*/ 4056 w 7040"/>
                  <a:gd name="T101" fmla="*/ 40 h 7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40" h="7025">
                    <a:moveTo>
                      <a:pt x="3520" y="6586"/>
                    </a:moveTo>
                    <a:lnTo>
                      <a:pt x="3362" y="6582"/>
                    </a:lnTo>
                    <a:lnTo>
                      <a:pt x="3205" y="6570"/>
                    </a:lnTo>
                    <a:lnTo>
                      <a:pt x="3051" y="6551"/>
                    </a:lnTo>
                    <a:lnTo>
                      <a:pt x="2899" y="6524"/>
                    </a:lnTo>
                    <a:lnTo>
                      <a:pt x="2750" y="6489"/>
                    </a:lnTo>
                    <a:lnTo>
                      <a:pt x="2604" y="6447"/>
                    </a:lnTo>
                    <a:lnTo>
                      <a:pt x="2460" y="6399"/>
                    </a:lnTo>
                    <a:lnTo>
                      <a:pt x="2320" y="6344"/>
                    </a:lnTo>
                    <a:lnTo>
                      <a:pt x="2185" y="6283"/>
                    </a:lnTo>
                    <a:lnTo>
                      <a:pt x="2052" y="6214"/>
                    </a:lnTo>
                    <a:lnTo>
                      <a:pt x="1922" y="6141"/>
                    </a:lnTo>
                    <a:lnTo>
                      <a:pt x="1797" y="6061"/>
                    </a:lnTo>
                    <a:lnTo>
                      <a:pt x="1677" y="5976"/>
                    </a:lnTo>
                    <a:lnTo>
                      <a:pt x="1560" y="5884"/>
                    </a:lnTo>
                    <a:lnTo>
                      <a:pt x="1448" y="5788"/>
                    </a:lnTo>
                    <a:lnTo>
                      <a:pt x="1342" y="5685"/>
                    </a:lnTo>
                    <a:lnTo>
                      <a:pt x="1240" y="5579"/>
                    </a:lnTo>
                    <a:lnTo>
                      <a:pt x="1142" y="5468"/>
                    </a:lnTo>
                    <a:lnTo>
                      <a:pt x="1051" y="5351"/>
                    </a:lnTo>
                    <a:lnTo>
                      <a:pt x="965" y="5231"/>
                    </a:lnTo>
                    <a:lnTo>
                      <a:pt x="885" y="5106"/>
                    </a:lnTo>
                    <a:lnTo>
                      <a:pt x="812" y="4977"/>
                    </a:lnTo>
                    <a:lnTo>
                      <a:pt x="743" y="4844"/>
                    </a:lnTo>
                    <a:lnTo>
                      <a:pt x="682" y="4709"/>
                    </a:lnTo>
                    <a:lnTo>
                      <a:pt x="626" y="4569"/>
                    </a:lnTo>
                    <a:lnTo>
                      <a:pt x="578" y="4426"/>
                    </a:lnTo>
                    <a:lnTo>
                      <a:pt x="536" y="4280"/>
                    </a:lnTo>
                    <a:lnTo>
                      <a:pt x="502" y="4132"/>
                    </a:lnTo>
                    <a:lnTo>
                      <a:pt x="475" y="3980"/>
                    </a:lnTo>
                    <a:lnTo>
                      <a:pt x="455" y="3827"/>
                    </a:lnTo>
                    <a:lnTo>
                      <a:pt x="443" y="3670"/>
                    </a:lnTo>
                    <a:lnTo>
                      <a:pt x="439" y="3513"/>
                    </a:lnTo>
                    <a:lnTo>
                      <a:pt x="443" y="3354"/>
                    </a:lnTo>
                    <a:lnTo>
                      <a:pt x="455" y="3198"/>
                    </a:lnTo>
                    <a:lnTo>
                      <a:pt x="475" y="3044"/>
                    </a:lnTo>
                    <a:lnTo>
                      <a:pt x="502" y="2893"/>
                    </a:lnTo>
                    <a:lnTo>
                      <a:pt x="536" y="2745"/>
                    </a:lnTo>
                    <a:lnTo>
                      <a:pt x="578" y="2598"/>
                    </a:lnTo>
                    <a:lnTo>
                      <a:pt x="626" y="2456"/>
                    </a:lnTo>
                    <a:lnTo>
                      <a:pt x="682" y="2316"/>
                    </a:lnTo>
                    <a:lnTo>
                      <a:pt x="743" y="2180"/>
                    </a:lnTo>
                    <a:lnTo>
                      <a:pt x="812" y="2047"/>
                    </a:lnTo>
                    <a:lnTo>
                      <a:pt x="885" y="1919"/>
                    </a:lnTo>
                    <a:lnTo>
                      <a:pt x="965" y="1794"/>
                    </a:lnTo>
                    <a:lnTo>
                      <a:pt x="1051" y="1674"/>
                    </a:lnTo>
                    <a:lnTo>
                      <a:pt x="1142" y="1557"/>
                    </a:lnTo>
                    <a:lnTo>
                      <a:pt x="1240" y="1446"/>
                    </a:lnTo>
                    <a:lnTo>
                      <a:pt x="1342" y="1340"/>
                    </a:lnTo>
                    <a:lnTo>
                      <a:pt x="1448" y="1237"/>
                    </a:lnTo>
                    <a:lnTo>
                      <a:pt x="1560" y="1141"/>
                    </a:lnTo>
                    <a:lnTo>
                      <a:pt x="1677" y="1049"/>
                    </a:lnTo>
                    <a:lnTo>
                      <a:pt x="1797" y="964"/>
                    </a:lnTo>
                    <a:lnTo>
                      <a:pt x="1922" y="884"/>
                    </a:lnTo>
                    <a:lnTo>
                      <a:pt x="2052" y="810"/>
                    </a:lnTo>
                    <a:lnTo>
                      <a:pt x="2185" y="742"/>
                    </a:lnTo>
                    <a:lnTo>
                      <a:pt x="2320" y="680"/>
                    </a:lnTo>
                    <a:lnTo>
                      <a:pt x="2460" y="625"/>
                    </a:lnTo>
                    <a:lnTo>
                      <a:pt x="2604" y="577"/>
                    </a:lnTo>
                    <a:lnTo>
                      <a:pt x="2750" y="536"/>
                    </a:lnTo>
                    <a:lnTo>
                      <a:pt x="2899" y="501"/>
                    </a:lnTo>
                    <a:lnTo>
                      <a:pt x="3051" y="474"/>
                    </a:lnTo>
                    <a:lnTo>
                      <a:pt x="3205" y="454"/>
                    </a:lnTo>
                    <a:lnTo>
                      <a:pt x="3362" y="443"/>
                    </a:lnTo>
                    <a:lnTo>
                      <a:pt x="3520" y="439"/>
                    </a:lnTo>
                    <a:lnTo>
                      <a:pt x="3678" y="443"/>
                    </a:lnTo>
                    <a:lnTo>
                      <a:pt x="3834" y="454"/>
                    </a:lnTo>
                    <a:lnTo>
                      <a:pt x="3989" y="474"/>
                    </a:lnTo>
                    <a:lnTo>
                      <a:pt x="4140" y="501"/>
                    </a:lnTo>
                    <a:lnTo>
                      <a:pt x="4289" y="536"/>
                    </a:lnTo>
                    <a:lnTo>
                      <a:pt x="4436" y="577"/>
                    </a:lnTo>
                    <a:lnTo>
                      <a:pt x="4579" y="625"/>
                    </a:lnTo>
                    <a:lnTo>
                      <a:pt x="4719" y="680"/>
                    </a:lnTo>
                    <a:lnTo>
                      <a:pt x="4855" y="742"/>
                    </a:lnTo>
                    <a:lnTo>
                      <a:pt x="4988" y="810"/>
                    </a:lnTo>
                    <a:lnTo>
                      <a:pt x="5117" y="884"/>
                    </a:lnTo>
                    <a:lnTo>
                      <a:pt x="5242" y="964"/>
                    </a:lnTo>
                    <a:lnTo>
                      <a:pt x="5362" y="1049"/>
                    </a:lnTo>
                    <a:lnTo>
                      <a:pt x="5479" y="1141"/>
                    </a:lnTo>
                    <a:lnTo>
                      <a:pt x="5591" y="1237"/>
                    </a:lnTo>
                    <a:lnTo>
                      <a:pt x="5698" y="1340"/>
                    </a:lnTo>
                    <a:lnTo>
                      <a:pt x="5800" y="1446"/>
                    </a:lnTo>
                    <a:lnTo>
                      <a:pt x="5897" y="1557"/>
                    </a:lnTo>
                    <a:lnTo>
                      <a:pt x="5988" y="1674"/>
                    </a:lnTo>
                    <a:lnTo>
                      <a:pt x="6075" y="1794"/>
                    </a:lnTo>
                    <a:lnTo>
                      <a:pt x="6154" y="1919"/>
                    </a:lnTo>
                    <a:lnTo>
                      <a:pt x="6228" y="2047"/>
                    </a:lnTo>
                    <a:lnTo>
                      <a:pt x="6297" y="2180"/>
                    </a:lnTo>
                    <a:lnTo>
                      <a:pt x="6358" y="2316"/>
                    </a:lnTo>
                    <a:lnTo>
                      <a:pt x="6414" y="2456"/>
                    </a:lnTo>
                    <a:lnTo>
                      <a:pt x="6462" y="2598"/>
                    </a:lnTo>
                    <a:lnTo>
                      <a:pt x="6503" y="2745"/>
                    </a:lnTo>
                    <a:lnTo>
                      <a:pt x="6538" y="2893"/>
                    </a:lnTo>
                    <a:lnTo>
                      <a:pt x="6565" y="3044"/>
                    </a:lnTo>
                    <a:lnTo>
                      <a:pt x="6585" y="3198"/>
                    </a:lnTo>
                    <a:lnTo>
                      <a:pt x="6597" y="3354"/>
                    </a:lnTo>
                    <a:lnTo>
                      <a:pt x="6601" y="3513"/>
                    </a:lnTo>
                    <a:lnTo>
                      <a:pt x="6597" y="3670"/>
                    </a:lnTo>
                    <a:lnTo>
                      <a:pt x="6585" y="3827"/>
                    </a:lnTo>
                    <a:lnTo>
                      <a:pt x="6565" y="3980"/>
                    </a:lnTo>
                    <a:lnTo>
                      <a:pt x="6538" y="4132"/>
                    </a:lnTo>
                    <a:lnTo>
                      <a:pt x="6503" y="4280"/>
                    </a:lnTo>
                    <a:lnTo>
                      <a:pt x="6462" y="4426"/>
                    </a:lnTo>
                    <a:lnTo>
                      <a:pt x="6414" y="4569"/>
                    </a:lnTo>
                    <a:lnTo>
                      <a:pt x="6358" y="4709"/>
                    </a:lnTo>
                    <a:lnTo>
                      <a:pt x="6297" y="4844"/>
                    </a:lnTo>
                    <a:lnTo>
                      <a:pt x="6228" y="4977"/>
                    </a:lnTo>
                    <a:lnTo>
                      <a:pt x="6154" y="5106"/>
                    </a:lnTo>
                    <a:lnTo>
                      <a:pt x="6075" y="5231"/>
                    </a:lnTo>
                    <a:lnTo>
                      <a:pt x="5988" y="5351"/>
                    </a:lnTo>
                    <a:lnTo>
                      <a:pt x="5897" y="5468"/>
                    </a:lnTo>
                    <a:lnTo>
                      <a:pt x="5800" y="5579"/>
                    </a:lnTo>
                    <a:lnTo>
                      <a:pt x="5698" y="5685"/>
                    </a:lnTo>
                    <a:lnTo>
                      <a:pt x="5591" y="5788"/>
                    </a:lnTo>
                    <a:lnTo>
                      <a:pt x="5479" y="5884"/>
                    </a:lnTo>
                    <a:lnTo>
                      <a:pt x="5362" y="5976"/>
                    </a:lnTo>
                    <a:lnTo>
                      <a:pt x="5242" y="6061"/>
                    </a:lnTo>
                    <a:lnTo>
                      <a:pt x="5117" y="6141"/>
                    </a:lnTo>
                    <a:lnTo>
                      <a:pt x="4988" y="6214"/>
                    </a:lnTo>
                    <a:lnTo>
                      <a:pt x="4855" y="6283"/>
                    </a:lnTo>
                    <a:lnTo>
                      <a:pt x="4719" y="6344"/>
                    </a:lnTo>
                    <a:lnTo>
                      <a:pt x="4579" y="6399"/>
                    </a:lnTo>
                    <a:lnTo>
                      <a:pt x="4436" y="6447"/>
                    </a:lnTo>
                    <a:lnTo>
                      <a:pt x="4289" y="6489"/>
                    </a:lnTo>
                    <a:lnTo>
                      <a:pt x="4140" y="6524"/>
                    </a:lnTo>
                    <a:lnTo>
                      <a:pt x="3989" y="6551"/>
                    </a:lnTo>
                    <a:lnTo>
                      <a:pt x="3834" y="6570"/>
                    </a:lnTo>
                    <a:lnTo>
                      <a:pt x="3678" y="6582"/>
                    </a:lnTo>
                    <a:lnTo>
                      <a:pt x="3520" y="6586"/>
                    </a:lnTo>
                    <a:close/>
                    <a:moveTo>
                      <a:pt x="3520" y="0"/>
                    </a:moveTo>
                    <a:lnTo>
                      <a:pt x="3338" y="5"/>
                    </a:lnTo>
                    <a:lnTo>
                      <a:pt x="3160" y="18"/>
                    </a:lnTo>
                    <a:lnTo>
                      <a:pt x="2984" y="40"/>
                    </a:lnTo>
                    <a:lnTo>
                      <a:pt x="2810" y="71"/>
                    </a:lnTo>
                    <a:lnTo>
                      <a:pt x="2640" y="110"/>
                    </a:lnTo>
                    <a:lnTo>
                      <a:pt x="2473" y="157"/>
                    </a:lnTo>
                    <a:lnTo>
                      <a:pt x="2309" y="213"/>
                    </a:lnTo>
                    <a:lnTo>
                      <a:pt x="2149" y="276"/>
                    </a:lnTo>
                    <a:lnTo>
                      <a:pt x="1993" y="346"/>
                    </a:lnTo>
                    <a:lnTo>
                      <a:pt x="1842" y="424"/>
                    </a:lnTo>
                    <a:lnTo>
                      <a:pt x="1695" y="508"/>
                    </a:lnTo>
                    <a:lnTo>
                      <a:pt x="1552" y="600"/>
                    </a:lnTo>
                    <a:lnTo>
                      <a:pt x="1414" y="697"/>
                    </a:lnTo>
                    <a:lnTo>
                      <a:pt x="1280" y="802"/>
                    </a:lnTo>
                    <a:lnTo>
                      <a:pt x="1153" y="912"/>
                    </a:lnTo>
                    <a:lnTo>
                      <a:pt x="1031" y="1028"/>
                    </a:lnTo>
                    <a:lnTo>
                      <a:pt x="914" y="1151"/>
                    </a:lnTo>
                    <a:lnTo>
                      <a:pt x="803" y="1278"/>
                    </a:lnTo>
                    <a:lnTo>
                      <a:pt x="699" y="1411"/>
                    </a:lnTo>
                    <a:lnTo>
                      <a:pt x="600" y="1548"/>
                    </a:lnTo>
                    <a:lnTo>
                      <a:pt x="509" y="1691"/>
                    </a:lnTo>
                    <a:lnTo>
                      <a:pt x="424" y="1838"/>
                    </a:lnTo>
                    <a:lnTo>
                      <a:pt x="347" y="1990"/>
                    </a:lnTo>
                    <a:lnTo>
                      <a:pt x="276" y="2145"/>
                    </a:lnTo>
                    <a:lnTo>
                      <a:pt x="213" y="2305"/>
                    </a:lnTo>
                    <a:lnTo>
                      <a:pt x="158" y="2468"/>
                    </a:lnTo>
                    <a:lnTo>
                      <a:pt x="110" y="2634"/>
                    </a:lnTo>
                    <a:lnTo>
                      <a:pt x="71" y="2805"/>
                    </a:lnTo>
                    <a:lnTo>
                      <a:pt x="40" y="2978"/>
                    </a:lnTo>
                    <a:lnTo>
                      <a:pt x="18" y="3153"/>
                    </a:lnTo>
                    <a:lnTo>
                      <a:pt x="4" y="3332"/>
                    </a:lnTo>
                    <a:lnTo>
                      <a:pt x="0" y="3513"/>
                    </a:lnTo>
                    <a:lnTo>
                      <a:pt x="4" y="3693"/>
                    </a:lnTo>
                    <a:lnTo>
                      <a:pt x="18" y="3872"/>
                    </a:lnTo>
                    <a:lnTo>
                      <a:pt x="40" y="4047"/>
                    </a:lnTo>
                    <a:lnTo>
                      <a:pt x="71" y="4220"/>
                    </a:lnTo>
                    <a:lnTo>
                      <a:pt x="110" y="4390"/>
                    </a:lnTo>
                    <a:lnTo>
                      <a:pt x="158" y="4556"/>
                    </a:lnTo>
                    <a:lnTo>
                      <a:pt x="213" y="4720"/>
                    </a:lnTo>
                    <a:lnTo>
                      <a:pt x="276" y="4880"/>
                    </a:lnTo>
                    <a:lnTo>
                      <a:pt x="347" y="5035"/>
                    </a:lnTo>
                    <a:lnTo>
                      <a:pt x="424" y="5187"/>
                    </a:lnTo>
                    <a:lnTo>
                      <a:pt x="509" y="5333"/>
                    </a:lnTo>
                    <a:lnTo>
                      <a:pt x="600" y="5476"/>
                    </a:lnTo>
                    <a:lnTo>
                      <a:pt x="699" y="5614"/>
                    </a:lnTo>
                    <a:lnTo>
                      <a:pt x="803" y="5747"/>
                    </a:lnTo>
                    <a:lnTo>
                      <a:pt x="914" y="5874"/>
                    </a:lnTo>
                    <a:lnTo>
                      <a:pt x="1031" y="5996"/>
                    </a:lnTo>
                    <a:lnTo>
                      <a:pt x="1153" y="6112"/>
                    </a:lnTo>
                    <a:lnTo>
                      <a:pt x="1280" y="6222"/>
                    </a:lnTo>
                    <a:lnTo>
                      <a:pt x="1414" y="6327"/>
                    </a:lnTo>
                    <a:lnTo>
                      <a:pt x="1552" y="6425"/>
                    </a:lnTo>
                    <a:lnTo>
                      <a:pt x="1695" y="6517"/>
                    </a:lnTo>
                    <a:lnTo>
                      <a:pt x="1842" y="6601"/>
                    </a:lnTo>
                    <a:lnTo>
                      <a:pt x="1993" y="6678"/>
                    </a:lnTo>
                    <a:lnTo>
                      <a:pt x="2149" y="6748"/>
                    </a:lnTo>
                    <a:lnTo>
                      <a:pt x="2309" y="6812"/>
                    </a:lnTo>
                    <a:lnTo>
                      <a:pt x="2473" y="6867"/>
                    </a:lnTo>
                    <a:lnTo>
                      <a:pt x="2640" y="6914"/>
                    </a:lnTo>
                    <a:lnTo>
                      <a:pt x="2810" y="6953"/>
                    </a:lnTo>
                    <a:lnTo>
                      <a:pt x="2984" y="6984"/>
                    </a:lnTo>
                    <a:lnTo>
                      <a:pt x="3160" y="7006"/>
                    </a:lnTo>
                    <a:lnTo>
                      <a:pt x="3338" y="7020"/>
                    </a:lnTo>
                    <a:lnTo>
                      <a:pt x="3520" y="7025"/>
                    </a:lnTo>
                    <a:lnTo>
                      <a:pt x="3702" y="7020"/>
                    </a:lnTo>
                    <a:lnTo>
                      <a:pt x="3880" y="7006"/>
                    </a:lnTo>
                    <a:lnTo>
                      <a:pt x="4056" y="6984"/>
                    </a:lnTo>
                    <a:lnTo>
                      <a:pt x="4230" y="6953"/>
                    </a:lnTo>
                    <a:lnTo>
                      <a:pt x="4400" y="6914"/>
                    </a:lnTo>
                    <a:lnTo>
                      <a:pt x="4567" y="6867"/>
                    </a:lnTo>
                    <a:lnTo>
                      <a:pt x="4731" y="6812"/>
                    </a:lnTo>
                    <a:lnTo>
                      <a:pt x="4891" y="6748"/>
                    </a:lnTo>
                    <a:lnTo>
                      <a:pt x="5047" y="6678"/>
                    </a:lnTo>
                    <a:lnTo>
                      <a:pt x="5197" y="6601"/>
                    </a:lnTo>
                    <a:lnTo>
                      <a:pt x="5345" y="6517"/>
                    </a:lnTo>
                    <a:lnTo>
                      <a:pt x="5488" y="6425"/>
                    </a:lnTo>
                    <a:lnTo>
                      <a:pt x="5626" y="6327"/>
                    </a:lnTo>
                    <a:lnTo>
                      <a:pt x="5759" y="6222"/>
                    </a:lnTo>
                    <a:lnTo>
                      <a:pt x="5886" y="6112"/>
                    </a:lnTo>
                    <a:lnTo>
                      <a:pt x="6009" y="5996"/>
                    </a:lnTo>
                    <a:lnTo>
                      <a:pt x="6126" y="5874"/>
                    </a:lnTo>
                    <a:lnTo>
                      <a:pt x="6237" y="5747"/>
                    </a:lnTo>
                    <a:lnTo>
                      <a:pt x="6341" y="5614"/>
                    </a:lnTo>
                    <a:lnTo>
                      <a:pt x="6439" y="5476"/>
                    </a:lnTo>
                    <a:lnTo>
                      <a:pt x="6531" y="5333"/>
                    </a:lnTo>
                    <a:lnTo>
                      <a:pt x="6616" y="5187"/>
                    </a:lnTo>
                    <a:lnTo>
                      <a:pt x="6693" y="5035"/>
                    </a:lnTo>
                    <a:lnTo>
                      <a:pt x="6764" y="4880"/>
                    </a:lnTo>
                    <a:lnTo>
                      <a:pt x="6827" y="4720"/>
                    </a:lnTo>
                    <a:lnTo>
                      <a:pt x="6882" y="4556"/>
                    </a:lnTo>
                    <a:lnTo>
                      <a:pt x="6930" y="4390"/>
                    </a:lnTo>
                    <a:lnTo>
                      <a:pt x="6969" y="4220"/>
                    </a:lnTo>
                    <a:lnTo>
                      <a:pt x="7000" y="4047"/>
                    </a:lnTo>
                    <a:lnTo>
                      <a:pt x="7022" y="3872"/>
                    </a:lnTo>
                    <a:lnTo>
                      <a:pt x="7036" y="3693"/>
                    </a:lnTo>
                    <a:lnTo>
                      <a:pt x="7040" y="3513"/>
                    </a:lnTo>
                    <a:lnTo>
                      <a:pt x="7036" y="3332"/>
                    </a:lnTo>
                    <a:lnTo>
                      <a:pt x="7022" y="3153"/>
                    </a:lnTo>
                    <a:lnTo>
                      <a:pt x="7000" y="2978"/>
                    </a:lnTo>
                    <a:lnTo>
                      <a:pt x="6969" y="2805"/>
                    </a:lnTo>
                    <a:lnTo>
                      <a:pt x="6930" y="2634"/>
                    </a:lnTo>
                    <a:lnTo>
                      <a:pt x="6882" y="2468"/>
                    </a:lnTo>
                    <a:lnTo>
                      <a:pt x="6827" y="2305"/>
                    </a:lnTo>
                    <a:lnTo>
                      <a:pt x="6764" y="2145"/>
                    </a:lnTo>
                    <a:lnTo>
                      <a:pt x="6693" y="1990"/>
                    </a:lnTo>
                    <a:lnTo>
                      <a:pt x="6616" y="1838"/>
                    </a:lnTo>
                    <a:lnTo>
                      <a:pt x="6531" y="1691"/>
                    </a:lnTo>
                    <a:lnTo>
                      <a:pt x="6439" y="1548"/>
                    </a:lnTo>
                    <a:lnTo>
                      <a:pt x="6341" y="1411"/>
                    </a:lnTo>
                    <a:lnTo>
                      <a:pt x="6237" y="1278"/>
                    </a:lnTo>
                    <a:lnTo>
                      <a:pt x="6126" y="1151"/>
                    </a:lnTo>
                    <a:lnTo>
                      <a:pt x="6009" y="1028"/>
                    </a:lnTo>
                    <a:lnTo>
                      <a:pt x="5886" y="912"/>
                    </a:lnTo>
                    <a:lnTo>
                      <a:pt x="5759" y="802"/>
                    </a:lnTo>
                    <a:lnTo>
                      <a:pt x="5626" y="697"/>
                    </a:lnTo>
                    <a:lnTo>
                      <a:pt x="5488" y="600"/>
                    </a:lnTo>
                    <a:lnTo>
                      <a:pt x="5345" y="508"/>
                    </a:lnTo>
                    <a:lnTo>
                      <a:pt x="5197" y="424"/>
                    </a:lnTo>
                    <a:lnTo>
                      <a:pt x="5047" y="346"/>
                    </a:lnTo>
                    <a:lnTo>
                      <a:pt x="4891" y="276"/>
                    </a:lnTo>
                    <a:lnTo>
                      <a:pt x="4731" y="213"/>
                    </a:lnTo>
                    <a:lnTo>
                      <a:pt x="4567" y="157"/>
                    </a:lnTo>
                    <a:lnTo>
                      <a:pt x="4400" y="110"/>
                    </a:lnTo>
                    <a:lnTo>
                      <a:pt x="4230" y="71"/>
                    </a:lnTo>
                    <a:lnTo>
                      <a:pt x="4056" y="40"/>
                    </a:lnTo>
                    <a:lnTo>
                      <a:pt x="3880" y="18"/>
                    </a:lnTo>
                    <a:lnTo>
                      <a:pt x="3702" y="5"/>
                    </a:lnTo>
                    <a:lnTo>
                      <a:pt x="35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76"/>
              <p:cNvSpPr>
                <a:spLocks noEditPoints="1"/>
              </p:cNvSpPr>
              <p:nvPr/>
            </p:nvSpPr>
            <p:spPr bwMode="auto">
              <a:xfrm>
                <a:off x="4852988" y="2378076"/>
                <a:ext cx="173038" cy="171450"/>
              </a:xfrm>
              <a:custGeom>
                <a:avLst/>
                <a:gdLst>
                  <a:gd name="T0" fmla="*/ 1708 w 4023"/>
                  <a:gd name="T1" fmla="*/ 3482 h 4015"/>
                  <a:gd name="T2" fmla="*/ 1358 w 4023"/>
                  <a:gd name="T3" fmla="*/ 3364 h 4015"/>
                  <a:gd name="T4" fmla="*/ 1052 w 4023"/>
                  <a:gd name="T5" fmla="*/ 3169 h 4015"/>
                  <a:gd name="T6" fmla="*/ 803 w 4023"/>
                  <a:gd name="T7" fmla="*/ 2908 h 4015"/>
                  <a:gd name="T8" fmla="*/ 621 w 4023"/>
                  <a:gd name="T9" fmla="*/ 2593 h 4015"/>
                  <a:gd name="T10" fmla="*/ 521 w 4023"/>
                  <a:gd name="T11" fmla="*/ 2236 h 4015"/>
                  <a:gd name="T12" fmla="*/ 511 w 4023"/>
                  <a:gd name="T13" fmla="*/ 1853 h 4015"/>
                  <a:gd name="T14" fmla="*/ 595 w 4023"/>
                  <a:gd name="T15" fmla="*/ 1490 h 4015"/>
                  <a:gd name="T16" fmla="*/ 761 w 4023"/>
                  <a:gd name="T17" fmla="*/ 1165 h 4015"/>
                  <a:gd name="T18" fmla="*/ 998 w 4023"/>
                  <a:gd name="T19" fmla="*/ 893 h 4015"/>
                  <a:gd name="T20" fmla="*/ 1293 w 4023"/>
                  <a:gd name="T21" fmla="*/ 684 h 4015"/>
                  <a:gd name="T22" fmla="*/ 1635 w 4023"/>
                  <a:gd name="T23" fmla="*/ 549 h 4015"/>
                  <a:gd name="T24" fmla="*/ 2012 w 4023"/>
                  <a:gd name="T25" fmla="*/ 502 h 4015"/>
                  <a:gd name="T26" fmla="*/ 2389 w 4023"/>
                  <a:gd name="T27" fmla="*/ 549 h 4015"/>
                  <a:gd name="T28" fmla="*/ 2731 w 4023"/>
                  <a:gd name="T29" fmla="*/ 684 h 4015"/>
                  <a:gd name="T30" fmla="*/ 3026 w 4023"/>
                  <a:gd name="T31" fmla="*/ 893 h 4015"/>
                  <a:gd name="T32" fmla="*/ 3263 w 4023"/>
                  <a:gd name="T33" fmla="*/ 1165 h 4015"/>
                  <a:gd name="T34" fmla="*/ 3429 w 4023"/>
                  <a:gd name="T35" fmla="*/ 1490 h 4015"/>
                  <a:gd name="T36" fmla="*/ 3513 w 4023"/>
                  <a:gd name="T37" fmla="*/ 1853 h 4015"/>
                  <a:gd name="T38" fmla="*/ 3503 w 4023"/>
                  <a:gd name="T39" fmla="*/ 2236 h 4015"/>
                  <a:gd name="T40" fmla="*/ 3402 w 4023"/>
                  <a:gd name="T41" fmla="*/ 2593 h 4015"/>
                  <a:gd name="T42" fmla="*/ 3221 w 4023"/>
                  <a:gd name="T43" fmla="*/ 2908 h 4015"/>
                  <a:gd name="T44" fmla="*/ 2971 w 4023"/>
                  <a:gd name="T45" fmla="*/ 3169 h 4015"/>
                  <a:gd name="T46" fmla="*/ 2665 w 4023"/>
                  <a:gd name="T47" fmla="*/ 3364 h 4015"/>
                  <a:gd name="T48" fmla="*/ 2316 w 4023"/>
                  <a:gd name="T49" fmla="*/ 3482 h 4015"/>
                  <a:gd name="T50" fmla="*/ 2012 w 4023"/>
                  <a:gd name="T51" fmla="*/ 0 h 4015"/>
                  <a:gd name="T52" fmla="*/ 1509 w 4023"/>
                  <a:gd name="T53" fmla="*/ 63 h 4015"/>
                  <a:gd name="T54" fmla="*/ 1053 w 4023"/>
                  <a:gd name="T55" fmla="*/ 242 h 4015"/>
                  <a:gd name="T56" fmla="*/ 659 w 4023"/>
                  <a:gd name="T57" fmla="*/ 521 h 4015"/>
                  <a:gd name="T58" fmla="*/ 344 w 4023"/>
                  <a:gd name="T59" fmla="*/ 884 h 4015"/>
                  <a:gd name="T60" fmla="*/ 122 w 4023"/>
                  <a:gd name="T61" fmla="*/ 1317 h 4015"/>
                  <a:gd name="T62" fmla="*/ 11 w 4023"/>
                  <a:gd name="T63" fmla="*/ 1802 h 4015"/>
                  <a:gd name="T64" fmla="*/ 23 w 4023"/>
                  <a:gd name="T65" fmla="*/ 2313 h 4015"/>
                  <a:gd name="T66" fmla="*/ 159 w 4023"/>
                  <a:gd name="T67" fmla="*/ 2788 h 4015"/>
                  <a:gd name="T68" fmla="*/ 399 w 4023"/>
                  <a:gd name="T69" fmla="*/ 3209 h 4015"/>
                  <a:gd name="T70" fmla="*/ 732 w 4023"/>
                  <a:gd name="T71" fmla="*/ 3556 h 4015"/>
                  <a:gd name="T72" fmla="*/ 1139 w 4023"/>
                  <a:gd name="T73" fmla="*/ 3817 h 4015"/>
                  <a:gd name="T74" fmla="*/ 1606 w 4023"/>
                  <a:gd name="T75" fmla="*/ 3974 h 4015"/>
                  <a:gd name="T76" fmla="*/ 2115 w 4023"/>
                  <a:gd name="T77" fmla="*/ 4012 h 4015"/>
                  <a:gd name="T78" fmla="*/ 2610 w 4023"/>
                  <a:gd name="T79" fmla="*/ 3925 h 4015"/>
                  <a:gd name="T80" fmla="*/ 3055 w 4023"/>
                  <a:gd name="T81" fmla="*/ 3724 h 4015"/>
                  <a:gd name="T82" fmla="*/ 3435 w 4023"/>
                  <a:gd name="T83" fmla="*/ 3427 h 4015"/>
                  <a:gd name="T84" fmla="*/ 3733 w 4023"/>
                  <a:gd name="T85" fmla="*/ 3048 h 4015"/>
                  <a:gd name="T86" fmla="*/ 3933 w 4023"/>
                  <a:gd name="T87" fmla="*/ 2605 h 4015"/>
                  <a:gd name="T88" fmla="*/ 4021 w 4023"/>
                  <a:gd name="T89" fmla="*/ 2111 h 4015"/>
                  <a:gd name="T90" fmla="*/ 3983 w 4023"/>
                  <a:gd name="T91" fmla="*/ 1603 h 4015"/>
                  <a:gd name="T92" fmla="*/ 3825 w 4023"/>
                  <a:gd name="T93" fmla="*/ 1137 h 4015"/>
                  <a:gd name="T94" fmla="*/ 3565 w 4023"/>
                  <a:gd name="T95" fmla="*/ 731 h 4015"/>
                  <a:gd name="T96" fmla="*/ 3216 w 4023"/>
                  <a:gd name="T97" fmla="*/ 399 h 4015"/>
                  <a:gd name="T98" fmla="*/ 2795 w 4023"/>
                  <a:gd name="T99" fmla="*/ 158 h 4015"/>
                  <a:gd name="T100" fmla="*/ 2318 w 4023"/>
                  <a:gd name="T101" fmla="*/ 23 h 4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23" h="4015">
                    <a:moveTo>
                      <a:pt x="2012" y="3513"/>
                    </a:moveTo>
                    <a:lnTo>
                      <a:pt x="1934" y="3511"/>
                    </a:lnTo>
                    <a:lnTo>
                      <a:pt x="1858" y="3505"/>
                    </a:lnTo>
                    <a:lnTo>
                      <a:pt x="1782" y="3495"/>
                    </a:lnTo>
                    <a:lnTo>
                      <a:pt x="1708" y="3482"/>
                    </a:lnTo>
                    <a:lnTo>
                      <a:pt x="1635" y="3465"/>
                    </a:lnTo>
                    <a:lnTo>
                      <a:pt x="1564" y="3445"/>
                    </a:lnTo>
                    <a:lnTo>
                      <a:pt x="1493" y="3422"/>
                    </a:lnTo>
                    <a:lnTo>
                      <a:pt x="1425" y="3395"/>
                    </a:lnTo>
                    <a:lnTo>
                      <a:pt x="1358" y="3364"/>
                    </a:lnTo>
                    <a:lnTo>
                      <a:pt x="1293" y="3331"/>
                    </a:lnTo>
                    <a:lnTo>
                      <a:pt x="1230" y="3294"/>
                    </a:lnTo>
                    <a:lnTo>
                      <a:pt x="1169" y="3255"/>
                    </a:lnTo>
                    <a:lnTo>
                      <a:pt x="1109" y="3213"/>
                    </a:lnTo>
                    <a:lnTo>
                      <a:pt x="1052" y="3169"/>
                    </a:lnTo>
                    <a:lnTo>
                      <a:pt x="998" y="3122"/>
                    </a:lnTo>
                    <a:lnTo>
                      <a:pt x="945" y="3071"/>
                    </a:lnTo>
                    <a:lnTo>
                      <a:pt x="895" y="3019"/>
                    </a:lnTo>
                    <a:lnTo>
                      <a:pt x="848" y="2965"/>
                    </a:lnTo>
                    <a:lnTo>
                      <a:pt x="803" y="2908"/>
                    </a:lnTo>
                    <a:lnTo>
                      <a:pt x="761" y="2849"/>
                    </a:lnTo>
                    <a:lnTo>
                      <a:pt x="722" y="2787"/>
                    </a:lnTo>
                    <a:lnTo>
                      <a:pt x="686" y="2725"/>
                    </a:lnTo>
                    <a:lnTo>
                      <a:pt x="651" y="2660"/>
                    </a:lnTo>
                    <a:lnTo>
                      <a:pt x="621" y="2593"/>
                    </a:lnTo>
                    <a:lnTo>
                      <a:pt x="595" y="2524"/>
                    </a:lnTo>
                    <a:lnTo>
                      <a:pt x="571" y="2455"/>
                    </a:lnTo>
                    <a:lnTo>
                      <a:pt x="551" y="2383"/>
                    </a:lnTo>
                    <a:lnTo>
                      <a:pt x="534" y="2311"/>
                    </a:lnTo>
                    <a:lnTo>
                      <a:pt x="521" y="2236"/>
                    </a:lnTo>
                    <a:lnTo>
                      <a:pt x="511" y="2161"/>
                    </a:lnTo>
                    <a:lnTo>
                      <a:pt x="505" y="2085"/>
                    </a:lnTo>
                    <a:lnTo>
                      <a:pt x="504" y="2008"/>
                    </a:lnTo>
                    <a:lnTo>
                      <a:pt x="505" y="1930"/>
                    </a:lnTo>
                    <a:lnTo>
                      <a:pt x="511" y="1853"/>
                    </a:lnTo>
                    <a:lnTo>
                      <a:pt x="521" y="1778"/>
                    </a:lnTo>
                    <a:lnTo>
                      <a:pt x="534" y="1704"/>
                    </a:lnTo>
                    <a:lnTo>
                      <a:pt x="551" y="1631"/>
                    </a:lnTo>
                    <a:lnTo>
                      <a:pt x="571" y="1560"/>
                    </a:lnTo>
                    <a:lnTo>
                      <a:pt x="595" y="1490"/>
                    </a:lnTo>
                    <a:lnTo>
                      <a:pt x="621" y="1421"/>
                    </a:lnTo>
                    <a:lnTo>
                      <a:pt x="651" y="1355"/>
                    </a:lnTo>
                    <a:lnTo>
                      <a:pt x="686" y="1290"/>
                    </a:lnTo>
                    <a:lnTo>
                      <a:pt x="722" y="1227"/>
                    </a:lnTo>
                    <a:lnTo>
                      <a:pt x="761" y="1165"/>
                    </a:lnTo>
                    <a:lnTo>
                      <a:pt x="803" y="1107"/>
                    </a:lnTo>
                    <a:lnTo>
                      <a:pt x="848" y="1050"/>
                    </a:lnTo>
                    <a:lnTo>
                      <a:pt x="895" y="995"/>
                    </a:lnTo>
                    <a:lnTo>
                      <a:pt x="945" y="943"/>
                    </a:lnTo>
                    <a:lnTo>
                      <a:pt x="998" y="893"/>
                    </a:lnTo>
                    <a:lnTo>
                      <a:pt x="1052" y="845"/>
                    </a:lnTo>
                    <a:lnTo>
                      <a:pt x="1109" y="801"/>
                    </a:lnTo>
                    <a:lnTo>
                      <a:pt x="1169" y="759"/>
                    </a:lnTo>
                    <a:lnTo>
                      <a:pt x="1230" y="720"/>
                    </a:lnTo>
                    <a:lnTo>
                      <a:pt x="1293" y="684"/>
                    </a:lnTo>
                    <a:lnTo>
                      <a:pt x="1358" y="651"/>
                    </a:lnTo>
                    <a:lnTo>
                      <a:pt x="1425" y="620"/>
                    </a:lnTo>
                    <a:lnTo>
                      <a:pt x="1493" y="593"/>
                    </a:lnTo>
                    <a:lnTo>
                      <a:pt x="1564" y="569"/>
                    </a:lnTo>
                    <a:lnTo>
                      <a:pt x="1635" y="549"/>
                    </a:lnTo>
                    <a:lnTo>
                      <a:pt x="1708" y="532"/>
                    </a:lnTo>
                    <a:lnTo>
                      <a:pt x="1782" y="519"/>
                    </a:lnTo>
                    <a:lnTo>
                      <a:pt x="1858" y="510"/>
                    </a:lnTo>
                    <a:lnTo>
                      <a:pt x="1934" y="504"/>
                    </a:lnTo>
                    <a:lnTo>
                      <a:pt x="2012" y="502"/>
                    </a:lnTo>
                    <a:lnTo>
                      <a:pt x="2090" y="504"/>
                    </a:lnTo>
                    <a:lnTo>
                      <a:pt x="2166" y="510"/>
                    </a:lnTo>
                    <a:lnTo>
                      <a:pt x="2242" y="519"/>
                    </a:lnTo>
                    <a:lnTo>
                      <a:pt x="2316" y="532"/>
                    </a:lnTo>
                    <a:lnTo>
                      <a:pt x="2389" y="549"/>
                    </a:lnTo>
                    <a:lnTo>
                      <a:pt x="2460" y="569"/>
                    </a:lnTo>
                    <a:lnTo>
                      <a:pt x="2531" y="593"/>
                    </a:lnTo>
                    <a:lnTo>
                      <a:pt x="2599" y="620"/>
                    </a:lnTo>
                    <a:lnTo>
                      <a:pt x="2665" y="651"/>
                    </a:lnTo>
                    <a:lnTo>
                      <a:pt x="2731" y="684"/>
                    </a:lnTo>
                    <a:lnTo>
                      <a:pt x="2794" y="720"/>
                    </a:lnTo>
                    <a:lnTo>
                      <a:pt x="2855" y="759"/>
                    </a:lnTo>
                    <a:lnTo>
                      <a:pt x="2915" y="801"/>
                    </a:lnTo>
                    <a:lnTo>
                      <a:pt x="2971" y="845"/>
                    </a:lnTo>
                    <a:lnTo>
                      <a:pt x="3026" y="893"/>
                    </a:lnTo>
                    <a:lnTo>
                      <a:pt x="3079" y="943"/>
                    </a:lnTo>
                    <a:lnTo>
                      <a:pt x="3129" y="995"/>
                    </a:lnTo>
                    <a:lnTo>
                      <a:pt x="3176" y="1050"/>
                    </a:lnTo>
                    <a:lnTo>
                      <a:pt x="3221" y="1107"/>
                    </a:lnTo>
                    <a:lnTo>
                      <a:pt x="3263" y="1165"/>
                    </a:lnTo>
                    <a:lnTo>
                      <a:pt x="3302" y="1227"/>
                    </a:lnTo>
                    <a:lnTo>
                      <a:pt x="3338" y="1290"/>
                    </a:lnTo>
                    <a:lnTo>
                      <a:pt x="3372" y="1355"/>
                    </a:lnTo>
                    <a:lnTo>
                      <a:pt x="3402" y="1421"/>
                    </a:lnTo>
                    <a:lnTo>
                      <a:pt x="3429" y="1490"/>
                    </a:lnTo>
                    <a:lnTo>
                      <a:pt x="3453" y="1560"/>
                    </a:lnTo>
                    <a:lnTo>
                      <a:pt x="3473" y="1631"/>
                    </a:lnTo>
                    <a:lnTo>
                      <a:pt x="3490" y="1704"/>
                    </a:lnTo>
                    <a:lnTo>
                      <a:pt x="3503" y="1778"/>
                    </a:lnTo>
                    <a:lnTo>
                      <a:pt x="3513" y="1853"/>
                    </a:lnTo>
                    <a:lnTo>
                      <a:pt x="3518" y="1930"/>
                    </a:lnTo>
                    <a:lnTo>
                      <a:pt x="3520" y="2008"/>
                    </a:lnTo>
                    <a:lnTo>
                      <a:pt x="3518" y="2085"/>
                    </a:lnTo>
                    <a:lnTo>
                      <a:pt x="3513" y="2161"/>
                    </a:lnTo>
                    <a:lnTo>
                      <a:pt x="3503" y="2236"/>
                    </a:lnTo>
                    <a:lnTo>
                      <a:pt x="3490" y="2311"/>
                    </a:lnTo>
                    <a:lnTo>
                      <a:pt x="3473" y="2383"/>
                    </a:lnTo>
                    <a:lnTo>
                      <a:pt x="3453" y="2455"/>
                    </a:lnTo>
                    <a:lnTo>
                      <a:pt x="3429" y="2524"/>
                    </a:lnTo>
                    <a:lnTo>
                      <a:pt x="3402" y="2593"/>
                    </a:lnTo>
                    <a:lnTo>
                      <a:pt x="3372" y="2660"/>
                    </a:lnTo>
                    <a:lnTo>
                      <a:pt x="3338" y="2725"/>
                    </a:lnTo>
                    <a:lnTo>
                      <a:pt x="3302" y="2787"/>
                    </a:lnTo>
                    <a:lnTo>
                      <a:pt x="3263" y="2849"/>
                    </a:lnTo>
                    <a:lnTo>
                      <a:pt x="3221" y="2908"/>
                    </a:lnTo>
                    <a:lnTo>
                      <a:pt x="3176" y="2965"/>
                    </a:lnTo>
                    <a:lnTo>
                      <a:pt x="3129" y="3019"/>
                    </a:lnTo>
                    <a:lnTo>
                      <a:pt x="3079" y="3071"/>
                    </a:lnTo>
                    <a:lnTo>
                      <a:pt x="3026" y="3122"/>
                    </a:lnTo>
                    <a:lnTo>
                      <a:pt x="2971" y="3169"/>
                    </a:lnTo>
                    <a:lnTo>
                      <a:pt x="2915" y="3213"/>
                    </a:lnTo>
                    <a:lnTo>
                      <a:pt x="2855" y="3255"/>
                    </a:lnTo>
                    <a:lnTo>
                      <a:pt x="2794" y="3294"/>
                    </a:lnTo>
                    <a:lnTo>
                      <a:pt x="2731" y="3331"/>
                    </a:lnTo>
                    <a:lnTo>
                      <a:pt x="2665" y="3364"/>
                    </a:lnTo>
                    <a:lnTo>
                      <a:pt x="2599" y="3395"/>
                    </a:lnTo>
                    <a:lnTo>
                      <a:pt x="2531" y="3422"/>
                    </a:lnTo>
                    <a:lnTo>
                      <a:pt x="2460" y="3445"/>
                    </a:lnTo>
                    <a:lnTo>
                      <a:pt x="2389" y="3465"/>
                    </a:lnTo>
                    <a:lnTo>
                      <a:pt x="2316" y="3482"/>
                    </a:lnTo>
                    <a:lnTo>
                      <a:pt x="2242" y="3495"/>
                    </a:lnTo>
                    <a:lnTo>
                      <a:pt x="2166" y="3505"/>
                    </a:lnTo>
                    <a:lnTo>
                      <a:pt x="2090" y="3511"/>
                    </a:lnTo>
                    <a:lnTo>
                      <a:pt x="2012" y="3513"/>
                    </a:lnTo>
                    <a:close/>
                    <a:moveTo>
                      <a:pt x="2012" y="0"/>
                    </a:moveTo>
                    <a:lnTo>
                      <a:pt x="1908" y="3"/>
                    </a:lnTo>
                    <a:lnTo>
                      <a:pt x="1806" y="10"/>
                    </a:lnTo>
                    <a:lnTo>
                      <a:pt x="1706" y="23"/>
                    </a:lnTo>
                    <a:lnTo>
                      <a:pt x="1606" y="41"/>
                    </a:lnTo>
                    <a:lnTo>
                      <a:pt x="1509" y="63"/>
                    </a:lnTo>
                    <a:lnTo>
                      <a:pt x="1413" y="90"/>
                    </a:lnTo>
                    <a:lnTo>
                      <a:pt x="1319" y="122"/>
                    </a:lnTo>
                    <a:lnTo>
                      <a:pt x="1229" y="158"/>
                    </a:lnTo>
                    <a:lnTo>
                      <a:pt x="1139" y="198"/>
                    </a:lnTo>
                    <a:lnTo>
                      <a:pt x="1053" y="242"/>
                    </a:lnTo>
                    <a:lnTo>
                      <a:pt x="968" y="290"/>
                    </a:lnTo>
                    <a:lnTo>
                      <a:pt x="887" y="342"/>
                    </a:lnTo>
                    <a:lnTo>
                      <a:pt x="807" y="399"/>
                    </a:lnTo>
                    <a:lnTo>
                      <a:pt x="732" y="458"/>
                    </a:lnTo>
                    <a:lnTo>
                      <a:pt x="659" y="521"/>
                    </a:lnTo>
                    <a:lnTo>
                      <a:pt x="589" y="587"/>
                    </a:lnTo>
                    <a:lnTo>
                      <a:pt x="523" y="658"/>
                    </a:lnTo>
                    <a:lnTo>
                      <a:pt x="459" y="731"/>
                    </a:lnTo>
                    <a:lnTo>
                      <a:pt x="399" y="806"/>
                    </a:lnTo>
                    <a:lnTo>
                      <a:pt x="344" y="884"/>
                    </a:lnTo>
                    <a:lnTo>
                      <a:pt x="291" y="967"/>
                    </a:lnTo>
                    <a:lnTo>
                      <a:pt x="243" y="1050"/>
                    </a:lnTo>
                    <a:lnTo>
                      <a:pt x="198" y="1137"/>
                    </a:lnTo>
                    <a:lnTo>
                      <a:pt x="159" y="1226"/>
                    </a:lnTo>
                    <a:lnTo>
                      <a:pt x="122" y="1317"/>
                    </a:lnTo>
                    <a:lnTo>
                      <a:pt x="90" y="1410"/>
                    </a:lnTo>
                    <a:lnTo>
                      <a:pt x="63" y="1506"/>
                    </a:lnTo>
                    <a:lnTo>
                      <a:pt x="41" y="1603"/>
                    </a:lnTo>
                    <a:lnTo>
                      <a:pt x="23" y="1701"/>
                    </a:lnTo>
                    <a:lnTo>
                      <a:pt x="11" y="1802"/>
                    </a:lnTo>
                    <a:lnTo>
                      <a:pt x="3" y="1904"/>
                    </a:lnTo>
                    <a:lnTo>
                      <a:pt x="0" y="2008"/>
                    </a:lnTo>
                    <a:lnTo>
                      <a:pt x="3" y="2111"/>
                    </a:lnTo>
                    <a:lnTo>
                      <a:pt x="11" y="2212"/>
                    </a:lnTo>
                    <a:lnTo>
                      <a:pt x="23" y="2313"/>
                    </a:lnTo>
                    <a:lnTo>
                      <a:pt x="41" y="2412"/>
                    </a:lnTo>
                    <a:lnTo>
                      <a:pt x="63" y="2509"/>
                    </a:lnTo>
                    <a:lnTo>
                      <a:pt x="90" y="2605"/>
                    </a:lnTo>
                    <a:lnTo>
                      <a:pt x="122" y="2698"/>
                    </a:lnTo>
                    <a:lnTo>
                      <a:pt x="159" y="2788"/>
                    </a:lnTo>
                    <a:lnTo>
                      <a:pt x="198" y="2878"/>
                    </a:lnTo>
                    <a:lnTo>
                      <a:pt x="243" y="2964"/>
                    </a:lnTo>
                    <a:lnTo>
                      <a:pt x="291" y="3048"/>
                    </a:lnTo>
                    <a:lnTo>
                      <a:pt x="344" y="3130"/>
                    </a:lnTo>
                    <a:lnTo>
                      <a:pt x="399" y="3209"/>
                    </a:lnTo>
                    <a:lnTo>
                      <a:pt x="459" y="3284"/>
                    </a:lnTo>
                    <a:lnTo>
                      <a:pt x="523" y="3357"/>
                    </a:lnTo>
                    <a:lnTo>
                      <a:pt x="589" y="3427"/>
                    </a:lnTo>
                    <a:lnTo>
                      <a:pt x="659" y="3493"/>
                    </a:lnTo>
                    <a:lnTo>
                      <a:pt x="732" y="3556"/>
                    </a:lnTo>
                    <a:lnTo>
                      <a:pt x="807" y="3616"/>
                    </a:lnTo>
                    <a:lnTo>
                      <a:pt x="887" y="3672"/>
                    </a:lnTo>
                    <a:lnTo>
                      <a:pt x="968" y="3724"/>
                    </a:lnTo>
                    <a:lnTo>
                      <a:pt x="1053" y="3772"/>
                    </a:lnTo>
                    <a:lnTo>
                      <a:pt x="1139" y="3817"/>
                    </a:lnTo>
                    <a:lnTo>
                      <a:pt x="1229" y="3857"/>
                    </a:lnTo>
                    <a:lnTo>
                      <a:pt x="1319" y="3892"/>
                    </a:lnTo>
                    <a:lnTo>
                      <a:pt x="1413" y="3925"/>
                    </a:lnTo>
                    <a:lnTo>
                      <a:pt x="1509" y="3952"/>
                    </a:lnTo>
                    <a:lnTo>
                      <a:pt x="1606" y="3974"/>
                    </a:lnTo>
                    <a:lnTo>
                      <a:pt x="1706" y="3992"/>
                    </a:lnTo>
                    <a:lnTo>
                      <a:pt x="1806" y="4004"/>
                    </a:lnTo>
                    <a:lnTo>
                      <a:pt x="1908" y="4012"/>
                    </a:lnTo>
                    <a:lnTo>
                      <a:pt x="2012" y="4015"/>
                    </a:lnTo>
                    <a:lnTo>
                      <a:pt x="2115" y="4012"/>
                    </a:lnTo>
                    <a:lnTo>
                      <a:pt x="2218" y="4004"/>
                    </a:lnTo>
                    <a:lnTo>
                      <a:pt x="2318" y="3992"/>
                    </a:lnTo>
                    <a:lnTo>
                      <a:pt x="2417" y="3974"/>
                    </a:lnTo>
                    <a:lnTo>
                      <a:pt x="2514" y="3952"/>
                    </a:lnTo>
                    <a:lnTo>
                      <a:pt x="2610" y="3925"/>
                    </a:lnTo>
                    <a:lnTo>
                      <a:pt x="2704" y="3892"/>
                    </a:lnTo>
                    <a:lnTo>
                      <a:pt x="2795" y="3857"/>
                    </a:lnTo>
                    <a:lnTo>
                      <a:pt x="2884" y="3817"/>
                    </a:lnTo>
                    <a:lnTo>
                      <a:pt x="2971" y="3772"/>
                    </a:lnTo>
                    <a:lnTo>
                      <a:pt x="3055" y="3724"/>
                    </a:lnTo>
                    <a:lnTo>
                      <a:pt x="3137" y="3672"/>
                    </a:lnTo>
                    <a:lnTo>
                      <a:pt x="3216" y="3616"/>
                    </a:lnTo>
                    <a:lnTo>
                      <a:pt x="3292" y="3556"/>
                    </a:lnTo>
                    <a:lnTo>
                      <a:pt x="3364" y="3493"/>
                    </a:lnTo>
                    <a:lnTo>
                      <a:pt x="3435" y="3427"/>
                    </a:lnTo>
                    <a:lnTo>
                      <a:pt x="3501" y="3357"/>
                    </a:lnTo>
                    <a:lnTo>
                      <a:pt x="3565" y="3284"/>
                    </a:lnTo>
                    <a:lnTo>
                      <a:pt x="3624" y="3209"/>
                    </a:lnTo>
                    <a:lnTo>
                      <a:pt x="3680" y="3130"/>
                    </a:lnTo>
                    <a:lnTo>
                      <a:pt x="3733" y="3048"/>
                    </a:lnTo>
                    <a:lnTo>
                      <a:pt x="3781" y="2964"/>
                    </a:lnTo>
                    <a:lnTo>
                      <a:pt x="3825" y="2878"/>
                    </a:lnTo>
                    <a:lnTo>
                      <a:pt x="3865" y="2788"/>
                    </a:lnTo>
                    <a:lnTo>
                      <a:pt x="3902" y="2698"/>
                    </a:lnTo>
                    <a:lnTo>
                      <a:pt x="3933" y="2605"/>
                    </a:lnTo>
                    <a:lnTo>
                      <a:pt x="3960" y="2509"/>
                    </a:lnTo>
                    <a:lnTo>
                      <a:pt x="3983" y="2412"/>
                    </a:lnTo>
                    <a:lnTo>
                      <a:pt x="4000" y="2313"/>
                    </a:lnTo>
                    <a:lnTo>
                      <a:pt x="4013" y="2212"/>
                    </a:lnTo>
                    <a:lnTo>
                      <a:pt x="4021" y="2111"/>
                    </a:lnTo>
                    <a:lnTo>
                      <a:pt x="4023" y="2008"/>
                    </a:lnTo>
                    <a:lnTo>
                      <a:pt x="4021" y="1904"/>
                    </a:lnTo>
                    <a:lnTo>
                      <a:pt x="4013" y="1802"/>
                    </a:lnTo>
                    <a:lnTo>
                      <a:pt x="4000" y="1701"/>
                    </a:lnTo>
                    <a:lnTo>
                      <a:pt x="3983" y="1603"/>
                    </a:lnTo>
                    <a:lnTo>
                      <a:pt x="3960" y="1506"/>
                    </a:lnTo>
                    <a:lnTo>
                      <a:pt x="3933" y="1410"/>
                    </a:lnTo>
                    <a:lnTo>
                      <a:pt x="3902" y="1317"/>
                    </a:lnTo>
                    <a:lnTo>
                      <a:pt x="3865" y="1226"/>
                    </a:lnTo>
                    <a:lnTo>
                      <a:pt x="3825" y="1137"/>
                    </a:lnTo>
                    <a:lnTo>
                      <a:pt x="3781" y="1050"/>
                    </a:lnTo>
                    <a:lnTo>
                      <a:pt x="3733" y="967"/>
                    </a:lnTo>
                    <a:lnTo>
                      <a:pt x="3680" y="884"/>
                    </a:lnTo>
                    <a:lnTo>
                      <a:pt x="3624" y="806"/>
                    </a:lnTo>
                    <a:lnTo>
                      <a:pt x="3565" y="731"/>
                    </a:lnTo>
                    <a:lnTo>
                      <a:pt x="3501" y="658"/>
                    </a:lnTo>
                    <a:lnTo>
                      <a:pt x="3435" y="587"/>
                    </a:lnTo>
                    <a:lnTo>
                      <a:pt x="3364" y="521"/>
                    </a:lnTo>
                    <a:lnTo>
                      <a:pt x="3292" y="458"/>
                    </a:lnTo>
                    <a:lnTo>
                      <a:pt x="3216" y="399"/>
                    </a:lnTo>
                    <a:lnTo>
                      <a:pt x="3137" y="342"/>
                    </a:lnTo>
                    <a:lnTo>
                      <a:pt x="3055" y="290"/>
                    </a:lnTo>
                    <a:lnTo>
                      <a:pt x="2971" y="242"/>
                    </a:lnTo>
                    <a:lnTo>
                      <a:pt x="2884" y="198"/>
                    </a:lnTo>
                    <a:lnTo>
                      <a:pt x="2795" y="158"/>
                    </a:lnTo>
                    <a:lnTo>
                      <a:pt x="2704" y="122"/>
                    </a:lnTo>
                    <a:lnTo>
                      <a:pt x="2610" y="90"/>
                    </a:lnTo>
                    <a:lnTo>
                      <a:pt x="2514" y="63"/>
                    </a:lnTo>
                    <a:lnTo>
                      <a:pt x="2417" y="41"/>
                    </a:lnTo>
                    <a:lnTo>
                      <a:pt x="2318" y="23"/>
                    </a:lnTo>
                    <a:lnTo>
                      <a:pt x="2218" y="10"/>
                    </a:lnTo>
                    <a:lnTo>
                      <a:pt x="2115" y="3"/>
                    </a:lnTo>
                    <a:lnTo>
                      <a:pt x="20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753530" y="3323338"/>
            <a:ext cx="1468912" cy="1470347"/>
            <a:chOff x="1753530" y="3323338"/>
            <a:chExt cx="1468912" cy="1470347"/>
          </a:xfrm>
        </p:grpSpPr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1753530" y="3323338"/>
              <a:ext cx="1468912" cy="1470347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343075" y="3874677"/>
              <a:ext cx="289821" cy="385835"/>
              <a:chOff x="6305550" y="2119313"/>
              <a:chExt cx="517525" cy="688975"/>
            </a:xfrm>
            <a:solidFill>
              <a:schemeClr val="accent4"/>
            </a:solidFill>
          </p:grpSpPr>
          <p:sp>
            <p:nvSpPr>
              <p:cNvPr id="49" name="Freeform 86"/>
              <p:cNvSpPr>
                <a:spLocks noEditPoints="1"/>
              </p:cNvSpPr>
              <p:nvPr/>
            </p:nvSpPr>
            <p:spPr bwMode="auto">
              <a:xfrm>
                <a:off x="6435725" y="2243138"/>
                <a:ext cx="258763" cy="258763"/>
              </a:xfrm>
              <a:custGeom>
                <a:avLst/>
                <a:gdLst>
                  <a:gd name="T0" fmla="*/ 3521 w 6031"/>
                  <a:gd name="T1" fmla="*/ 553 h 6022"/>
                  <a:gd name="T2" fmla="*/ 4104 w 6031"/>
                  <a:gd name="T3" fmla="*/ 750 h 6022"/>
                  <a:gd name="T4" fmla="*/ 4613 w 6031"/>
                  <a:gd name="T5" fmla="*/ 1076 h 6022"/>
                  <a:gd name="T6" fmla="*/ 5029 w 6031"/>
                  <a:gd name="T7" fmla="*/ 1511 h 6022"/>
                  <a:gd name="T8" fmla="*/ 5330 w 6031"/>
                  <a:gd name="T9" fmla="*/ 2036 h 6022"/>
                  <a:gd name="T10" fmla="*/ 5499 w 6031"/>
                  <a:gd name="T11" fmla="*/ 2630 h 6022"/>
                  <a:gd name="T12" fmla="*/ 5515 w 6031"/>
                  <a:gd name="T13" fmla="*/ 3268 h 6022"/>
                  <a:gd name="T14" fmla="*/ 5375 w 6031"/>
                  <a:gd name="T15" fmla="*/ 3873 h 6022"/>
                  <a:gd name="T16" fmla="*/ 5098 w 6031"/>
                  <a:gd name="T17" fmla="*/ 4413 h 6022"/>
                  <a:gd name="T18" fmla="*/ 4704 w 6031"/>
                  <a:gd name="T19" fmla="*/ 4868 h 6022"/>
                  <a:gd name="T20" fmla="*/ 4213 w 6031"/>
                  <a:gd name="T21" fmla="*/ 5217 h 6022"/>
                  <a:gd name="T22" fmla="*/ 3643 w 6031"/>
                  <a:gd name="T23" fmla="*/ 5441 h 6022"/>
                  <a:gd name="T24" fmla="*/ 3016 w 6031"/>
                  <a:gd name="T25" fmla="*/ 5520 h 6022"/>
                  <a:gd name="T26" fmla="*/ 2388 w 6031"/>
                  <a:gd name="T27" fmla="*/ 5441 h 6022"/>
                  <a:gd name="T28" fmla="*/ 1818 w 6031"/>
                  <a:gd name="T29" fmla="*/ 5217 h 6022"/>
                  <a:gd name="T30" fmla="*/ 1327 w 6031"/>
                  <a:gd name="T31" fmla="*/ 4868 h 6022"/>
                  <a:gd name="T32" fmla="*/ 932 w 6031"/>
                  <a:gd name="T33" fmla="*/ 4413 h 6022"/>
                  <a:gd name="T34" fmla="*/ 656 w 6031"/>
                  <a:gd name="T35" fmla="*/ 3873 h 6022"/>
                  <a:gd name="T36" fmla="*/ 516 w 6031"/>
                  <a:gd name="T37" fmla="*/ 3268 h 6022"/>
                  <a:gd name="T38" fmla="*/ 532 w 6031"/>
                  <a:gd name="T39" fmla="*/ 2630 h 6022"/>
                  <a:gd name="T40" fmla="*/ 701 w 6031"/>
                  <a:gd name="T41" fmla="*/ 2036 h 6022"/>
                  <a:gd name="T42" fmla="*/ 1002 w 6031"/>
                  <a:gd name="T43" fmla="*/ 1511 h 6022"/>
                  <a:gd name="T44" fmla="*/ 1417 w 6031"/>
                  <a:gd name="T45" fmla="*/ 1076 h 6022"/>
                  <a:gd name="T46" fmla="*/ 1927 w 6031"/>
                  <a:gd name="T47" fmla="*/ 750 h 6022"/>
                  <a:gd name="T48" fmla="*/ 2510 w 6031"/>
                  <a:gd name="T49" fmla="*/ 553 h 6022"/>
                  <a:gd name="T50" fmla="*/ 3016 w 6031"/>
                  <a:gd name="T51" fmla="*/ 6022 h 6022"/>
                  <a:gd name="T52" fmla="*/ 3768 w 6031"/>
                  <a:gd name="T53" fmla="*/ 5928 h 6022"/>
                  <a:gd name="T54" fmla="*/ 4452 w 6031"/>
                  <a:gd name="T55" fmla="*/ 5659 h 6022"/>
                  <a:gd name="T56" fmla="*/ 5042 w 6031"/>
                  <a:gd name="T57" fmla="*/ 5239 h 6022"/>
                  <a:gd name="T58" fmla="*/ 5515 w 6031"/>
                  <a:gd name="T59" fmla="*/ 4693 h 6022"/>
                  <a:gd name="T60" fmla="*/ 5848 w 6031"/>
                  <a:gd name="T61" fmla="*/ 4046 h 6022"/>
                  <a:gd name="T62" fmla="*/ 6015 w 6031"/>
                  <a:gd name="T63" fmla="*/ 3318 h 6022"/>
                  <a:gd name="T64" fmla="*/ 5996 w 6031"/>
                  <a:gd name="T65" fmla="*/ 2554 h 6022"/>
                  <a:gd name="T66" fmla="*/ 5794 w 6031"/>
                  <a:gd name="T67" fmla="*/ 1840 h 6022"/>
                  <a:gd name="T68" fmla="*/ 5431 w 6031"/>
                  <a:gd name="T69" fmla="*/ 1211 h 6022"/>
                  <a:gd name="T70" fmla="*/ 4932 w 6031"/>
                  <a:gd name="T71" fmla="*/ 689 h 6022"/>
                  <a:gd name="T72" fmla="*/ 4322 w 6031"/>
                  <a:gd name="T73" fmla="*/ 297 h 6022"/>
                  <a:gd name="T74" fmla="*/ 3623 w 6031"/>
                  <a:gd name="T75" fmla="*/ 62 h 6022"/>
                  <a:gd name="T76" fmla="*/ 2861 w 6031"/>
                  <a:gd name="T77" fmla="*/ 4 h 6022"/>
                  <a:gd name="T78" fmla="*/ 2120 w 6031"/>
                  <a:gd name="T79" fmla="*/ 136 h 6022"/>
                  <a:gd name="T80" fmla="*/ 1453 w 6031"/>
                  <a:gd name="T81" fmla="*/ 437 h 6022"/>
                  <a:gd name="T82" fmla="*/ 884 w 6031"/>
                  <a:gd name="T83" fmla="*/ 884 h 6022"/>
                  <a:gd name="T84" fmla="*/ 437 w 6031"/>
                  <a:gd name="T85" fmla="*/ 1452 h 6022"/>
                  <a:gd name="T86" fmla="*/ 136 w 6031"/>
                  <a:gd name="T87" fmla="*/ 2117 h 6022"/>
                  <a:gd name="T88" fmla="*/ 4 w 6031"/>
                  <a:gd name="T89" fmla="*/ 2857 h 6022"/>
                  <a:gd name="T90" fmla="*/ 62 w 6031"/>
                  <a:gd name="T91" fmla="*/ 3617 h 6022"/>
                  <a:gd name="T92" fmla="*/ 298 w 6031"/>
                  <a:gd name="T93" fmla="*/ 4316 h 6022"/>
                  <a:gd name="T94" fmla="*/ 690 w 6031"/>
                  <a:gd name="T95" fmla="*/ 4925 h 6022"/>
                  <a:gd name="T96" fmla="*/ 1212 w 6031"/>
                  <a:gd name="T97" fmla="*/ 5424 h 6022"/>
                  <a:gd name="T98" fmla="*/ 1843 w 6031"/>
                  <a:gd name="T99" fmla="*/ 5785 h 6022"/>
                  <a:gd name="T100" fmla="*/ 2557 w 6031"/>
                  <a:gd name="T101" fmla="*/ 5988 h 6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31" h="6022">
                    <a:moveTo>
                      <a:pt x="3016" y="502"/>
                    </a:moveTo>
                    <a:lnTo>
                      <a:pt x="3144" y="505"/>
                    </a:lnTo>
                    <a:lnTo>
                      <a:pt x="3272" y="515"/>
                    </a:lnTo>
                    <a:lnTo>
                      <a:pt x="3397" y="531"/>
                    </a:lnTo>
                    <a:lnTo>
                      <a:pt x="3521" y="553"/>
                    </a:lnTo>
                    <a:lnTo>
                      <a:pt x="3643" y="582"/>
                    </a:lnTo>
                    <a:lnTo>
                      <a:pt x="3762" y="616"/>
                    </a:lnTo>
                    <a:lnTo>
                      <a:pt x="3879" y="655"/>
                    </a:lnTo>
                    <a:lnTo>
                      <a:pt x="3992" y="700"/>
                    </a:lnTo>
                    <a:lnTo>
                      <a:pt x="4104" y="750"/>
                    </a:lnTo>
                    <a:lnTo>
                      <a:pt x="4213" y="805"/>
                    </a:lnTo>
                    <a:lnTo>
                      <a:pt x="4318" y="866"/>
                    </a:lnTo>
                    <a:lnTo>
                      <a:pt x="4420" y="932"/>
                    </a:lnTo>
                    <a:lnTo>
                      <a:pt x="4518" y="1001"/>
                    </a:lnTo>
                    <a:lnTo>
                      <a:pt x="4613" y="1076"/>
                    </a:lnTo>
                    <a:lnTo>
                      <a:pt x="4704" y="1155"/>
                    </a:lnTo>
                    <a:lnTo>
                      <a:pt x="4791" y="1238"/>
                    </a:lnTo>
                    <a:lnTo>
                      <a:pt x="4875" y="1325"/>
                    </a:lnTo>
                    <a:lnTo>
                      <a:pt x="4954" y="1417"/>
                    </a:lnTo>
                    <a:lnTo>
                      <a:pt x="5029" y="1511"/>
                    </a:lnTo>
                    <a:lnTo>
                      <a:pt x="5098" y="1609"/>
                    </a:lnTo>
                    <a:lnTo>
                      <a:pt x="5164" y="1712"/>
                    </a:lnTo>
                    <a:lnTo>
                      <a:pt x="5225" y="1816"/>
                    </a:lnTo>
                    <a:lnTo>
                      <a:pt x="5280" y="1924"/>
                    </a:lnTo>
                    <a:lnTo>
                      <a:pt x="5330" y="2036"/>
                    </a:lnTo>
                    <a:lnTo>
                      <a:pt x="5375" y="2149"/>
                    </a:lnTo>
                    <a:lnTo>
                      <a:pt x="5415" y="2266"/>
                    </a:lnTo>
                    <a:lnTo>
                      <a:pt x="5449" y="2385"/>
                    </a:lnTo>
                    <a:lnTo>
                      <a:pt x="5477" y="2506"/>
                    </a:lnTo>
                    <a:lnTo>
                      <a:pt x="5499" y="2630"/>
                    </a:lnTo>
                    <a:lnTo>
                      <a:pt x="5515" y="2755"/>
                    </a:lnTo>
                    <a:lnTo>
                      <a:pt x="5525" y="2883"/>
                    </a:lnTo>
                    <a:lnTo>
                      <a:pt x="5528" y="3011"/>
                    </a:lnTo>
                    <a:lnTo>
                      <a:pt x="5525" y="3141"/>
                    </a:lnTo>
                    <a:lnTo>
                      <a:pt x="5515" y="3268"/>
                    </a:lnTo>
                    <a:lnTo>
                      <a:pt x="5499" y="3394"/>
                    </a:lnTo>
                    <a:lnTo>
                      <a:pt x="5477" y="3517"/>
                    </a:lnTo>
                    <a:lnTo>
                      <a:pt x="5449" y="3638"/>
                    </a:lnTo>
                    <a:lnTo>
                      <a:pt x="5415" y="3757"/>
                    </a:lnTo>
                    <a:lnTo>
                      <a:pt x="5375" y="3873"/>
                    </a:lnTo>
                    <a:lnTo>
                      <a:pt x="5330" y="3988"/>
                    </a:lnTo>
                    <a:lnTo>
                      <a:pt x="5280" y="4098"/>
                    </a:lnTo>
                    <a:lnTo>
                      <a:pt x="5225" y="4207"/>
                    </a:lnTo>
                    <a:lnTo>
                      <a:pt x="5164" y="4312"/>
                    </a:lnTo>
                    <a:lnTo>
                      <a:pt x="5098" y="4413"/>
                    </a:lnTo>
                    <a:lnTo>
                      <a:pt x="5029" y="4512"/>
                    </a:lnTo>
                    <a:lnTo>
                      <a:pt x="4954" y="4607"/>
                    </a:lnTo>
                    <a:lnTo>
                      <a:pt x="4875" y="4697"/>
                    </a:lnTo>
                    <a:lnTo>
                      <a:pt x="4791" y="4785"/>
                    </a:lnTo>
                    <a:lnTo>
                      <a:pt x="4704" y="4868"/>
                    </a:lnTo>
                    <a:lnTo>
                      <a:pt x="4613" y="4947"/>
                    </a:lnTo>
                    <a:lnTo>
                      <a:pt x="4518" y="5022"/>
                    </a:lnTo>
                    <a:lnTo>
                      <a:pt x="4420" y="5092"/>
                    </a:lnTo>
                    <a:lnTo>
                      <a:pt x="4318" y="5157"/>
                    </a:lnTo>
                    <a:lnTo>
                      <a:pt x="4213" y="5217"/>
                    </a:lnTo>
                    <a:lnTo>
                      <a:pt x="4104" y="5272"/>
                    </a:lnTo>
                    <a:lnTo>
                      <a:pt x="3992" y="5324"/>
                    </a:lnTo>
                    <a:lnTo>
                      <a:pt x="3879" y="5368"/>
                    </a:lnTo>
                    <a:lnTo>
                      <a:pt x="3762" y="5408"/>
                    </a:lnTo>
                    <a:lnTo>
                      <a:pt x="3643" y="5441"/>
                    </a:lnTo>
                    <a:lnTo>
                      <a:pt x="3521" y="5469"/>
                    </a:lnTo>
                    <a:lnTo>
                      <a:pt x="3397" y="5491"/>
                    </a:lnTo>
                    <a:lnTo>
                      <a:pt x="3272" y="5507"/>
                    </a:lnTo>
                    <a:lnTo>
                      <a:pt x="3144" y="5517"/>
                    </a:lnTo>
                    <a:lnTo>
                      <a:pt x="3016" y="5520"/>
                    </a:lnTo>
                    <a:lnTo>
                      <a:pt x="2886" y="5517"/>
                    </a:lnTo>
                    <a:lnTo>
                      <a:pt x="2759" y="5507"/>
                    </a:lnTo>
                    <a:lnTo>
                      <a:pt x="2634" y="5491"/>
                    </a:lnTo>
                    <a:lnTo>
                      <a:pt x="2510" y="5469"/>
                    </a:lnTo>
                    <a:lnTo>
                      <a:pt x="2388" y="5441"/>
                    </a:lnTo>
                    <a:lnTo>
                      <a:pt x="2269" y="5408"/>
                    </a:lnTo>
                    <a:lnTo>
                      <a:pt x="2152" y="5368"/>
                    </a:lnTo>
                    <a:lnTo>
                      <a:pt x="2039" y="5324"/>
                    </a:lnTo>
                    <a:lnTo>
                      <a:pt x="1927" y="5272"/>
                    </a:lnTo>
                    <a:lnTo>
                      <a:pt x="1818" y="5217"/>
                    </a:lnTo>
                    <a:lnTo>
                      <a:pt x="1713" y="5157"/>
                    </a:lnTo>
                    <a:lnTo>
                      <a:pt x="1611" y="5092"/>
                    </a:lnTo>
                    <a:lnTo>
                      <a:pt x="1513" y="5022"/>
                    </a:lnTo>
                    <a:lnTo>
                      <a:pt x="1417" y="4947"/>
                    </a:lnTo>
                    <a:lnTo>
                      <a:pt x="1327" y="4868"/>
                    </a:lnTo>
                    <a:lnTo>
                      <a:pt x="1240" y="4785"/>
                    </a:lnTo>
                    <a:lnTo>
                      <a:pt x="1156" y="4697"/>
                    </a:lnTo>
                    <a:lnTo>
                      <a:pt x="1077" y="4607"/>
                    </a:lnTo>
                    <a:lnTo>
                      <a:pt x="1002" y="4512"/>
                    </a:lnTo>
                    <a:lnTo>
                      <a:pt x="932" y="4413"/>
                    </a:lnTo>
                    <a:lnTo>
                      <a:pt x="867" y="4312"/>
                    </a:lnTo>
                    <a:lnTo>
                      <a:pt x="806" y="4207"/>
                    </a:lnTo>
                    <a:lnTo>
                      <a:pt x="751" y="4098"/>
                    </a:lnTo>
                    <a:lnTo>
                      <a:pt x="701" y="3988"/>
                    </a:lnTo>
                    <a:lnTo>
                      <a:pt x="656" y="3873"/>
                    </a:lnTo>
                    <a:lnTo>
                      <a:pt x="615" y="3757"/>
                    </a:lnTo>
                    <a:lnTo>
                      <a:pt x="582" y="3638"/>
                    </a:lnTo>
                    <a:lnTo>
                      <a:pt x="554" y="3517"/>
                    </a:lnTo>
                    <a:lnTo>
                      <a:pt x="532" y="3394"/>
                    </a:lnTo>
                    <a:lnTo>
                      <a:pt x="516" y="3268"/>
                    </a:lnTo>
                    <a:lnTo>
                      <a:pt x="506" y="3141"/>
                    </a:lnTo>
                    <a:lnTo>
                      <a:pt x="503" y="3011"/>
                    </a:lnTo>
                    <a:lnTo>
                      <a:pt x="506" y="2883"/>
                    </a:lnTo>
                    <a:lnTo>
                      <a:pt x="516" y="2755"/>
                    </a:lnTo>
                    <a:lnTo>
                      <a:pt x="532" y="2630"/>
                    </a:lnTo>
                    <a:lnTo>
                      <a:pt x="554" y="2506"/>
                    </a:lnTo>
                    <a:lnTo>
                      <a:pt x="582" y="2385"/>
                    </a:lnTo>
                    <a:lnTo>
                      <a:pt x="615" y="2266"/>
                    </a:lnTo>
                    <a:lnTo>
                      <a:pt x="656" y="2149"/>
                    </a:lnTo>
                    <a:lnTo>
                      <a:pt x="701" y="2036"/>
                    </a:lnTo>
                    <a:lnTo>
                      <a:pt x="751" y="1924"/>
                    </a:lnTo>
                    <a:lnTo>
                      <a:pt x="806" y="1816"/>
                    </a:lnTo>
                    <a:lnTo>
                      <a:pt x="867" y="1712"/>
                    </a:lnTo>
                    <a:lnTo>
                      <a:pt x="932" y="1609"/>
                    </a:lnTo>
                    <a:lnTo>
                      <a:pt x="1002" y="1511"/>
                    </a:lnTo>
                    <a:lnTo>
                      <a:pt x="1077" y="1417"/>
                    </a:lnTo>
                    <a:lnTo>
                      <a:pt x="1156" y="1325"/>
                    </a:lnTo>
                    <a:lnTo>
                      <a:pt x="1240" y="1238"/>
                    </a:lnTo>
                    <a:lnTo>
                      <a:pt x="1327" y="1155"/>
                    </a:lnTo>
                    <a:lnTo>
                      <a:pt x="1417" y="1076"/>
                    </a:lnTo>
                    <a:lnTo>
                      <a:pt x="1513" y="1001"/>
                    </a:lnTo>
                    <a:lnTo>
                      <a:pt x="1611" y="932"/>
                    </a:lnTo>
                    <a:lnTo>
                      <a:pt x="1713" y="866"/>
                    </a:lnTo>
                    <a:lnTo>
                      <a:pt x="1818" y="805"/>
                    </a:lnTo>
                    <a:lnTo>
                      <a:pt x="1927" y="750"/>
                    </a:lnTo>
                    <a:lnTo>
                      <a:pt x="2039" y="700"/>
                    </a:lnTo>
                    <a:lnTo>
                      <a:pt x="2152" y="655"/>
                    </a:lnTo>
                    <a:lnTo>
                      <a:pt x="2269" y="616"/>
                    </a:lnTo>
                    <a:lnTo>
                      <a:pt x="2388" y="582"/>
                    </a:lnTo>
                    <a:lnTo>
                      <a:pt x="2510" y="553"/>
                    </a:lnTo>
                    <a:lnTo>
                      <a:pt x="2634" y="531"/>
                    </a:lnTo>
                    <a:lnTo>
                      <a:pt x="2759" y="515"/>
                    </a:lnTo>
                    <a:lnTo>
                      <a:pt x="2886" y="505"/>
                    </a:lnTo>
                    <a:lnTo>
                      <a:pt x="3016" y="502"/>
                    </a:lnTo>
                    <a:close/>
                    <a:moveTo>
                      <a:pt x="3016" y="6022"/>
                    </a:moveTo>
                    <a:lnTo>
                      <a:pt x="3170" y="6018"/>
                    </a:lnTo>
                    <a:lnTo>
                      <a:pt x="3323" y="6007"/>
                    </a:lnTo>
                    <a:lnTo>
                      <a:pt x="3474" y="5988"/>
                    </a:lnTo>
                    <a:lnTo>
                      <a:pt x="3623" y="5961"/>
                    </a:lnTo>
                    <a:lnTo>
                      <a:pt x="3768" y="5928"/>
                    </a:lnTo>
                    <a:lnTo>
                      <a:pt x="3911" y="5887"/>
                    </a:lnTo>
                    <a:lnTo>
                      <a:pt x="4052" y="5840"/>
                    </a:lnTo>
                    <a:lnTo>
                      <a:pt x="4188" y="5785"/>
                    </a:lnTo>
                    <a:lnTo>
                      <a:pt x="4322" y="5725"/>
                    </a:lnTo>
                    <a:lnTo>
                      <a:pt x="4452" y="5659"/>
                    </a:lnTo>
                    <a:lnTo>
                      <a:pt x="4577" y="5586"/>
                    </a:lnTo>
                    <a:lnTo>
                      <a:pt x="4700" y="5507"/>
                    </a:lnTo>
                    <a:lnTo>
                      <a:pt x="4819" y="5424"/>
                    </a:lnTo>
                    <a:lnTo>
                      <a:pt x="4932" y="5334"/>
                    </a:lnTo>
                    <a:lnTo>
                      <a:pt x="5042" y="5239"/>
                    </a:lnTo>
                    <a:lnTo>
                      <a:pt x="5146" y="5140"/>
                    </a:lnTo>
                    <a:lnTo>
                      <a:pt x="5247" y="5035"/>
                    </a:lnTo>
                    <a:lnTo>
                      <a:pt x="5341" y="4925"/>
                    </a:lnTo>
                    <a:lnTo>
                      <a:pt x="5431" y="4812"/>
                    </a:lnTo>
                    <a:lnTo>
                      <a:pt x="5515" y="4693"/>
                    </a:lnTo>
                    <a:lnTo>
                      <a:pt x="5594" y="4572"/>
                    </a:lnTo>
                    <a:lnTo>
                      <a:pt x="5666" y="4445"/>
                    </a:lnTo>
                    <a:lnTo>
                      <a:pt x="5733" y="4316"/>
                    </a:lnTo>
                    <a:lnTo>
                      <a:pt x="5794" y="4183"/>
                    </a:lnTo>
                    <a:lnTo>
                      <a:pt x="5848" y="4046"/>
                    </a:lnTo>
                    <a:lnTo>
                      <a:pt x="5895" y="3906"/>
                    </a:lnTo>
                    <a:lnTo>
                      <a:pt x="5935" y="3763"/>
                    </a:lnTo>
                    <a:lnTo>
                      <a:pt x="5969" y="3617"/>
                    </a:lnTo>
                    <a:lnTo>
                      <a:pt x="5996" y="3469"/>
                    </a:lnTo>
                    <a:lnTo>
                      <a:pt x="6015" y="3318"/>
                    </a:lnTo>
                    <a:lnTo>
                      <a:pt x="6027" y="3166"/>
                    </a:lnTo>
                    <a:lnTo>
                      <a:pt x="6031" y="3011"/>
                    </a:lnTo>
                    <a:lnTo>
                      <a:pt x="6027" y="2857"/>
                    </a:lnTo>
                    <a:lnTo>
                      <a:pt x="6015" y="2704"/>
                    </a:lnTo>
                    <a:lnTo>
                      <a:pt x="5996" y="2554"/>
                    </a:lnTo>
                    <a:lnTo>
                      <a:pt x="5969" y="2405"/>
                    </a:lnTo>
                    <a:lnTo>
                      <a:pt x="5935" y="2260"/>
                    </a:lnTo>
                    <a:lnTo>
                      <a:pt x="5895" y="2117"/>
                    </a:lnTo>
                    <a:lnTo>
                      <a:pt x="5848" y="1978"/>
                    </a:lnTo>
                    <a:lnTo>
                      <a:pt x="5794" y="1840"/>
                    </a:lnTo>
                    <a:lnTo>
                      <a:pt x="5733" y="1708"/>
                    </a:lnTo>
                    <a:lnTo>
                      <a:pt x="5666" y="1577"/>
                    </a:lnTo>
                    <a:lnTo>
                      <a:pt x="5594" y="1452"/>
                    </a:lnTo>
                    <a:lnTo>
                      <a:pt x="5515" y="1329"/>
                    </a:lnTo>
                    <a:lnTo>
                      <a:pt x="5431" y="1211"/>
                    </a:lnTo>
                    <a:lnTo>
                      <a:pt x="5341" y="1097"/>
                    </a:lnTo>
                    <a:lnTo>
                      <a:pt x="5247" y="988"/>
                    </a:lnTo>
                    <a:lnTo>
                      <a:pt x="5146" y="884"/>
                    </a:lnTo>
                    <a:lnTo>
                      <a:pt x="5042" y="783"/>
                    </a:lnTo>
                    <a:lnTo>
                      <a:pt x="4932" y="689"/>
                    </a:lnTo>
                    <a:lnTo>
                      <a:pt x="4819" y="600"/>
                    </a:lnTo>
                    <a:lnTo>
                      <a:pt x="4700" y="515"/>
                    </a:lnTo>
                    <a:lnTo>
                      <a:pt x="4577" y="437"/>
                    </a:lnTo>
                    <a:lnTo>
                      <a:pt x="4452" y="365"/>
                    </a:lnTo>
                    <a:lnTo>
                      <a:pt x="4322" y="297"/>
                    </a:lnTo>
                    <a:lnTo>
                      <a:pt x="4188" y="237"/>
                    </a:lnTo>
                    <a:lnTo>
                      <a:pt x="4052" y="183"/>
                    </a:lnTo>
                    <a:lnTo>
                      <a:pt x="3911" y="136"/>
                    </a:lnTo>
                    <a:lnTo>
                      <a:pt x="3768" y="96"/>
                    </a:lnTo>
                    <a:lnTo>
                      <a:pt x="3623" y="62"/>
                    </a:lnTo>
                    <a:lnTo>
                      <a:pt x="3474" y="36"/>
                    </a:lnTo>
                    <a:lnTo>
                      <a:pt x="3323" y="16"/>
                    </a:lnTo>
                    <a:lnTo>
                      <a:pt x="3170" y="4"/>
                    </a:lnTo>
                    <a:lnTo>
                      <a:pt x="3016" y="0"/>
                    </a:lnTo>
                    <a:lnTo>
                      <a:pt x="2861" y="4"/>
                    </a:lnTo>
                    <a:lnTo>
                      <a:pt x="2708" y="16"/>
                    </a:lnTo>
                    <a:lnTo>
                      <a:pt x="2557" y="36"/>
                    </a:lnTo>
                    <a:lnTo>
                      <a:pt x="2408" y="62"/>
                    </a:lnTo>
                    <a:lnTo>
                      <a:pt x="2263" y="96"/>
                    </a:lnTo>
                    <a:lnTo>
                      <a:pt x="2120" y="136"/>
                    </a:lnTo>
                    <a:lnTo>
                      <a:pt x="1979" y="183"/>
                    </a:lnTo>
                    <a:lnTo>
                      <a:pt x="1843" y="237"/>
                    </a:lnTo>
                    <a:lnTo>
                      <a:pt x="1709" y="297"/>
                    </a:lnTo>
                    <a:lnTo>
                      <a:pt x="1579" y="365"/>
                    </a:lnTo>
                    <a:lnTo>
                      <a:pt x="1453" y="437"/>
                    </a:lnTo>
                    <a:lnTo>
                      <a:pt x="1331" y="515"/>
                    </a:lnTo>
                    <a:lnTo>
                      <a:pt x="1212" y="600"/>
                    </a:lnTo>
                    <a:lnTo>
                      <a:pt x="1099" y="689"/>
                    </a:lnTo>
                    <a:lnTo>
                      <a:pt x="989" y="783"/>
                    </a:lnTo>
                    <a:lnTo>
                      <a:pt x="884" y="884"/>
                    </a:lnTo>
                    <a:lnTo>
                      <a:pt x="784" y="988"/>
                    </a:lnTo>
                    <a:lnTo>
                      <a:pt x="690" y="1097"/>
                    </a:lnTo>
                    <a:lnTo>
                      <a:pt x="600" y="1211"/>
                    </a:lnTo>
                    <a:lnTo>
                      <a:pt x="516" y="1329"/>
                    </a:lnTo>
                    <a:lnTo>
                      <a:pt x="437" y="1452"/>
                    </a:lnTo>
                    <a:lnTo>
                      <a:pt x="364" y="1577"/>
                    </a:lnTo>
                    <a:lnTo>
                      <a:pt x="298" y="1708"/>
                    </a:lnTo>
                    <a:lnTo>
                      <a:pt x="237" y="1840"/>
                    </a:lnTo>
                    <a:lnTo>
                      <a:pt x="183" y="1978"/>
                    </a:lnTo>
                    <a:lnTo>
                      <a:pt x="136" y="2117"/>
                    </a:lnTo>
                    <a:lnTo>
                      <a:pt x="95" y="2260"/>
                    </a:lnTo>
                    <a:lnTo>
                      <a:pt x="62" y="2405"/>
                    </a:lnTo>
                    <a:lnTo>
                      <a:pt x="35" y="2554"/>
                    </a:lnTo>
                    <a:lnTo>
                      <a:pt x="15" y="2704"/>
                    </a:lnTo>
                    <a:lnTo>
                      <a:pt x="4" y="2857"/>
                    </a:lnTo>
                    <a:lnTo>
                      <a:pt x="0" y="3011"/>
                    </a:lnTo>
                    <a:lnTo>
                      <a:pt x="4" y="3166"/>
                    </a:lnTo>
                    <a:lnTo>
                      <a:pt x="15" y="3318"/>
                    </a:lnTo>
                    <a:lnTo>
                      <a:pt x="35" y="3469"/>
                    </a:lnTo>
                    <a:lnTo>
                      <a:pt x="62" y="3617"/>
                    </a:lnTo>
                    <a:lnTo>
                      <a:pt x="95" y="3763"/>
                    </a:lnTo>
                    <a:lnTo>
                      <a:pt x="136" y="3906"/>
                    </a:lnTo>
                    <a:lnTo>
                      <a:pt x="183" y="4046"/>
                    </a:lnTo>
                    <a:lnTo>
                      <a:pt x="237" y="4183"/>
                    </a:lnTo>
                    <a:lnTo>
                      <a:pt x="298" y="4316"/>
                    </a:lnTo>
                    <a:lnTo>
                      <a:pt x="364" y="4445"/>
                    </a:lnTo>
                    <a:lnTo>
                      <a:pt x="437" y="4572"/>
                    </a:lnTo>
                    <a:lnTo>
                      <a:pt x="516" y="4693"/>
                    </a:lnTo>
                    <a:lnTo>
                      <a:pt x="600" y="4812"/>
                    </a:lnTo>
                    <a:lnTo>
                      <a:pt x="690" y="4925"/>
                    </a:lnTo>
                    <a:lnTo>
                      <a:pt x="784" y="5035"/>
                    </a:lnTo>
                    <a:lnTo>
                      <a:pt x="884" y="5140"/>
                    </a:lnTo>
                    <a:lnTo>
                      <a:pt x="989" y="5239"/>
                    </a:lnTo>
                    <a:lnTo>
                      <a:pt x="1099" y="5334"/>
                    </a:lnTo>
                    <a:lnTo>
                      <a:pt x="1212" y="5424"/>
                    </a:lnTo>
                    <a:lnTo>
                      <a:pt x="1331" y="5507"/>
                    </a:lnTo>
                    <a:lnTo>
                      <a:pt x="1453" y="5586"/>
                    </a:lnTo>
                    <a:lnTo>
                      <a:pt x="1579" y="5659"/>
                    </a:lnTo>
                    <a:lnTo>
                      <a:pt x="1709" y="5725"/>
                    </a:lnTo>
                    <a:lnTo>
                      <a:pt x="1843" y="5785"/>
                    </a:lnTo>
                    <a:lnTo>
                      <a:pt x="1979" y="5840"/>
                    </a:lnTo>
                    <a:lnTo>
                      <a:pt x="2120" y="5887"/>
                    </a:lnTo>
                    <a:lnTo>
                      <a:pt x="2263" y="5928"/>
                    </a:lnTo>
                    <a:lnTo>
                      <a:pt x="2408" y="5961"/>
                    </a:lnTo>
                    <a:lnTo>
                      <a:pt x="2557" y="5988"/>
                    </a:lnTo>
                    <a:lnTo>
                      <a:pt x="2708" y="6007"/>
                    </a:lnTo>
                    <a:lnTo>
                      <a:pt x="2861" y="6018"/>
                    </a:lnTo>
                    <a:lnTo>
                      <a:pt x="3016" y="60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87"/>
              <p:cNvSpPr>
                <a:spLocks noEditPoints="1"/>
              </p:cNvSpPr>
              <p:nvPr/>
            </p:nvSpPr>
            <p:spPr bwMode="auto">
              <a:xfrm>
                <a:off x="6305550" y="2119313"/>
                <a:ext cx="517525" cy="688975"/>
              </a:xfrm>
              <a:custGeom>
                <a:avLst/>
                <a:gdLst>
                  <a:gd name="T0" fmla="*/ 6018 w 12062"/>
                  <a:gd name="T1" fmla="*/ 15039 h 16058"/>
                  <a:gd name="T2" fmla="*/ 5780 w 12062"/>
                  <a:gd name="T3" fmla="*/ 14775 h 16058"/>
                  <a:gd name="T4" fmla="*/ 4611 w 12062"/>
                  <a:gd name="T5" fmla="*/ 13399 h 16058"/>
                  <a:gd name="T6" fmla="*/ 3378 w 12062"/>
                  <a:gd name="T7" fmla="*/ 11797 h 16058"/>
                  <a:gd name="T8" fmla="*/ 2251 w 12062"/>
                  <a:gd name="T9" fmla="*/ 10038 h 16058"/>
                  <a:gd name="T10" fmla="*/ 1406 w 12062"/>
                  <a:gd name="T11" fmla="*/ 8193 h 16058"/>
                  <a:gd name="T12" fmla="*/ 1014 w 12062"/>
                  <a:gd name="T13" fmla="*/ 6330 h 16058"/>
                  <a:gd name="T14" fmla="*/ 1164 w 12062"/>
                  <a:gd name="T15" fmla="*/ 4770 h 16058"/>
                  <a:gd name="T16" fmla="*/ 1734 w 12062"/>
                  <a:gd name="T17" fmla="*/ 3422 h 16058"/>
                  <a:gd name="T18" fmla="*/ 2653 w 12062"/>
                  <a:gd name="T19" fmla="*/ 2309 h 16058"/>
                  <a:gd name="T20" fmla="*/ 3854 w 12062"/>
                  <a:gd name="T21" fmla="*/ 1499 h 16058"/>
                  <a:gd name="T22" fmla="*/ 5267 w 12062"/>
                  <a:gd name="T23" fmla="*/ 1062 h 16058"/>
                  <a:gd name="T24" fmla="*/ 6795 w 12062"/>
                  <a:gd name="T25" fmla="*/ 1062 h 16058"/>
                  <a:gd name="T26" fmla="*/ 8208 w 12062"/>
                  <a:gd name="T27" fmla="*/ 1499 h 16058"/>
                  <a:gd name="T28" fmla="*/ 9409 w 12062"/>
                  <a:gd name="T29" fmla="*/ 2309 h 16058"/>
                  <a:gd name="T30" fmla="*/ 10328 w 12062"/>
                  <a:gd name="T31" fmla="*/ 3422 h 16058"/>
                  <a:gd name="T32" fmla="*/ 10898 w 12062"/>
                  <a:gd name="T33" fmla="*/ 4770 h 16058"/>
                  <a:gd name="T34" fmla="*/ 11048 w 12062"/>
                  <a:gd name="T35" fmla="*/ 6330 h 16058"/>
                  <a:gd name="T36" fmla="*/ 10656 w 12062"/>
                  <a:gd name="T37" fmla="*/ 8193 h 16058"/>
                  <a:gd name="T38" fmla="*/ 9810 w 12062"/>
                  <a:gd name="T39" fmla="*/ 10039 h 16058"/>
                  <a:gd name="T40" fmla="*/ 8681 w 12062"/>
                  <a:gd name="T41" fmla="*/ 11801 h 16058"/>
                  <a:gd name="T42" fmla="*/ 7443 w 12062"/>
                  <a:gd name="T43" fmla="*/ 13407 h 16058"/>
                  <a:gd name="T44" fmla="*/ 6267 w 12062"/>
                  <a:gd name="T45" fmla="*/ 14791 h 16058"/>
                  <a:gd name="T46" fmla="*/ 4817 w 12062"/>
                  <a:gd name="T47" fmla="*/ 121 h 16058"/>
                  <a:gd name="T48" fmla="*/ 3159 w 12062"/>
                  <a:gd name="T49" fmla="*/ 722 h 16058"/>
                  <a:gd name="T50" fmla="*/ 1768 w 12062"/>
                  <a:gd name="T51" fmla="*/ 1753 h 16058"/>
                  <a:gd name="T52" fmla="*/ 729 w 12062"/>
                  <a:gd name="T53" fmla="*/ 3139 h 16058"/>
                  <a:gd name="T54" fmla="*/ 123 w 12062"/>
                  <a:gd name="T55" fmla="*/ 4801 h 16058"/>
                  <a:gd name="T56" fmla="*/ 34 w 12062"/>
                  <a:gd name="T57" fmla="*/ 6682 h 16058"/>
                  <a:gd name="T58" fmla="*/ 506 w 12062"/>
                  <a:gd name="T59" fmla="*/ 8654 h 16058"/>
                  <a:gd name="T60" fmla="*/ 1411 w 12062"/>
                  <a:gd name="T61" fmla="*/ 10583 h 16058"/>
                  <a:gd name="T62" fmla="*/ 2598 w 12062"/>
                  <a:gd name="T63" fmla="*/ 12423 h 16058"/>
                  <a:gd name="T64" fmla="*/ 3917 w 12062"/>
                  <a:gd name="T65" fmla="*/ 14129 h 16058"/>
                  <a:gd name="T66" fmla="*/ 5214 w 12062"/>
                  <a:gd name="T67" fmla="*/ 15655 h 16058"/>
                  <a:gd name="T68" fmla="*/ 5355 w 12062"/>
                  <a:gd name="T69" fmla="*/ 15786 h 16058"/>
                  <a:gd name="T70" fmla="*/ 5509 w 12062"/>
                  <a:gd name="T71" fmla="*/ 15897 h 16058"/>
                  <a:gd name="T72" fmla="*/ 5705 w 12062"/>
                  <a:gd name="T73" fmla="*/ 15997 h 16058"/>
                  <a:gd name="T74" fmla="*/ 5931 w 12062"/>
                  <a:gd name="T75" fmla="*/ 16054 h 16058"/>
                  <a:gd name="T76" fmla="*/ 6170 w 12062"/>
                  <a:gd name="T77" fmla="*/ 16048 h 16058"/>
                  <a:gd name="T78" fmla="*/ 6392 w 12062"/>
                  <a:gd name="T79" fmla="*/ 15982 h 16058"/>
                  <a:gd name="T80" fmla="*/ 6581 w 12062"/>
                  <a:gd name="T81" fmla="*/ 15878 h 16058"/>
                  <a:gd name="T82" fmla="*/ 6747 w 12062"/>
                  <a:gd name="T83" fmla="*/ 15752 h 16058"/>
                  <a:gd name="T84" fmla="*/ 7056 w 12062"/>
                  <a:gd name="T85" fmla="*/ 15415 h 16058"/>
                  <a:gd name="T86" fmla="*/ 8368 w 12062"/>
                  <a:gd name="T87" fmla="*/ 13856 h 16058"/>
                  <a:gd name="T88" fmla="*/ 9675 w 12062"/>
                  <a:gd name="T89" fmla="*/ 12125 h 16058"/>
                  <a:gd name="T90" fmla="*/ 10826 w 12062"/>
                  <a:gd name="T91" fmla="*/ 10267 h 16058"/>
                  <a:gd name="T92" fmla="*/ 11669 w 12062"/>
                  <a:gd name="T93" fmla="*/ 8328 h 16058"/>
                  <a:gd name="T94" fmla="*/ 12053 w 12062"/>
                  <a:gd name="T95" fmla="*/ 6352 h 16058"/>
                  <a:gd name="T96" fmla="*/ 11872 w 12062"/>
                  <a:gd name="T97" fmla="*/ 4508 h 16058"/>
                  <a:gd name="T98" fmla="*/ 11188 w 12062"/>
                  <a:gd name="T99" fmla="*/ 2887 h 16058"/>
                  <a:gd name="T100" fmla="*/ 10084 w 12062"/>
                  <a:gd name="T101" fmla="*/ 1555 h 16058"/>
                  <a:gd name="T102" fmla="*/ 8644 w 12062"/>
                  <a:gd name="T103" fmla="*/ 589 h 16058"/>
                  <a:gd name="T104" fmla="*/ 6948 w 12062"/>
                  <a:gd name="T105" fmla="*/ 68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62" h="16058">
                    <a:moveTo>
                      <a:pt x="6090" y="14996"/>
                    </a:moveTo>
                    <a:lnTo>
                      <a:pt x="6078" y="15005"/>
                    </a:lnTo>
                    <a:lnTo>
                      <a:pt x="6062" y="15018"/>
                    </a:lnTo>
                    <a:lnTo>
                      <a:pt x="6042" y="15032"/>
                    </a:lnTo>
                    <a:lnTo>
                      <a:pt x="6021" y="15045"/>
                    </a:lnTo>
                    <a:lnTo>
                      <a:pt x="6018" y="15039"/>
                    </a:lnTo>
                    <a:lnTo>
                      <a:pt x="6012" y="15032"/>
                    </a:lnTo>
                    <a:lnTo>
                      <a:pt x="6004" y="15024"/>
                    </a:lnTo>
                    <a:lnTo>
                      <a:pt x="5995" y="15015"/>
                    </a:lnTo>
                    <a:lnTo>
                      <a:pt x="5975" y="14996"/>
                    </a:lnTo>
                    <a:lnTo>
                      <a:pt x="5956" y="14978"/>
                    </a:lnTo>
                    <a:lnTo>
                      <a:pt x="5780" y="14775"/>
                    </a:lnTo>
                    <a:lnTo>
                      <a:pt x="5597" y="14565"/>
                    </a:lnTo>
                    <a:lnTo>
                      <a:pt x="5408" y="14346"/>
                    </a:lnTo>
                    <a:lnTo>
                      <a:pt x="5215" y="14120"/>
                    </a:lnTo>
                    <a:lnTo>
                      <a:pt x="5017" y="13886"/>
                    </a:lnTo>
                    <a:lnTo>
                      <a:pt x="4815" y="13646"/>
                    </a:lnTo>
                    <a:lnTo>
                      <a:pt x="4611" y="13399"/>
                    </a:lnTo>
                    <a:lnTo>
                      <a:pt x="4406" y="13145"/>
                    </a:lnTo>
                    <a:lnTo>
                      <a:pt x="4199" y="12887"/>
                    </a:lnTo>
                    <a:lnTo>
                      <a:pt x="3992" y="12622"/>
                    </a:lnTo>
                    <a:lnTo>
                      <a:pt x="3785" y="12352"/>
                    </a:lnTo>
                    <a:lnTo>
                      <a:pt x="3580" y="12077"/>
                    </a:lnTo>
                    <a:lnTo>
                      <a:pt x="3378" y="11797"/>
                    </a:lnTo>
                    <a:lnTo>
                      <a:pt x="3178" y="11513"/>
                    </a:lnTo>
                    <a:lnTo>
                      <a:pt x="2982" y="11225"/>
                    </a:lnTo>
                    <a:lnTo>
                      <a:pt x="2790" y="10932"/>
                    </a:lnTo>
                    <a:lnTo>
                      <a:pt x="2604" y="10637"/>
                    </a:lnTo>
                    <a:lnTo>
                      <a:pt x="2424" y="10339"/>
                    </a:lnTo>
                    <a:lnTo>
                      <a:pt x="2251" y="10038"/>
                    </a:lnTo>
                    <a:lnTo>
                      <a:pt x="2087" y="9734"/>
                    </a:lnTo>
                    <a:lnTo>
                      <a:pt x="1930" y="9429"/>
                    </a:lnTo>
                    <a:lnTo>
                      <a:pt x="1782" y="9122"/>
                    </a:lnTo>
                    <a:lnTo>
                      <a:pt x="1645" y="8813"/>
                    </a:lnTo>
                    <a:lnTo>
                      <a:pt x="1520" y="8504"/>
                    </a:lnTo>
                    <a:lnTo>
                      <a:pt x="1406" y="8193"/>
                    </a:lnTo>
                    <a:lnTo>
                      <a:pt x="1305" y="7881"/>
                    </a:lnTo>
                    <a:lnTo>
                      <a:pt x="1216" y="7570"/>
                    </a:lnTo>
                    <a:lnTo>
                      <a:pt x="1142" y="7259"/>
                    </a:lnTo>
                    <a:lnTo>
                      <a:pt x="1083" y="6948"/>
                    </a:lnTo>
                    <a:lnTo>
                      <a:pt x="1040" y="6639"/>
                    </a:lnTo>
                    <a:lnTo>
                      <a:pt x="1014" y="6330"/>
                    </a:lnTo>
                    <a:lnTo>
                      <a:pt x="1005" y="6023"/>
                    </a:lnTo>
                    <a:lnTo>
                      <a:pt x="1011" y="5765"/>
                    </a:lnTo>
                    <a:lnTo>
                      <a:pt x="1031" y="5510"/>
                    </a:lnTo>
                    <a:lnTo>
                      <a:pt x="1063" y="5259"/>
                    </a:lnTo>
                    <a:lnTo>
                      <a:pt x="1108" y="5012"/>
                    </a:lnTo>
                    <a:lnTo>
                      <a:pt x="1164" y="4770"/>
                    </a:lnTo>
                    <a:lnTo>
                      <a:pt x="1231" y="4532"/>
                    </a:lnTo>
                    <a:lnTo>
                      <a:pt x="1311" y="4299"/>
                    </a:lnTo>
                    <a:lnTo>
                      <a:pt x="1401" y="4071"/>
                    </a:lnTo>
                    <a:lnTo>
                      <a:pt x="1502" y="3849"/>
                    </a:lnTo>
                    <a:lnTo>
                      <a:pt x="1612" y="3632"/>
                    </a:lnTo>
                    <a:lnTo>
                      <a:pt x="1734" y="3422"/>
                    </a:lnTo>
                    <a:lnTo>
                      <a:pt x="1864" y="3219"/>
                    </a:lnTo>
                    <a:lnTo>
                      <a:pt x="2005" y="3022"/>
                    </a:lnTo>
                    <a:lnTo>
                      <a:pt x="2154" y="2832"/>
                    </a:lnTo>
                    <a:lnTo>
                      <a:pt x="2313" y="2650"/>
                    </a:lnTo>
                    <a:lnTo>
                      <a:pt x="2479" y="2475"/>
                    </a:lnTo>
                    <a:lnTo>
                      <a:pt x="2653" y="2309"/>
                    </a:lnTo>
                    <a:lnTo>
                      <a:pt x="2836" y="2151"/>
                    </a:lnTo>
                    <a:lnTo>
                      <a:pt x="3026" y="2002"/>
                    </a:lnTo>
                    <a:lnTo>
                      <a:pt x="3223" y="1862"/>
                    </a:lnTo>
                    <a:lnTo>
                      <a:pt x="3427" y="1731"/>
                    </a:lnTo>
                    <a:lnTo>
                      <a:pt x="3637" y="1610"/>
                    </a:lnTo>
                    <a:lnTo>
                      <a:pt x="3854" y="1499"/>
                    </a:lnTo>
                    <a:lnTo>
                      <a:pt x="4077" y="1399"/>
                    </a:lnTo>
                    <a:lnTo>
                      <a:pt x="4305" y="1309"/>
                    </a:lnTo>
                    <a:lnTo>
                      <a:pt x="4538" y="1229"/>
                    </a:lnTo>
                    <a:lnTo>
                      <a:pt x="4776" y="1162"/>
                    </a:lnTo>
                    <a:lnTo>
                      <a:pt x="5019" y="1106"/>
                    </a:lnTo>
                    <a:lnTo>
                      <a:pt x="5267" y="1062"/>
                    </a:lnTo>
                    <a:lnTo>
                      <a:pt x="5518" y="1030"/>
                    </a:lnTo>
                    <a:lnTo>
                      <a:pt x="5773" y="1010"/>
                    </a:lnTo>
                    <a:lnTo>
                      <a:pt x="6032" y="1004"/>
                    </a:lnTo>
                    <a:lnTo>
                      <a:pt x="6289" y="1010"/>
                    </a:lnTo>
                    <a:lnTo>
                      <a:pt x="6544" y="1030"/>
                    </a:lnTo>
                    <a:lnTo>
                      <a:pt x="6795" y="1062"/>
                    </a:lnTo>
                    <a:lnTo>
                      <a:pt x="7043" y="1106"/>
                    </a:lnTo>
                    <a:lnTo>
                      <a:pt x="7286" y="1162"/>
                    </a:lnTo>
                    <a:lnTo>
                      <a:pt x="7524" y="1229"/>
                    </a:lnTo>
                    <a:lnTo>
                      <a:pt x="7757" y="1309"/>
                    </a:lnTo>
                    <a:lnTo>
                      <a:pt x="7985" y="1399"/>
                    </a:lnTo>
                    <a:lnTo>
                      <a:pt x="8208" y="1499"/>
                    </a:lnTo>
                    <a:lnTo>
                      <a:pt x="8425" y="1610"/>
                    </a:lnTo>
                    <a:lnTo>
                      <a:pt x="8635" y="1731"/>
                    </a:lnTo>
                    <a:lnTo>
                      <a:pt x="8839" y="1862"/>
                    </a:lnTo>
                    <a:lnTo>
                      <a:pt x="9036" y="2002"/>
                    </a:lnTo>
                    <a:lnTo>
                      <a:pt x="9226" y="2151"/>
                    </a:lnTo>
                    <a:lnTo>
                      <a:pt x="9409" y="2309"/>
                    </a:lnTo>
                    <a:lnTo>
                      <a:pt x="9583" y="2475"/>
                    </a:lnTo>
                    <a:lnTo>
                      <a:pt x="9749" y="2650"/>
                    </a:lnTo>
                    <a:lnTo>
                      <a:pt x="9908" y="2832"/>
                    </a:lnTo>
                    <a:lnTo>
                      <a:pt x="10057" y="3022"/>
                    </a:lnTo>
                    <a:lnTo>
                      <a:pt x="10198" y="3219"/>
                    </a:lnTo>
                    <a:lnTo>
                      <a:pt x="10328" y="3422"/>
                    </a:lnTo>
                    <a:lnTo>
                      <a:pt x="10450" y="3632"/>
                    </a:lnTo>
                    <a:lnTo>
                      <a:pt x="10560" y="3849"/>
                    </a:lnTo>
                    <a:lnTo>
                      <a:pt x="10661" y="4071"/>
                    </a:lnTo>
                    <a:lnTo>
                      <a:pt x="10751" y="4299"/>
                    </a:lnTo>
                    <a:lnTo>
                      <a:pt x="10831" y="4532"/>
                    </a:lnTo>
                    <a:lnTo>
                      <a:pt x="10898" y="4770"/>
                    </a:lnTo>
                    <a:lnTo>
                      <a:pt x="10954" y="5012"/>
                    </a:lnTo>
                    <a:lnTo>
                      <a:pt x="10999" y="5259"/>
                    </a:lnTo>
                    <a:lnTo>
                      <a:pt x="11031" y="5510"/>
                    </a:lnTo>
                    <a:lnTo>
                      <a:pt x="11051" y="5765"/>
                    </a:lnTo>
                    <a:lnTo>
                      <a:pt x="11057" y="6023"/>
                    </a:lnTo>
                    <a:lnTo>
                      <a:pt x="11048" y="6330"/>
                    </a:lnTo>
                    <a:lnTo>
                      <a:pt x="11022" y="6639"/>
                    </a:lnTo>
                    <a:lnTo>
                      <a:pt x="10979" y="6948"/>
                    </a:lnTo>
                    <a:lnTo>
                      <a:pt x="10920" y="7259"/>
                    </a:lnTo>
                    <a:lnTo>
                      <a:pt x="10846" y="7570"/>
                    </a:lnTo>
                    <a:lnTo>
                      <a:pt x="10757" y="7881"/>
                    </a:lnTo>
                    <a:lnTo>
                      <a:pt x="10656" y="8193"/>
                    </a:lnTo>
                    <a:lnTo>
                      <a:pt x="10542" y="8504"/>
                    </a:lnTo>
                    <a:lnTo>
                      <a:pt x="10416" y="8814"/>
                    </a:lnTo>
                    <a:lnTo>
                      <a:pt x="10279" y="9122"/>
                    </a:lnTo>
                    <a:lnTo>
                      <a:pt x="10132" y="9430"/>
                    </a:lnTo>
                    <a:lnTo>
                      <a:pt x="9975" y="9735"/>
                    </a:lnTo>
                    <a:lnTo>
                      <a:pt x="9810" y="10039"/>
                    </a:lnTo>
                    <a:lnTo>
                      <a:pt x="9637" y="10340"/>
                    </a:lnTo>
                    <a:lnTo>
                      <a:pt x="9457" y="10639"/>
                    </a:lnTo>
                    <a:lnTo>
                      <a:pt x="9270" y="10934"/>
                    </a:lnTo>
                    <a:lnTo>
                      <a:pt x="9078" y="11227"/>
                    </a:lnTo>
                    <a:lnTo>
                      <a:pt x="8882" y="11516"/>
                    </a:lnTo>
                    <a:lnTo>
                      <a:pt x="8681" y="11801"/>
                    </a:lnTo>
                    <a:lnTo>
                      <a:pt x="8478" y="12081"/>
                    </a:lnTo>
                    <a:lnTo>
                      <a:pt x="8272" y="12357"/>
                    </a:lnTo>
                    <a:lnTo>
                      <a:pt x="8065" y="12628"/>
                    </a:lnTo>
                    <a:lnTo>
                      <a:pt x="7857" y="12893"/>
                    </a:lnTo>
                    <a:lnTo>
                      <a:pt x="7650" y="13154"/>
                    </a:lnTo>
                    <a:lnTo>
                      <a:pt x="7443" y="13407"/>
                    </a:lnTo>
                    <a:lnTo>
                      <a:pt x="7238" y="13655"/>
                    </a:lnTo>
                    <a:lnTo>
                      <a:pt x="7036" y="13897"/>
                    </a:lnTo>
                    <a:lnTo>
                      <a:pt x="6837" y="14132"/>
                    </a:lnTo>
                    <a:lnTo>
                      <a:pt x="6642" y="14359"/>
                    </a:lnTo>
                    <a:lnTo>
                      <a:pt x="6452" y="14579"/>
                    </a:lnTo>
                    <a:lnTo>
                      <a:pt x="6267" y="14791"/>
                    </a:lnTo>
                    <a:lnTo>
                      <a:pt x="6090" y="14996"/>
                    </a:lnTo>
                    <a:close/>
                    <a:moveTo>
                      <a:pt x="6032" y="0"/>
                    </a:moveTo>
                    <a:lnTo>
                      <a:pt x="5721" y="8"/>
                    </a:lnTo>
                    <a:lnTo>
                      <a:pt x="5415" y="31"/>
                    </a:lnTo>
                    <a:lnTo>
                      <a:pt x="5114" y="68"/>
                    </a:lnTo>
                    <a:lnTo>
                      <a:pt x="4817" y="121"/>
                    </a:lnTo>
                    <a:lnTo>
                      <a:pt x="4526" y="188"/>
                    </a:lnTo>
                    <a:lnTo>
                      <a:pt x="4239" y="268"/>
                    </a:lnTo>
                    <a:lnTo>
                      <a:pt x="3959" y="362"/>
                    </a:lnTo>
                    <a:lnTo>
                      <a:pt x="3686" y="470"/>
                    </a:lnTo>
                    <a:lnTo>
                      <a:pt x="3418" y="589"/>
                    </a:lnTo>
                    <a:lnTo>
                      <a:pt x="3159" y="722"/>
                    </a:lnTo>
                    <a:lnTo>
                      <a:pt x="2906" y="865"/>
                    </a:lnTo>
                    <a:lnTo>
                      <a:pt x="2661" y="1021"/>
                    </a:lnTo>
                    <a:lnTo>
                      <a:pt x="2424" y="1188"/>
                    </a:lnTo>
                    <a:lnTo>
                      <a:pt x="2197" y="1366"/>
                    </a:lnTo>
                    <a:lnTo>
                      <a:pt x="1978" y="1555"/>
                    </a:lnTo>
                    <a:lnTo>
                      <a:pt x="1768" y="1753"/>
                    </a:lnTo>
                    <a:lnTo>
                      <a:pt x="1569" y="1962"/>
                    </a:lnTo>
                    <a:lnTo>
                      <a:pt x="1379" y="2180"/>
                    </a:lnTo>
                    <a:lnTo>
                      <a:pt x="1200" y="2407"/>
                    </a:lnTo>
                    <a:lnTo>
                      <a:pt x="1031" y="2643"/>
                    </a:lnTo>
                    <a:lnTo>
                      <a:pt x="874" y="2887"/>
                    </a:lnTo>
                    <a:lnTo>
                      <a:pt x="729" y="3139"/>
                    </a:lnTo>
                    <a:lnTo>
                      <a:pt x="596" y="3399"/>
                    </a:lnTo>
                    <a:lnTo>
                      <a:pt x="474" y="3666"/>
                    </a:lnTo>
                    <a:lnTo>
                      <a:pt x="367" y="3940"/>
                    </a:lnTo>
                    <a:lnTo>
                      <a:pt x="271" y="4221"/>
                    </a:lnTo>
                    <a:lnTo>
                      <a:pt x="190" y="4508"/>
                    </a:lnTo>
                    <a:lnTo>
                      <a:pt x="123" y="4801"/>
                    </a:lnTo>
                    <a:lnTo>
                      <a:pt x="69" y="5099"/>
                    </a:lnTo>
                    <a:lnTo>
                      <a:pt x="31" y="5403"/>
                    </a:lnTo>
                    <a:lnTo>
                      <a:pt x="8" y="5711"/>
                    </a:lnTo>
                    <a:lnTo>
                      <a:pt x="0" y="6023"/>
                    </a:lnTo>
                    <a:lnTo>
                      <a:pt x="9" y="6352"/>
                    </a:lnTo>
                    <a:lnTo>
                      <a:pt x="34" y="6682"/>
                    </a:lnTo>
                    <a:lnTo>
                      <a:pt x="76" y="7012"/>
                    </a:lnTo>
                    <a:lnTo>
                      <a:pt x="134" y="7342"/>
                    </a:lnTo>
                    <a:lnTo>
                      <a:pt x="206" y="7671"/>
                    </a:lnTo>
                    <a:lnTo>
                      <a:pt x="292" y="8000"/>
                    </a:lnTo>
                    <a:lnTo>
                      <a:pt x="393" y="8328"/>
                    </a:lnTo>
                    <a:lnTo>
                      <a:pt x="506" y="8654"/>
                    </a:lnTo>
                    <a:lnTo>
                      <a:pt x="630" y="8980"/>
                    </a:lnTo>
                    <a:lnTo>
                      <a:pt x="767" y="9305"/>
                    </a:lnTo>
                    <a:lnTo>
                      <a:pt x="914" y="9628"/>
                    </a:lnTo>
                    <a:lnTo>
                      <a:pt x="1070" y="9948"/>
                    </a:lnTo>
                    <a:lnTo>
                      <a:pt x="1236" y="10267"/>
                    </a:lnTo>
                    <a:lnTo>
                      <a:pt x="1411" y="10583"/>
                    </a:lnTo>
                    <a:lnTo>
                      <a:pt x="1593" y="10897"/>
                    </a:lnTo>
                    <a:lnTo>
                      <a:pt x="1783" y="11208"/>
                    </a:lnTo>
                    <a:lnTo>
                      <a:pt x="1979" y="11518"/>
                    </a:lnTo>
                    <a:lnTo>
                      <a:pt x="2180" y="11823"/>
                    </a:lnTo>
                    <a:lnTo>
                      <a:pt x="2387" y="12125"/>
                    </a:lnTo>
                    <a:lnTo>
                      <a:pt x="2598" y="12423"/>
                    </a:lnTo>
                    <a:lnTo>
                      <a:pt x="2813" y="12718"/>
                    </a:lnTo>
                    <a:lnTo>
                      <a:pt x="3030" y="13009"/>
                    </a:lnTo>
                    <a:lnTo>
                      <a:pt x="3250" y="13296"/>
                    </a:lnTo>
                    <a:lnTo>
                      <a:pt x="3473" y="13578"/>
                    </a:lnTo>
                    <a:lnTo>
                      <a:pt x="3695" y="13856"/>
                    </a:lnTo>
                    <a:lnTo>
                      <a:pt x="3917" y="14129"/>
                    </a:lnTo>
                    <a:lnTo>
                      <a:pt x="4139" y="14397"/>
                    </a:lnTo>
                    <a:lnTo>
                      <a:pt x="4359" y="14659"/>
                    </a:lnTo>
                    <a:lnTo>
                      <a:pt x="4577" y="14917"/>
                    </a:lnTo>
                    <a:lnTo>
                      <a:pt x="4793" y="15169"/>
                    </a:lnTo>
                    <a:lnTo>
                      <a:pt x="5006" y="15415"/>
                    </a:lnTo>
                    <a:lnTo>
                      <a:pt x="5214" y="15655"/>
                    </a:lnTo>
                    <a:lnTo>
                      <a:pt x="5219" y="15661"/>
                    </a:lnTo>
                    <a:lnTo>
                      <a:pt x="5233" y="15675"/>
                    </a:lnTo>
                    <a:lnTo>
                      <a:pt x="5254" y="15695"/>
                    </a:lnTo>
                    <a:lnTo>
                      <a:pt x="5281" y="15722"/>
                    </a:lnTo>
                    <a:lnTo>
                      <a:pt x="5315" y="15752"/>
                    </a:lnTo>
                    <a:lnTo>
                      <a:pt x="5355" y="15786"/>
                    </a:lnTo>
                    <a:lnTo>
                      <a:pt x="5377" y="15804"/>
                    </a:lnTo>
                    <a:lnTo>
                      <a:pt x="5401" y="15822"/>
                    </a:lnTo>
                    <a:lnTo>
                      <a:pt x="5426" y="15841"/>
                    </a:lnTo>
                    <a:lnTo>
                      <a:pt x="5453" y="15860"/>
                    </a:lnTo>
                    <a:lnTo>
                      <a:pt x="5480" y="15878"/>
                    </a:lnTo>
                    <a:lnTo>
                      <a:pt x="5509" y="15897"/>
                    </a:lnTo>
                    <a:lnTo>
                      <a:pt x="5539" y="15915"/>
                    </a:lnTo>
                    <a:lnTo>
                      <a:pt x="5570" y="15933"/>
                    </a:lnTo>
                    <a:lnTo>
                      <a:pt x="5602" y="15950"/>
                    </a:lnTo>
                    <a:lnTo>
                      <a:pt x="5635" y="15967"/>
                    </a:lnTo>
                    <a:lnTo>
                      <a:pt x="5670" y="15982"/>
                    </a:lnTo>
                    <a:lnTo>
                      <a:pt x="5705" y="15997"/>
                    </a:lnTo>
                    <a:lnTo>
                      <a:pt x="5740" y="16010"/>
                    </a:lnTo>
                    <a:lnTo>
                      <a:pt x="5777" y="16022"/>
                    </a:lnTo>
                    <a:lnTo>
                      <a:pt x="5814" y="16032"/>
                    </a:lnTo>
                    <a:lnTo>
                      <a:pt x="5853" y="16041"/>
                    </a:lnTo>
                    <a:lnTo>
                      <a:pt x="5892" y="16048"/>
                    </a:lnTo>
                    <a:lnTo>
                      <a:pt x="5931" y="16054"/>
                    </a:lnTo>
                    <a:lnTo>
                      <a:pt x="5971" y="16057"/>
                    </a:lnTo>
                    <a:lnTo>
                      <a:pt x="6011" y="16058"/>
                    </a:lnTo>
                    <a:lnTo>
                      <a:pt x="6051" y="16058"/>
                    </a:lnTo>
                    <a:lnTo>
                      <a:pt x="6091" y="16057"/>
                    </a:lnTo>
                    <a:lnTo>
                      <a:pt x="6131" y="16054"/>
                    </a:lnTo>
                    <a:lnTo>
                      <a:pt x="6170" y="16048"/>
                    </a:lnTo>
                    <a:lnTo>
                      <a:pt x="6209" y="16041"/>
                    </a:lnTo>
                    <a:lnTo>
                      <a:pt x="6248" y="16032"/>
                    </a:lnTo>
                    <a:lnTo>
                      <a:pt x="6285" y="16022"/>
                    </a:lnTo>
                    <a:lnTo>
                      <a:pt x="6322" y="16010"/>
                    </a:lnTo>
                    <a:lnTo>
                      <a:pt x="6357" y="15997"/>
                    </a:lnTo>
                    <a:lnTo>
                      <a:pt x="6392" y="15982"/>
                    </a:lnTo>
                    <a:lnTo>
                      <a:pt x="6427" y="15967"/>
                    </a:lnTo>
                    <a:lnTo>
                      <a:pt x="6460" y="15950"/>
                    </a:lnTo>
                    <a:lnTo>
                      <a:pt x="6492" y="15933"/>
                    </a:lnTo>
                    <a:lnTo>
                      <a:pt x="6523" y="15915"/>
                    </a:lnTo>
                    <a:lnTo>
                      <a:pt x="6553" y="15897"/>
                    </a:lnTo>
                    <a:lnTo>
                      <a:pt x="6581" y="15878"/>
                    </a:lnTo>
                    <a:lnTo>
                      <a:pt x="6609" y="15860"/>
                    </a:lnTo>
                    <a:lnTo>
                      <a:pt x="6636" y="15841"/>
                    </a:lnTo>
                    <a:lnTo>
                      <a:pt x="6661" y="15822"/>
                    </a:lnTo>
                    <a:lnTo>
                      <a:pt x="6684" y="15804"/>
                    </a:lnTo>
                    <a:lnTo>
                      <a:pt x="6707" y="15786"/>
                    </a:lnTo>
                    <a:lnTo>
                      <a:pt x="6747" y="15752"/>
                    </a:lnTo>
                    <a:lnTo>
                      <a:pt x="6780" y="15722"/>
                    </a:lnTo>
                    <a:lnTo>
                      <a:pt x="6808" y="15695"/>
                    </a:lnTo>
                    <a:lnTo>
                      <a:pt x="6829" y="15675"/>
                    </a:lnTo>
                    <a:lnTo>
                      <a:pt x="6842" y="15661"/>
                    </a:lnTo>
                    <a:lnTo>
                      <a:pt x="6848" y="15655"/>
                    </a:lnTo>
                    <a:lnTo>
                      <a:pt x="7056" y="15415"/>
                    </a:lnTo>
                    <a:lnTo>
                      <a:pt x="7269" y="15169"/>
                    </a:lnTo>
                    <a:lnTo>
                      <a:pt x="7485" y="14917"/>
                    </a:lnTo>
                    <a:lnTo>
                      <a:pt x="7703" y="14659"/>
                    </a:lnTo>
                    <a:lnTo>
                      <a:pt x="7924" y="14397"/>
                    </a:lnTo>
                    <a:lnTo>
                      <a:pt x="8145" y="14129"/>
                    </a:lnTo>
                    <a:lnTo>
                      <a:pt x="8368" y="13856"/>
                    </a:lnTo>
                    <a:lnTo>
                      <a:pt x="8590" y="13578"/>
                    </a:lnTo>
                    <a:lnTo>
                      <a:pt x="8812" y="13296"/>
                    </a:lnTo>
                    <a:lnTo>
                      <a:pt x="9032" y="13009"/>
                    </a:lnTo>
                    <a:lnTo>
                      <a:pt x="9249" y="12718"/>
                    </a:lnTo>
                    <a:lnTo>
                      <a:pt x="9464" y="12423"/>
                    </a:lnTo>
                    <a:lnTo>
                      <a:pt x="9675" y="12125"/>
                    </a:lnTo>
                    <a:lnTo>
                      <a:pt x="9882" y="11823"/>
                    </a:lnTo>
                    <a:lnTo>
                      <a:pt x="10084" y="11518"/>
                    </a:lnTo>
                    <a:lnTo>
                      <a:pt x="10280" y="11208"/>
                    </a:lnTo>
                    <a:lnTo>
                      <a:pt x="10469" y="10897"/>
                    </a:lnTo>
                    <a:lnTo>
                      <a:pt x="10652" y="10583"/>
                    </a:lnTo>
                    <a:lnTo>
                      <a:pt x="10826" y="10267"/>
                    </a:lnTo>
                    <a:lnTo>
                      <a:pt x="10992" y="9948"/>
                    </a:lnTo>
                    <a:lnTo>
                      <a:pt x="11148" y="9628"/>
                    </a:lnTo>
                    <a:lnTo>
                      <a:pt x="11295" y="9305"/>
                    </a:lnTo>
                    <a:lnTo>
                      <a:pt x="11432" y="8980"/>
                    </a:lnTo>
                    <a:lnTo>
                      <a:pt x="11556" y="8654"/>
                    </a:lnTo>
                    <a:lnTo>
                      <a:pt x="11669" y="8328"/>
                    </a:lnTo>
                    <a:lnTo>
                      <a:pt x="11770" y="8000"/>
                    </a:lnTo>
                    <a:lnTo>
                      <a:pt x="11856" y="7671"/>
                    </a:lnTo>
                    <a:lnTo>
                      <a:pt x="11928" y="7342"/>
                    </a:lnTo>
                    <a:lnTo>
                      <a:pt x="11986" y="7012"/>
                    </a:lnTo>
                    <a:lnTo>
                      <a:pt x="12028" y="6682"/>
                    </a:lnTo>
                    <a:lnTo>
                      <a:pt x="12053" y="6352"/>
                    </a:lnTo>
                    <a:lnTo>
                      <a:pt x="12062" y="6023"/>
                    </a:lnTo>
                    <a:lnTo>
                      <a:pt x="12054" y="5711"/>
                    </a:lnTo>
                    <a:lnTo>
                      <a:pt x="12031" y="5403"/>
                    </a:lnTo>
                    <a:lnTo>
                      <a:pt x="11993" y="5099"/>
                    </a:lnTo>
                    <a:lnTo>
                      <a:pt x="11939" y="4801"/>
                    </a:lnTo>
                    <a:lnTo>
                      <a:pt x="11872" y="4508"/>
                    </a:lnTo>
                    <a:lnTo>
                      <a:pt x="11791" y="4221"/>
                    </a:lnTo>
                    <a:lnTo>
                      <a:pt x="11695" y="3940"/>
                    </a:lnTo>
                    <a:lnTo>
                      <a:pt x="11588" y="3666"/>
                    </a:lnTo>
                    <a:lnTo>
                      <a:pt x="11466" y="3399"/>
                    </a:lnTo>
                    <a:lnTo>
                      <a:pt x="11333" y="3139"/>
                    </a:lnTo>
                    <a:lnTo>
                      <a:pt x="11188" y="2887"/>
                    </a:lnTo>
                    <a:lnTo>
                      <a:pt x="11031" y="2643"/>
                    </a:lnTo>
                    <a:lnTo>
                      <a:pt x="10862" y="2407"/>
                    </a:lnTo>
                    <a:lnTo>
                      <a:pt x="10683" y="2180"/>
                    </a:lnTo>
                    <a:lnTo>
                      <a:pt x="10493" y="1962"/>
                    </a:lnTo>
                    <a:lnTo>
                      <a:pt x="10294" y="1753"/>
                    </a:lnTo>
                    <a:lnTo>
                      <a:pt x="10084" y="1555"/>
                    </a:lnTo>
                    <a:lnTo>
                      <a:pt x="9865" y="1366"/>
                    </a:lnTo>
                    <a:lnTo>
                      <a:pt x="9638" y="1188"/>
                    </a:lnTo>
                    <a:lnTo>
                      <a:pt x="9401" y="1021"/>
                    </a:lnTo>
                    <a:lnTo>
                      <a:pt x="9156" y="865"/>
                    </a:lnTo>
                    <a:lnTo>
                      <a:pt x="8903" y="722"/>
                    </a:lnTo>
                    <a:lnTo>
                      <a:pt x="8644" y="589"/>
                    </a:lnTo>
                    <a:lnTo>
                      <a:pt x="8376" y="470"/>
                    </a:lnTo>
                    <a:lnTo>
                      <a:pt x="8103" y="362"/>
                    </a:lnTo>
                    <a:lnTo>
                      <a:pt x="7823" y="268"/>
                    </a:lnTo>
                    <a:lnTo>
                      <a:pt x="7536" y="188"/>
                    </a:lnTo>
                    <a:lnTo>
                      <a:pt x="7245" y="121"/>
                    </a:lnTo>
                    <a:lnTo>
                      <a:pt x="6948" y="68"/>
                    </a:lnTo>
                    <a:lnTo>
                      <a:pt x="6647" y="31"/>
                    </a:lnTo>
                    <a:lnTo>
                      <a:pt x="6341" y="8"/>
                    </a:lnTo>
                    <a:lnTo>
                      <a:pt x="60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236707" y="4296540"/>
            <a:ext cx="993320" cy="994290"/>
            <a:chOff x="3236707" y="4296540"/>
            <a:chExt cx="993320" cy="994290"/>
          </a:xfrm>
        </p:grpSpPr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3236707" y="4296540"/>
              <a:ext cx="993320" cy="99429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96"/>
            <p:cNvSpPr>
              <a:spLocks noEditPoints="1"/>
            </p:cNvSpPr>
            <p:nvPr/>
          </p:nvSpPr>
          <p:spPr bwMode="auto">
            <a:xfrm>
              <a:off x="3617915" y="4679070"/>
              <a:ext cx="234420" cy="233881"/>
            </a:xfrm>
            <a:custGeom>
              <a:avLst/>
              <a:gdLst>
                <a:gd name="T0" fmla="*/ 13537 w 16094"/>
                <a:gd name="T1" fmla="*/ 6059 h 16058"/>
                <a:gd name="T2" fmla="*/ 13105 w 16094"/>
                <a:gd name="T3" fmla="*/ 4843 h 16058"/>
                <a:gd name="T4" fmla="*/ 12309 w 16094"/>
                <a:gd name="T5" fmla="*/ 3778 h 16058"/>
                <a:gd name="T6" fmla="*/ 11103 w 16094"/>
                <a:gd name="T7" fmla="*/ 2914 h 16058"/>
                <a:gd name="T8" fmla="*/ 9730 w 16094"/>
                <a:gd name="T9" fmla="*/ 2510 h 16058"/>
                <a:gd name="T10" fmla="*/ 10548 w 16094"/>
                <a:gd name="T11" fmla="*/ 1344 h 16058"/>
                <a:gd name="T12" fmla="*/ 11273 w 16094"/>
                <a:gd name="T13" fmla="*/ 1058 h 16058"/>
                <a:gd name="T14" fmla="*/ 12175 w 16094"/>
                <a:gd name="T15" fmla="*/ 1030 h 16058"/>
                <a:gd name="T16" fmla="*/ 13215 w 16094"/>
                <a:gd name="T17" fmla="*/ 1370 h 16058"/>
                <a:gd name="T18" fmla="*/ 14130 w 16094"/>
                <a:gd name="T19" fmla="*/ 2061 h 16058"/>
                <a:gd name="T20" fmla="*/ 14752 w 16094"/>
                <a:gd name="T21" fmla="*/ 2927 h 16058"/>
                <a:gd name="T22" fmla="*/ 15061 w 16094"/>
                <a:gd name="T23" fmla="*/ 3885 h 16058"/>
                <a:gd name="T24" fmla="*/ 15035 w 16094"/>
                <a:gd name="T25" fmla="*/ 4794 h 16058"/>
                <a:gd name="T26" fmla="*/ 14704 w 16094"/>
                <a:gd name="T27" fmla="*/ 5577 h 16058"/>
                <a:gd name="T28" fmla="*/ 4429 w 16094"/>
                <a:gd name="T29" fmla="*/ 13990 h 16058"/>
                <a:gd name="T30" fmla="*/ 4128 w 16094"/>
                <a:gd name="T31" fmla="*/ 13119 h 16058"/>
                <a:gd name="T32" fmla="*/ 3522 w 16094"/>
                <a:gd name="T33" fmla="*/ 12349 h 16058"/>
                <a:gd name="T34" fmla="*/ 2735 w 16094"/>
                <a:gd name="T35" fmla="*/ 11832 h 16058"/>
                <a:gd name="T36" fmla="*/ 1857 w 16094"/>
                <a:gd name="T37" fmla="*/ 11600 h 16058"/>
                <a:gd name="T38" fmla="*/ 2349 w 16094"/>
                <a:gd name="T39" fmla="*/ 9539 h 16058"/>
                <a:gd name="T40" fmla="*/ 3383 w 16094"/>
                <a:gd name="T41" fmla="*/ 9051 h 16058"/>
                <a:gd name="T42" fmla="*/ 5065 w 16094"/>
                <a:gd name="T43" fmla="*/ 9305 h 16058"/>
                <a:gd name="T44" fmla="*/ 6529 w 16094"/>
                <a:gd name="T45" fmla="*/ 10574 h 16058"/>
                <a:gd name="T46" fmla="*/ 7057 w 16094"/>
                <a:gd name="T47" fmla="*/ 12341 h 16058"/>
                <a:gd name="T48" fmla="*/ 6481 w 16094"/>
                <a:gd name="T49" fmla="*/ 13816 h 16058"/>
                <a:gd name="T50" fmla="*/ 1899 w 16094"/>
                <a:gd name="T51" fmla="*/ 15034 h 16058"/>
                <a:gd name="T52" fmla="*/ 1430 w 16094"/>
                <a:gd name="T53" fmla="*/ 14978 h 16058"/>
                <a:gd name="T54" fmla="*/ 1080 w 16094"/>
                <a:gd name="T55" fmla="*/ 14626 h 16058"/>
                <a:gd name="T56" fmla="*/ 1037 w 16094"/>
                <a:gd name="T57" fmla="*/ 14110 h 16058"/>
                <a:gd name="T58" fmla="*/ 2133 w 16094"/>
                <a:gd name="T59" fmla="*/ 12161 h 16058"/>
                <a:gd name="T60" fmla="*/ 2879 w 16094"/>
                <a:gd name="T61" fmla="*/ 12483 h 16058"/>
                <a:gd name="T62" fmla="*/ 3517 w 16094"/>
                <a:gd name="T63" fmla="*/ 13089 h 16058"/>
                <a:gd name="T64" fmla="*/ 3887 w 16094"/>
                <a:gd name="T65" fmla="*/ 13837 h 16058"/>
                <a:gd name="T66" fmla="*/ 5275 w 16094"/>
                <a:gd name="T67" fmla="*/ 8311 h 16058"/>
                <a:gd name="T68" fmla="*/ 4471 w 16094"/>
                <a:gd name="T69" fmla="*/ 8075 h 16058"/>
                <a:gd name="T70" fmla="*/ 3832 w 16094"/>
                <a:gd name="T71" fmla="*/ 8011 h 16058"/>
                <a:gd name="T72" fmla="*/ 8544 w 16094"/>
                <a:gd name="T73" fmla="*/ 3613 h 16058"/>
                <a:gd name="T74" fmla="*/ 9615 w 16094"/>
                <a:gd name="T75" fmla="*/ 3512 h 16058"/>
                <a:gd name="T76" fmla="*/ 7177 w 16094"/>
                <a:gd name="T77" fmla="*/ 9768 h 16058"/>
                <a:gd name="T78" fmla="*/ 6475 w 16094"/>
                <a:gd name="T79" fmla="*/ 9029 h 16058"/>
                <a:gd name="T80" fmla="*/ 10683 w 16094"/>
                <a:gd name="T81" fmla="*/ 3831 h 16058"/>
                <a:gd name="T82" fmla="*/ 11597 w 16094"/>
                <a:gd name="T83" fmla="*/ 4487 h 16058"/>
                <a:gd name="T84" fmla="*/ 12178 w 16094"/>
                <a:gd name="T85" fmla="*/ 5258 h 16058"/>
                <a:gd name="T86" fmla="*/ 7882 w 16094"/>
                <a:gd name="T87" fmla="*/ 11105 h 16058"/>
                <a:gd name="T88" fmla="*/ 12576 w 16094"/>
                <a:gd name="T89" fmla="*/ 6482 h 16058"/>
                <a:gd name="T90" fmla="*/ 12439 w 16094"/>
                <a:gd name="T91" fmla="*/ 7635 h 16058"/>
                <a:gd name="T92" fmla="*/ 11948 w 16094"/>
                <a:gd name="T93" fmla="*/ 8406 h 16058"/>
                <a:gd name="T94" fmla="*/ 14463 w 16094"/>
                <a:gd name="T95" fmla="*/ 1003 h 16058"/>
                <a:gd name="T96" fmla="*/ 13190 w 16094"/>
                <a:gd name="T97" fmla="*/ 260 h 16058"/>
                <a:gd name="T98" fmla="*/ 11795 w 16094"/>
                <a:gd name="T99" fmla="*/ 0 h 16058"/>
                <a:gd name="T100" fmla="*/ 10660 w 16094"/>
                <a:gd name="T101" fmla="*/ 187 h 16058"/>
                <a:gd name="T102" fmla="*/ 9684 w 16094"/>
                <a:gd name="T103" fmla="*/ 727 h 16058"/>
                <a:gd name="T104" fmla="*/ 1704 w 16094"/>
                <a:gd name="T105" fmla="*/ 8728 h 16058"/>
                <a:gd name="T106" fmla="*/ 1279 w 16094"/>
                <a:gd name="T107" fmla="*/ 9454 h 16058"/>
                <a:gd name="T108" fmla="*/ 0 w 16094"/>
                <a:gd name="T109" fmla="*/ 14302 h 16058"/>
                <a:gd name="T110" fmla="*/ 402 w 16094"/>
                <a:gd name="T111" fmla="*/ 15419 h 16058"/>
                <a:gd name="T112" fmla="*/ 1407 w 16094"/>
                <a:gd name="T113" fmla="*/ 16022 h 16058"/>
                <a:gd name="T114" fmla="*/ 2275 w 16094"/>
                <a:gd name="T115" fmla="*/ 15980 h 16058"/>
                <a:gd name="T116" fmla="*/ 7227 w 16094"/>
                <a:gd name="T117" fmla="*/ 14541 h 16058"/>
                <a:gd name="T118" fmla="*/ 15901 w 16094"/>
                <a:gd name="T119" fmla="*/ 5421 h 16058"/>
                <a:gd name="T120" fmla="*/ 15857 w 16094"/>
                <a:gd name="T121" fmla="*/ 2953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94" h="16058">
                  <a:moveTo>
                    <a:pt x="14431" y="5907"/>
                  </a:moveTo>
                  <a:lnTo>
                    <a:pt x="13584" y="6759"/>
                  </a:lnTo>
                  <a:lnTo>
                    <a:pt x="13585" y="6717"/>
                  </a:lnTo>
                  <a:lnTo>
                    <a:pt x="13586" y="6675"/>
                  </a:lnTo>
                  <a:lnTo>
                    <a:pt x="13588" y="6633"/>
                  </a:lnTo>
                  <a:lnTo>
                    <a:pt x="13590" y="6591"/>
                  </a:lnTo>
                  <a:lnTo>
                    <a:pt x="13591" y="6549"/>
                  </a:lnTo>
                  <a:lnTo>
                    <a:pt x="13591" y="6507"/>
                  </a:lnTo>
                  <a:lnTo>
                    <a:pt x="13590" y="6464"/>
                  </a:lnTo>
                  <a:lnTo>
                    <a:pt x="13587" y="6420"/>
                  </a:lnTo>
                  <a:lnTo>
                    <a:pt x="13578" y="6330"/>
                  </a:lnTo>
                  <a:lnTo>
                    <a:pt x="13566" y="6240"/>
                  </a:lnTo>
                  <a:lnTo>
                    <a:pt x="13553" y="6148"/>
                  </a:lnTo>
                  <a:lnTo>
                    <a:pt x="13537" y="6059"/>
                  </a:lnTo>
                  <a:lnTo>
                    <a:pt x="13520" y="5969"/>
                  </a:lnTo>
                  <a:lnTo>
                    <a:pt x="13500" y="5879"/>
                  </a:lnTo>
                  <a:lnTo>
                    <a:pt x="13478" y="5790"/>
                  </a:lnTo>
                  <a:lnTo>
                    <a:pt x="13453" y="5702"/>
                  </a:lnTo>
                  <a:lnTo>
                    <a:pt x="13427" y="5613"/>
                  </a:lnTo>
                  <a:lnTo>
                    <a:pt x="13400" y="5525"/>
                  </a:lnTo>
                  <a:lnTo>
                    <a:pt x="13370" y="5439"/>
                  </a:lnTo>
                  <a:lnTo>
                    <a:pt x="13338" y="5351"/>
                  </a:lnTo>
                  <a:lnTo>
                    <a:pt x="13305" y="5265"/>
                  </a:lnTo>
                  <a:lnTo>
                    <a:pt x="13268" y="5180"/>
                  </a:lnTo>
                  <a:lnTo>
                    <a:pt x="13230" y="5094"/>
                  </a:lnTo>
                  <a:lnTo>
                    <a:pt x="13191" y="5010"/>
                  </a:lnTo>
                  <a:lnTo>
                    <a:pt x="13150" y="4927"/>
                  </a:lnTo>
                  <a:lnTo>
                    <a:pt x="13105" y="4843"/>
                  </a:lnTo>
                  <a:lnTo>
                    <a:pt x="13060" y="4761"/>
                  </a:lnTo>
                  <a:lnTo>
                    <a:pt x="13014" y="4680"/>
                  </a:lnTo>
                  <a:lnTo>
                    <a:pt x="12965" y="4600"/>
                  </a:lnTo>
                  <a:lnTo>
                    <a:pt x="12913" y="4520"/>
                  </a:lnTo>
                  <a:lnTo>
                    <a:pt x="12861" y="4441"/>
                  </a:lnTo>
                  <a:lnTo>
                    <a:pt x="12807" y="4364"/>
                  </a:lnTo>
                  <a:lnTo>
                    <a:pt x="12750" y="4286"/>
                  </a:lnTo>
                  <a:lnTo>
                    <a:pt x="12692" y="4210"/>
                  </a:lnTo>
                  <a:lnTo>
                    <a:pt x="12633" y="4136"/>
                  </a:lnTo>
                  <a:lnTo>
                    <a:pt x="12571" y="4062"/>
                  </a:lnTo>
                  <a:lnTo>
                    <a:pt x="12508" y="3989"/>
                  </a:lnTo>
                  <a:lnTo>
                    <a:pt x="12443" y="3917"/>
                  </a:lnTo>
                  <a:lnTo>
                    <a:pt x="12376" y="3847"/>
                  </a:lnTo>
                  <a:lnTo>
                    <a:pt x="12309" y="3778"/>
                  </a:lnTo>
                  <a:lnTo>
                    <a:pt x="12230" y="3701"/>
                  </a:lnTo>
                  <a:lnTo>
                    <a:pt x="12152" y="3628"/>
                  </a:lnTo>
                  <a:lnTo>
                    <a:pt x="12071" y="3557"/>
                  </a:lnTo>
                  <a:lnTo>
                    <a:pt x="11989" y="3487"/>
                  </a:lnTo>
                  <a:lnTo>
                    <a:pt x="11905" y="3419"/>
                  </a:lnTo>
                  <a:lnTo>
                    <a:pt x="11821" y="3354"/>
                  </a:lnTo>
                  <a:lnTo>
                    <a:pt x="11735" y="3292"/>
                  </a:lnTo>
                  <a:lnTo>
                    <a:pt x="11648" y="3231"/>
                  </a:lnTo>
                  <a:lnTo>
                    <a:pt x="11560" y="3172"/>
                  </a:lnTo>
                  <a:lnTo>
                    <a:pt x="11471" y="3116"/>
                  </a:lnTo>
                  <a:lnTo>
                    <a:pt x="11380" y="3062"/>
                  </a:lnTo>
                  <a:lnTo>
                    <a:pt x="11289" y="3010"/>
                  </a:lnTo>
                  <a:lnTo>
                    <a:pt x="11196" y="2961"/>
                  </a:lnTo>
                  <a:lnTo>
                    <a:pt x="11103" y="2914"/>
                  </a:lnTo>
                  <a:lnTo>
                    <a:pt x="11009" y="2868"/>
                  </a:lnTo>
                  <a:lnTo>
                    <a:pt x="10913" y="2826"/>
                  </a:lnTo>
                  <a:lnTo>
                    <a:pt x="10818" y="2786"/>
                  </a:lnTo>
                  <a:lnTo>
                    <a:pt x="10721" y="2749"/>
                  </a:lnTo>
                  <a:lnTo>
                    <a:pt x="10625" y="2714"/>
                  </a:lnTo>
                  <a:lnTo>
                    <a:pt x="10527" y="2681"/>
                  </a:lnTo>
                  <a:lnTo>
                    <a:pt x="10429" y="2651"/>
                  </a:lnTo>
                  <a:lnTo>
                    <a:pt x="10330" y="2622"/>
                  </a:lnTo>
                  <a:lnTo>
                    <a:pt x="10231" y="2597"/>
                  </a:lnTo>
                  <a:lnTo>
                    <a:pt x="10132" y="2574"/>
                  </a:lnTo>
                  <a:lnTo>
                    <a:pt x="10031" y="2554"/>
                  </a:lnTo>
                  <a:lnTo>
                    <a:pt x="9932" y="2537"/>
                  </a:lnTo>
                  <a:lnTo>
                    <a:pt x="9831" y="2522"/>
                  </a:lnTo>
                  <a:lnTo>
                    <a:pt x="9730" y="2510"/>
                  </a:lnTo>
                  <a:lnTo>
                    <a:pt x="9630" y="2500"/>
                  </a:lnTo>
                  <a:lnTo>
                    <a:pt x="9529" y="2493"/>
                  </a:lnTo>
                  <a:lnTo>
                    <a:pt x="9428" y="2489"/>
                  </a:lnTo>
                  <a:lnTo>
                    <a:pt x="9327" y="2487"/>
                  </a:lnTo>
                  <a:lnTo>
                    <a:pt x="10160" y="1649"/>
                  </a:lnTo>
                  <a:lnTo>
                    <a:pt x="10199" y="1611"/>
                  </a:lnTo>
                  <a:lnTo>
                    <a:pt x="10240" y="1574"/>
                  </a:lnTo>
                  <a:lnTo>
                    <a:pt x="10282" y="1538"/>
                  </a:lnTo>
                  <a:lnTo>
                    <a:pt x="10324" y="1502"/>
                  </a:lnTo>
                  <a:lnTo>
                    <a:pt x="10367" y="1468"/>
                  </a:lnTo>
                  <a:lnTo>
                    <a:pt x="10411" y="1435"/>
                  </a:lnTo>
                  <a:lnTo>
                    <a:pt x="10456" y="1404"/>
                  </a:lnTo>
                  <a:lnTo>
                    <a:pt x="10502" y="1373"/>
                  </a:lnTo>
                  <a:lnTo>
                    <a:pt x="10548" y="1344"/>
                  </a:lnTo>
                  <a:lnTo>
                    <a:pt x="10596" y="1316"/>
                  </a:lnTo>
                  <a:lnTo>
                    <a:pt x="10644" y="1289"/>
                  </a:lnTo>
                  <a:lnTo>
                    <a:pt x="10692" y="1263"/>
                  </a:lnTo>
                  <a:lnTo>
                    <a:pt x="10742" y="1237"/>
                  </a:lnTo>
                  <a:lnTo>
                    <a:pt x="10793" y="1214"/>
                  </a:lnTo>
                  <a:lnTo>
                    <a:pt x="10843" y="1192"/>
                  </a:lnTo>
                  <a:lnTo>
                    <a:pt x="10894" y="1171"/>
                  </a:lnTo>
                  <a:lnTo>
                    <a:pt x="10947" y="1151"/>
                  </a:lnTo>
                  <a:lnTo>
                    <a:pt x="11000" y="1132"/>
                  </a:lnTo>
                  <a:lnTo>
                    <a:pt x="11053" y="1115"/>
                  </a:lnTo>
                  <a:lnTo>
                    <a:pt x="11108" y="1099"/>
                  </a:lnTo>
                  <a:lnTo>
                    <a:pt x="11162" y="1084"/>
                  </a:lnTo>
                  <a:lnTo>
                    <a:pt x="11217" y="1070"/>
                  </a:lnTo>
                  <a:lnTo>
                    <a:pt x="11273" y="1058"/>
                  </a:lnTo>
                  <a:lnTo>
                    <a:pt x="11329" y="1046"/>
                  </a:lnTo>
                  <a:lnTo>
                    <a:pt x="11386" y="1037"/>
                  </a:lnTo>
                  <a:lnTo>
                    <a:pt x="11444" y="1028"/>
                  </a:lnTo>
                  <a:lnTo>
                    <a:pt x="11501" y="1021"/>
                  </a:lnTo>
                  <a:lnTo>
                    <a:pt x="11559" y="1015"/>
                  </a:lnTo>
                  <a:lnTo>
                    <a:pt x="11618" y="1010"/>
                  </a:lnTo>
                  <a:lnTo>
                    <a:pt x="11676" y="1007"/>
                  </a:lnTo>
                  <a:lnTo>
                    <a:pt x="11735" y="1005"/>
                  </a:lnTo>
                  <a:lnTo>
                    <a:pt x="11795" y="1004"/>
                  </a:lnTo>
                  <a:lnTo>
                    <a:pt x="11871" y="1005"/>
                  </a:lnTo>
                  <a:lnTo>
                    <a:pt x="11947" y="1008"/>
                  </a:lnTo>
                  <a:lnTo>
                    <a:pt x="12023" y="1014"/>
                  </a:lnTo>
                  <a:lnTo>
                    <a:pt x="12098" y="1021"/>
                  </a:lnTo>
                  <a:lnTo>
                    <a:pt x="12175" y="1030"/>
                  </a:lnTo>
                  <a:lnTo>
                    <a:pt x="12251" y="1042"/>
                  </a:lnTo>
                  <a:lnTo>
                    <a:pt x="12327" y="1055"/>
                  </a:lnTo>
                  <a:lnTo>
                    <a:pt x="12402" y="1071"/>
                  </a:lnTo>
                  <a:lnTo>
                    <a:pt x="12478" y="1088"/>
                  </a:lnTo>
                  <a:lnTo>
                    <a:pt x="12553" y="1108"/>
                  </a:lnTo>
                  <a:lnTo>
                    <a:pt x="12629" y="1129"/>
                  </a:lnTo>
                  <a:lnTo>
                    <a:pt x="12703" y="1153"/>
                  </a:lnTo>
                  <a:lnTo>
                    <a:pt x="12777" y="1178"/>
                  </a:lnTo>
                  <a:lnTo>
                    <a:pt x="12852" y="1205"/>
                  </a:lnTo>
                  <a:lnTo>
                    <a:pt x="12925" y="1234"/>
                  </a:lnTo>
                  <a:lnTo>
                    <a:pt x="12999" y="1266"/>
                  </a:lnTo>
                  <a:lnTo>
                    <a:pt x="13071" y="1299"/>
                  </a:lnTo>
                  <a:lnTo>
                    <a:pt x="13144" y="1334"/>
                  </a:lnTo>
                  <a:lnTo>
                    <a:pt x="13215" y="1370"/>
                  </a:lnTo>
                  <a:lnTo>
                    <a:pt x="13285" y="1408"/>
                  </a:lnTo>
                  <a:lnTo>
                    <a:pt x="13356" y="1448"/>
                  </a:lnTo>
                  <a:lnTo>
                    <a:pt x="13425" y="1490"/>
                  </a:lnTo>
                  <a:lnTo>
                    <a:pt x="13495" y="1535"/>
                  </a:lnTo>
                  <a:lnTo>
                    <a:pt x="13562" y="1580"/>
                  </a:lnTo>
                  <a:lnTo>
                    <a:pt x="13629" y="1627"/>
                  </a:lnTo>
                  <a:lnTo>
                    <a:pt x="13696" y="1676"/>
                  </a:lnTo>
                  <a:lnTo>
                    <a:pt x="13761" y="1727"/>
                  </a:lnTo>
                  <a:lnTo>
                    <a:pt x="13827" y="1779"/>
                  </a:lnTo>
                  <a:lnTo>
                    <a:pt x="13890" y="1834"/>
                  </a:lnTo>
                  <a:lnTo>
                    <a:pt x="13952" y="1889"/>
                  </a:lnTo>
                  <a:lnTo>
                    <a:pt x="14014" y="1946"/>
                  </a:lnTo>
                  <a:lnTo>
                    <a:pt x="14075" y="2005"/>
                  </a:lnTo>
                  <a:lnTo>
                    <a:pt x="14130" y="2061"/>
                  </a:lnTo>
                  <a:lnTo>
                    <a:pt x="14185" y="2119"/>
                  </a:lnTo>
                  <a:lnTo>
                    <a:pt x="14237" y="2177"/>
                  </a:lnTo>
                  <a:lnTo>
                    <a:pt x="14288" y="2235"/>
                  </a:lnTo>
                  <a:lnTo>
                    <a:pt x="14338" y="2295"/>
                  </a:lnTo>
                  <a:lnTo>
                    <a:pt x="14386" y="2356"/>
                  </a:lnTo>
                  <a:lnTo>
                    <a:pt x="14433" y="2417"/>
                  </a:lnTo>
                  <a:lnTo>
                    <a:pt x="14478" y="2478"/>
                  </a:lnTo>
                  <a:lnTo>
                    <a:pt x="14522" y="2540"/>
                  </a:lnTo>
                  <a:lnTo>
                    <a:pt x="14564" y="2603"/>
                  </a:lnTo>
                  <a:lnTo>
                    <a:pt x="14605" y="2667"/>
                  </a:lnTo>
                  <a:lnTo>
                    <a:pt x="14644" y="2731"/>
                  </a:lnTo>
                  <a:lnTo>
                    <a:pt x="14682" y="2796"/>
                  </a:lnTo>
                  <a:lnTo>
                    <a:pt x="14718" y="2861"/>
                  </a:lnTo>
                  <a:lnTo>
                    <a:pt x="14752" y="2927"/>
                  </a:lnTo>
                  <a:lnTo>
                    <a:pt x="14785" y="2993"/>
                  </a:lnTo>
                  <a:lnTo>
                    <a:pt x="14816" y="3060"/>
                  </a:lnTo>
                  <a:lnTo>
                    <a:pt x="14846" y="3126"/>
                  </a:lnTo>
                  <a:lnTo>
                    <a:pt x="14874" y="3195"/>
                  </a:lnTo>
                  <a:lnTo>
                    <a:pt x="14900" y="3262"/>
                  </a:lnTo>
                  <a:lnTo>
                    <a:pt x="14925" y="3330"/>
                  </a:lnTo>
                  <a:lnTo>
                    <a:pt x="14948" y="3398"/>
                  </a:lnTo>
                  <a:lnTo>
                    <a:pt x="14969" y="3468"/>
                  </a:lnTo>
                  <a:lnTo>
                    <a:pt x="14988" y="3537"/>
                  </a:lnTo>
                  <a:lnTo>
                    <a:pt x="15007" y="3606"/>
                  </a:lnTo>
                  <a:lnTo>
                    <a:pt x="15023" y="3675"/>
                  </a:lnTo>
                  <a:lnTo>
                    <a:pt x="15038" y="3746"/>
                  </a:lnTo>
                  <a:lnTo>
                    <a:pt x="15050" y="3816"/>
                  </a:lnTo>
                  <a:lnTo>
                    <a:pt x="15061" y="3885"/>
                  </a:lnTo>
                  <a:lnTo>
                    <a:pt x="15070" y="3955"/>
                  </a:lnTo>
                  <a:lnTo>
                    <a:pt x="15078" y="4026"/>
                  </a:lnTo>
                  <a:lnTo>
                    <a:pt x="15084" y="4097"/>
                  </a:lnTo>
                  <a:lnTo>
                    <a:pt x="15087" y="4162"/>
                  </a:lnTo>
                  <a:lnTo>
                    <a:pt x="15089" y="4227"/>
                  </a:lnTo>
                  <a:lnTo>
                    <a:pt x="15089" y="4292"/>
                  </a:lnTo>
                  <a:lnTo>
                    <a:pt x="15088" y="4357"/>
                  </a:lnTo>
                  <a:lnTo>
                    <a:pt x="15085" y="4420"/>
                  </a:lnTo>
                  <a:lnTo>
                    <a:pt x="15081" y="4484"/>
                  </a:lnTo>
                  <a:lnTo>
                    <a:pt x="15075" y="4546"/>
                  </a:lnTo>
                  <a:lnTo>
                    <a:pt x="15067" y="4610"/>
                  </a:lnTo>
                  <a:lnTo>
                    <a:pt x="15058" y="4672"/>
                  </a:lnTo>
                  <a:lnTo>
                    <a:pt x="15048" y="4733"/>
                  </a:lnTo>
                  <a:lnTo>
                    <a:pt x="15035" y="4794"/>
                  </a:lnTo>
                  <a:lnTo>
                    <a:pt x="15022" y="4855"/>
                  </a:lnTo>
                  <a:lnTo>
                    <a:pt x="15006" y="4914"/>
                  </a:lnTo>
                  <a:lnTo>
                    <a:pt x="14989" y="4973"/>
                  </a:lnTo>
                  <a:lnTo>
                    <a:pt x="14970" y="5032"/>
                  </a:lnTo>
                  <a:lnTo>
                    <a:pt x="14950" y="5089"/>
                  </a:lnTo>
                  <a:lnTo>
                    <a:pt x="14929" y="5147"/>
                  </a:lnTo>
                  <a:lnTo>
                    <a:pt x="14906" y="5203"/>
                  </a:lnTo>
                  <a:lnTo>
                    <a:pt x="14882" y="5259"/>
                  </a:lnTo>
                  <a:lnTo>
                    <a:pt x="14856" y="5314"/>
                  </a:lnTo>
                  <a:lnTo>
                    <a:pt x="14829" y="5368"/>
                  </a:lnTo>
                  <a:lnTo>
                    <a:pt x="14799" y="5422"/>
                  </a:lnTo>
                  <a:lnTo>
                    <a:pt x="14769" y="5474"/>
                  </a:lnTo>
                  <a:lnTo>
                    <a:pt x="14737" y="5526"/>
                  </a:lnTo>
                  <a:lnTo>
                    <a:pt x="14704" y="5577"/>
                  </a:lnTo>
                  <a:lnTo>
                    <a:pt x="14670" y="5627"/>
                  </a:lnTo>
                  <a:lnTo>
                    <a:pt x="14633" y="5675"/>
                  </a:lnTo>
                  <a:lnTo>
                    <a:pt x="14595" y="5724"/>
                  </a:lnTo>
                  <a:lnTo>
                    <a:pt x="14557" y="5772"/>
                  </a:lnTo>
                  <a:lnTo>
                    <a:pt x="14516" y="5818"/>
                  </a:lnTo>
                  <a:lnTo>
                    <a:pt x="14474" y="5863"/>
                  </a:lnTo>
                  <a:lnTo>
                    <a:pt x="14431" y="5907"/>
                  </a:lnTo>
                  <a:close/>
                  <a:moveTo>
                    <a:pt x="4463" y="14370"/>
                  </a:moveTo>
                  <a:lnTo>
                    <a:pt x="4461" y="14307"/>
                  </a:lnTo>
                  <a:lnTo>
                    <a:pt x="4458" y="14243"/>
                  </a:lnTo>
                  <a:lnTo>
                    <a:pt x="4453" y="14180"/>
                  </a:lnTo>
                  <a:lnTo>
                    <a:pt x="4446" y="14117"/>
                  </a:lnTo>
                  <a:lnTo>
                    <a:pt x="4438" y="14053"/>
                  </a:lnTo>
                  <a:lnTo>
                    <a:pt x="4429" y="13990"/>
                  </a:lnTo>
                  <a:lnTo>
                    <a:pt x="4417" y="13926"/>
                  </a:lnTo>
                  <a:lnTo>
                    <a:pt x="4405" y="13863"/>
                  </a:lnTo>
                  <a:lnTo>
                    <a:pt x="4391" y="13800"/>
                  </a:lnTo>
                  <a:lnTo>
                    <a:pt x="4375" y="13737"/>
                  </a:lnTo>
                  <a:lnTo>
                    <a:pt x="4357" y="13673"/>
                  </a:lnTo>
                  <a:lnTo>
                    <a:pt x="4338" y="13610"/>
                  </a:lnTo>
                  <a:lnTo>
                    <a:pt x="4317" y="13548"/>
                  </a:lnTo>
                  <a:lnTo>
                    <a:pt x="4295" y="13486"/>
                  </a:lnTo>
                  <a:lnTo>
                    <a:pt x="4271" y="13423"/>
                  </a:lnTo>
                  <a:lnTo>
                    <a:pt x="4246" y="13362"/>
                  </a:lnTo>
                  <a:lnTo>
                    <a:pt x="4219" y="13300"/>
                  </a:lnTo>
                  <a:lnTo>
                    <a:pt x="4191" y="13240"/>
                  </a:lnTo>
                  <a:lnTo>
                    <a:pt x="4161" y="13179"/>
                  </a:lnTo>
                  <a:lnTo>
                    <a:pt x="4128" y="13119"/>
                  </a:lnTo>
                  <a:lnTo>
                    <a:pt x="4095" y="13059"/>
                  </a:lnTo>
                  <a:lnTo>
                    <a:pt x="4060" y="13000"/>
                  </a:lnTo>
                  <a:lnTo>
                    <a:pt x="4024" y="12942"/>
                  </a:lnTo>
                  <a:lnTo>
                    <a:pt x="3986" y="12884"/>
                  </a:lnTo>
                  <a:lnTo>
                    <a:pt x="3946" y="12826"/>
                  </a:lnTo>
                  <a:lnTo>
                    <a:pt x="3905" y="12769"/>
                  </a:lnTo>
                  <a:lnTo>
                    <a:pt x="3862" y="12714"/>
                  </a:lnTo>
                  <a:lnTo>
                    <a:pt x="3818" y="12658"/>
                  </a:lnTo>
                  <a:lnTo>
                    <a:pt x="3771" y="12604"/>
                  </a:lnTo>
                  <a:lnTo>
                    <a:pt x="3723" y="12549"/>
                  </a:lnTo>
                  <a:lnTo>
                    <a:pt x="3674" y="12497"/>
                  </a:lnTo>
                  <a:lnTo>
                    <a:pt x="3622" y="12445"/>
                  </a:lnTo>
                  <a:lnTo>
                    <a:pt x="3573" y="12396"/>
                  </a:lnTo>
                  <a:lnTo>
                    <a:pt x="3522" y="12349"/>
                  </a:lnTo>
                  <a:lnTo>
                    <a:pt x="3470" y="12303"/>
                  </a:lnTo>
                  <a:lnTo>
                    <a:pt x="3418" y="12258"/>
                  </a:lnTo>
                  <a:lnTo>
                    <a:pt x="3366" y="12215"/>
                  </a:lnTo>
                  <a:lnTo>
                    <a:pt x="3312" y="12174"/>
                  </a:lnTo>
                  <a:lnTo>
                    <a:pt x="3257" y="12133"/>
                  </a:lnTo>
                  <a:lnTo>
                    <a:pt x="3202" y="12094"/>
                  </a:lnTo>
                  <a:lnTo>
                    <a:pt x="3146" y="12057"/>
                  </a:lnTo>
                  <a:lnTo>
                    <a:pt x="3088" y="12020"/>
                  </a:lnTo>
                  <a:lnTo>
                    <a:pt x="3031" y="11985"/>
                  </a:lnTo>
                  <a:lnTo>
                    <a:pt x="2974" y="11952"/>
                  </a:lnTo>
                  <a:lnTo>
                    <a:pt x="2914" y="11920"/>
                  </a:lnTo>
                  <a:lnTo>
                    <a:pt x="2855" y="11889"/>
                  </a:lnTo>
                  <a:lnTo>
                    <a:pt x="2796" y="11860"/>
                  </a:lnTo>
                  <a:lnTo>
                    <a:pt x="2735" y="11832"/>
                  </a:lnTo>
                  <a:lnTo>
                    <a:pt x="2675" y="11806"/>
                  </a:lnTo>
                  <a:lnTo>
                    <a:pt x="2613" y="11781"/>
                  </a:lnTo>
                  <a:lnTo>
                    <a:pt x="2552" y="11757"/>
                  </a:lnTo>
                  <a:lnTo>
                    <a:pt x="2490" y="11735"/>
                  </a:lnTo>
                  <a:lnTo>
                    <a:pt x="2427" y="11715"/>
                  </a:lnTo>
                  <a:lnTo>
                    <a:pt x="2365" y="11696"/>
                  </a:lnTo>
                  <a:lnTo>
                    <a:pt x="2303" y="11679"/>
                  </a:lnTo>
                  <a:lnTo>
                    <a:pt x="2239" y="11663"/>
                  </a:lnTo>
                  <a:lnTo>
                    <a:pt x="2176" y="11648"/>
                  </a:lnTo>
                  <a:lnTo>
                    <a:pt x="2112" y="11636"/>
                  </a:lnTo>
                  <a:lnTo>
                    <a:pt x="2048" y="11625"/>
                  </a:lnTo>
                  <a:lnTo>
                    <a:pt x="1985" y="11615"/>
                  </a:lnTo>
                  <a:lnTo>
                    <a:pt x="1920" y="11607"/>
                  </a:lnTo>
                  <a:lnTo>
                    <a:pt x="1857" y="11600"/>
                  </a:lnTo>
                  <a:lnTo>
                    <a:pt x="1793" y="11595"/>
                  </a:lnTo>
                  <a:lnTo>
                    <a:pt x="1728" y="11592"/>
                  </a:lnTo>
                  <a:lnTo>
                    <a:pt x="2229" y="9781"/>
                  </a:lnTo>
                  <a:lnTo>
                    <a:pt x="2236" y="9759"/>
                  </a:lnTo>
                  <a:lnTo>
                    <a:pt x="2244" y="9736"/>
                  </a:lnTo>
                  <a:lnTo>
                    <a:pt x="2253" y="9714"/>
                  </a:lnTo>
                  <a:lnTo>
                    <a:pt x="2263" y="9692"/>
                  </a:lnTo>
                  <a:lnTo>
                    <a:pt x="2273" y="9670"/>
                  </a:lnTo>
                  <a:lnTo>
                    <a:pt x="2284" y="9648"/>
                  </a:lnTo>
                  <a:lnTo>
                    <a:pt x="2296" y="9626"/>
                  </a:lnTo>
                  <a:lnTo>
                    <a:pt x="2308" y="9604"/>
                  </a:lnTo>
                  <a:lnTo>
                    <a:pt x="2321" y="9583"/>
                  </a:lnTo>
                  <a:lnTo>
                    <a:pt x="2335" y="9561"/>
                  </a:lnTo>
                  <a:lnTo>
                    <a:pt x="2349" y="9539"/>
                  </a:lnTo>
                  <a:lnTo>
                    <a:pt x="2363" y="9518"/>
                  </a:lnTo>
                  <a:lnTo>
                    <a:pt x="2378" y="9498"/>
                  </a:lnTo>
                  <a:lnTo>
                    <a:pt x="2393" y="9478"/>
                  </a:lnTo>
                  <a:lnTo>
                    <a:pt x="2409" y="9458"/>
                  </a:lnTo>
                  <a:lnTo>
                    <a:pt x="2426" y="9438"/>
                  </a:lnTo>
                  <a:lnTo>
                    <a:pt x="2522" y="9374"/>
                  </a:lnTo>
                  <a:lnTo>
                    <a:pt x="2621" y="9314"/>
                  </a:lnTo>
                  <a:lnTo>
                    <a:pt x="2723" y="9260"/>
                  </a:lnTo>
                  <a:lnTo>
                    <a:pt x="2828" y="9211"/>
                  </a:lnTo>
                  <a:lnTo>
                    <a:pt x="2934" y="9169"/>
                  </a:lnTo>
                  <a:lnTo>
                    <a:pt x="3044" y="9131"/>
                  </a:lnTo>
                  <a:lnTo>
                    <a:pt x="3156" y="9099"/>
                  </a:lnTo>
                  <a:lnTo>
                    <a:pt x="3268" y="9072"/>
                  </a:lnTo>
                  <a:lnTo>
                    <a:pt x="3383" y="9051"/>
                  </a:lnTo>
                  <a:lnTo>
                    <a:pt x="3500" y="9034"/>
                  </a:lnTo>
                  <a:lnTo>
                    <a:pt x="3617" y="9024"/>
                  </a:lnTo>
                  <a:lnTo>
                    <a:pt x="3736" y="9018"/>
                  </a:lnTo>
                  <a:lnTo>
                    <a:pt x="3857" y="9018"/>
                  </a:lnTo>
                  <a:lnTo>
                    <a:pt x="3976" y="9023"/>
                  </a:lnTo>
                  <a:lnTo>
                    <a:pt x="4098" y="9033"/>
                  </a:lnTo>
                  <a:lnTo>
                    <a:pt x="4220" y="9049"/>
                  </a:lnTo>
                  <a:lnTo>
                    <a:pt x="4342" y="9070"/>
                  </a:lnTo>
                  <a:lnTo>
                    <a:pt x="4463" y="9096"/>
                  </a:lnTo>
                  <a:lnTo>
                    <a:pt x="4584" y="9127"/>
                  </a:lnTo>
                  <a:lnTo>
                    <a:pt x="4706" y="9164"/>
                  </a:lnTo>
                  <a:lnTo>
                    <a:pt x="4826" y="9206"/>
                  </a:lnTo>
                  <a:lnTo>
                    <a:pt x="4946" y="9252"/>
                  </a:lnTo>
                  <a:lnTo>
                    <a:pt x="5065" y="9305"/>
                  </a:lnTo>
                  <a:lnTo>
                    <a:pt x="5184" y="9363"/>
                  </a:lnTo>
                  <a:lnTo>
                    <a:pt x="5300" y="9425"/>
                  </a:lnTo>
                  <a:lnTo>
                    <a:pt x="5415" y="9493"/>
                  </a:lnTo>
                  <a:lnTo>
                    <a:pt x="5529" y="9566"/>
                  </a:lnTo>
                  <a:lnTo>
                    <a:pt x="5640" y="9644"/>
                  </a:lnTo>
                  <a:lnTo>
                    <a:pt x="5750" y="9727"/>
                  </a:lnTo>
                  <a:lnTo>
                    <a:pt x="5857" y="9815"/>
                  </a:lnTo>
                  <a:lnTo>
                    <a:pt x="5962" y="9909"/>
                  </a:lnTo>
                  <a:lnTo>
                    <a:pt x="6065" y="10007"/>
                  </a:lnTo>
                  <a:lnTo>
                    <a:pt x="6168" y="10115"/>
                  </a:lnTo>
                  <a:lnTo>
                    <a:pt x="6267" y="10226"/>
                  </a:lnTo>
                  <a:lnTo>
                    <a:pt x="6360" y="10339"/>
                  </a:lnTo>
                  <a:lnTo>
                    <a:pt x="6447" y="10456"/>
                  </a:lnTo>
                  <a:lnTo>
                    <a:pt x="6529" y="10574"/>
                  </a:lnTo>
                  <a:lnTo>
                    <a:pt x="6604" y="10695"/>
                  </a:lnTo>
                  <a:lnTo>
                    <a:pt x="6673" y="10816"/>
                  </a:lnTo>
                  <a:lnTo>
                    <a:pt x="6738" y="10941"/>
                  </a:lnTo>
                  <a:lnTo>
                    <a:pt x="6796" y="11065"/>
                  </a:lnTo>
                  <a:lnTo>
                    <a:pt x="6848" y="11191"/>
                  </a:lnTo>
                  <a:lnTo>
                    <a:pt x="6895" y="11318"/>
                  </a:lnTo>
                  <a:lnTo>
                    <a:pt x="6936" y="11446"/>
                  </a:lnTo>
                  <a:lnTo>
                    <a:pt x="6971" y="11574"/>
                  </a:lnTo>
                  <a:lnTo>
                    <a:pt x="7000" y="11702"/>
                  </a:lnTo>
                  <a:lnTo>
                    <a:pt x="7023" y="11831"/>
                  </a:lnTo>
                  <a:lnTo>
                    <a:pt x="7041" y="11959"/>
                  </a:lnTo>
                  <a:lnTo>
                    <a:pt x="7052" y="12087"/>
                  </a:lnTo>
                  <a:lnTo>
                    <a:pt x="7058" y="12214"/>
                  </a:lnTo>
                  <a:lnTo>
                    <a:pt x="7057" y="12341"/>
                  </a:lnTo>
                  <a:lnTo>
                    <a:pt x="7051" y="12466"/>
                  </a:lnTo>
                  <a:lnTo>
                    <a:pt x="7039" y="12589"/>
                  </a:lnTo>
                  <a:lnTo>
                    <a:pt x="7019" y="12712"/>
                  </a:lnTo>
                  <a:lnTo>
                    <a:pt x="6995" y="12832"/>
                  </a:lnTo>
                  <a:lnTo>
                    <a:pt x="6965" y="12952"/>
                  </a:lnTo>
                  <a:lnTo>
                    <a:pt x="6929" y="13068"/>
                  </a:lnTo>
                  <a:lnTo>
                    <a:pt x="6886" y="13183"/>
                  </a:lnTo>
                  <a:lnTo>
                    <a:pt x="6837" y="13294"/>
                  </a:lnTo>
                  <a:lnTo>
                    <a:pt x="6783" y="13402"/>
                  </a:lnTo>
                  <a:lnTo>
                    <a:pt x="6722" y="13508"/>
                  </a:lnTo>
                  <a:lnTo>
                    <a:pt x="6655" y="13610"/>
                  </a:lnTo>
                  <a:lnTo>
                    <a:pt x="6582" y="13710"/>
                  </a:lnTo>
                  <a:lnTo>
                    <a:pt x="6502" y="13805"/>
                  </a:lnTo>
                  <a:lnTo>
                    <a:pt x="6481" y="13816"/>
                  </a:lnTo>
                  <a:lnTo>
                    <a:pt x="6459" y="13827"/>
                  </a:lnTo>
                  <a:lnTo>
                    <a:pt x="6437" y="13838"/>
                  </a:lnTo>
                  <a:lnTo>
                    <a:pt x="6415" y="13848"/>
                  </a:lnTo>
                  <a:lnTo>
                    <a:pt x="6392" y="13858"/>
                  </a:lnTo>
                  <a:lnTo>
                    <a:pt x="6369" y="13867"/>
                  </a:lnTo>
                  <a:lnTo>
                    <a:pt x="6345" y="13876"/>
                  </a:lnTo>
                  <a:lnTo>
                    <a:pt x="6322" y="13884"/>
                  </a:lnTo>
                  <a:lnTo>
                    <a:pt x="4463" y="14370"/>
                  </a:lnTo>
                  <a:close/>
                  <a:moveTo>
                    <a:pt x="2096" y="14991"/>
                  </a:moveTo>
                  <a:lnTo>
                    <a:pt x="2070" y="14997"/>
                  </a:lnTo>
                  <a:lnTo>
                    <a:pt x="2036" y="15005"/>
                  </a:lnTo>
                  <a:lnTo>
                    <a:pt x="1995" y="15014"/>
                  </a:lnTo>
                  <a:lnTo>
                    <a:pt x="1949" y="15024"/>
                  </a:lnTo>
                  <a:lnTo>
                    <a:pt x="1899" y="15034"/>
                  </a:lnTo>
                  <a:lnTo>
                    <a:pt x="1849" y="15043"/>
                  </a:lnTo>
                  <a:lnTo>
                    <a:pt x="1825" y="15046"/>
                  </a:lnTo>
                  <a:lnTo>
                    <a:pt x="1801" y="15050"/>
                  </a:lnTo>
                  <a:lnTo>
                    <a:pt x="1777" y="15052"/>
                  </a:lnTo>
                  <a:lnTo>
                    <a:pt x="1755" y="15054"/>
                  </a:lnTo>
                  <a:lnTo>
                    <a:pt x="1716" y="15053"/>
                  </a:lnTo>
                  <a:lnTo>
                    <a:pt x="1679" y="15049"/>
                  </a:lnTo>
                  <a:lnTo>
                    <a:pt x="1641" y="15044"/>
                  </a:lnTo>
                  <a:lnTo>
                    <a:pt x="1604" y="15037"/>
                  </a:lnTo>
                  <a:lnTo>
                    <a:pt x="1568" y="15029"/>
                  </a:lnTo>
                  <a:lnTo>
                    <a:pt x="1532" y="15018"/>
                  </a:lnTo>
                  <a:lnTo>
                    <a:pt x="1498" y="15006"/>
                  </a:lnTo>
                  <a:lnTo>
                    <a:pt x="1464" y="14993"/>
                  </a:lnTo>
                  <a:lnTo>
                    <a:pt x="1430" y="14978"/>
                  </a:lnTo>
                  <a:lnTo>
                    <a:pt x="1398" y="14961"/>
                  </a:lnTo>
                  <a:lnTo>
                    <a:pt x="1367" y="14943"/>
                  </a:lnTo>
                  <a:lnTo>
                    <a:pt x="1336" y="14923"/>
                  </a:lnTo>
                  <a:lnTo>
                    <a:pt x="1307" y="14902"/>
                  </a:lnTo>
                  <a:lnTo>
                    <a:pt x="1279" y="14880"/>
                  </a:lnTo>
                  <a:lnTo>
                    <a:pt x="1251" y="14856"/>
                  </a:lnTo>
                  <a:lnTo>
                    <a:pt x="1225" y="14832"/>
                  </a:lnTo>
                  <a:lnTo>
                    <a:pt x="1201" y="14804"/>
                  </a:lnTo>
                  <a:lnTo>
                    <a:pt x="1177" y="14777"/>
                  </a:lnTo>
                  <a:lnTo>
                    <a:pt x="1155" y="14749"/>
                  </a:lnTo>
                  <a:lnTo>
                    <a:pt x="1134" y="14720"/>
                  </a:lnTo>
                  <a:lnTo>
                    <a:pt x="1115" y="14689"/>
                  </a:lnTo>
                  <a:lnTo>
                    <a:pt x="1096" y="14658"/>
                  </a:lnTo>
                  <a:lnTo>
                    <a:pt x="1080" y="14626"/>
                  </a:lnTo>
                  <a:lnTo>
                    <a:pt x="1065" y="14593"/>
                  </a:lnTo>
                  <a:lnTo>
                    <a:pt x="1051" y="14559"/>
                  </a:lnTo>
                  <a:lnTo>
                    <a:pt x="1040" y="14524"/>
                  </a:lnTo>
                  <a:lnTo>
                    <a:pt x="1030" y="14488"/>
                  </a:lnTo>
                  <a:lnTo>
                    <a:pt x="1021" y="14452"/>
                  </a:lnTo>
                  <a:lnTo>
                    <a:pt x="1015" y="14415"/>
                  </a:lnTo>
                  <a:lnTo>
                    <a:pt x="1010" y="14378"/>
                  </a:lnTo>
                  <a:lnTo>
                    <a:pt x="1007" y="14340"/>
                  </a:lnTo>
                  <a:lnTo>
                    <a:pt x="1006" y="14302"/>
                  </a:lnTo>
                  <a:lnTo>
                    <a:pt x="1009" y="14268"/>
                  </a:lnTo>
                  <a:lnTo>
                    <a:pt x="1015" y="14229"/>
                  </a:lnTo>
                  <a:lnTo>
                    <a:pt x="1022" y="14189"/>
                  </a:lnTo>
                  <a:lnTo>
                    <a:pt x="1029" y="14149"/>
                  </a:lnTo>
                  <a:lnTo>
                    <a:pt x="1037" y="14110"/>
                  </a:lnTo>
                  <a:lnTo>
                    <a:pt x="1045" y="14074"/>
                  </a:lnTo>
                  <a:lnTo>
                    <a:pt x="1051" y="14043"/>
                  </a:lnTo>
                  <a:lnTo>
                    <a:pt x="1056" y="14020"/>
                  </a:lnTo>
                  <a:lnTo>
                    <a:pt x="1586" y="12106"/>
                  </a:lnTo>
                  <a:lnTo>
                    <a:pt x="1641" y="12105"/>
                  </a:lnTo>
                  <a:lnTo>
                    <a:pt x="1695" y="12105"/>
                  </a:lnTo>
                  <a:lnTo>
                    <a:pt x="1749" y="12107"/>
                  </a:lnTo>
                  <a:lnTo>
                    <a:pt x="1804" y="12111"/>
                  </a:lnTo>
                  <a:lnTo>
                    <a:pt x="1858" y="12116"/>
                  </a:lnTo>
                  <a:lnTo>
                    <a:pt x="1913" y="12122"/>
                  </a:lnTo>
                  <a:lnTo>
                    <a:pt x="1968" y="12130"/>
                  </a:lnTo>
                  <a:lnTo>
                    <a:pt x="2023" y="12139"/>
                  </a:lnTo>
                  <a:lnTo>
                    <a:pt x="2077" y="12149"/>
                  </a:lnTo>
                  <a:lnTo>
                    <a:pt x="2133" y="12161"/>
                  </a:lnTo>
                  <a:lnTo>
                    <a:pt x="2187" y="12175"/>
                  </a:lnTo>
                  <a:lnTo>
                    <a:pt x="2242" y="12190"/>
                  </a:lnTo>
                  <a:lnTo>
                    <a:pt x="2297" y="12206"/>
                  </a:lnTo>
                  <a:lnTo>
                    <a:pt x="2351" y="12224"/>
                  </a:lnTo>
                  <a:lnTo>
                    <a:pt x="2405" y="12243"/>
                  </a:lnTo>
                  <a:lnTo>
                    <a:pt x="2460" y="12264"/>
                  </a:lnTo>
                  <a:lnTo>
                    <a:pt x="2513" y="12286"/>
                  </a:lnTo>
                  <a:lnTo>
                    <a:pt x="2566" y="12309"/>
                  </a:lnTo>
                  <a:lnTo>
                    <a:pt x="2619" y="12335"/>
                  </a:lnTo>
                  <a:lnTo>
                    <a:pt x="2673" y="12362"/>
                  </a:lnTo>
                  <a:lnTo>
                    <a:pt x="2725" y="12390"/>
                  </a:lnTo>
                  <a:lnTo>
                    <a:pt x="2776" y="12420"/>
                  </a:lnTo>
                  <a:lnTo>
                    <a:pt x="2829" y="12451"/>
                  </a:lnTo>
                  <a:lnTo>
                    <a:pt x="2879" y="12483"/>
                  </a:lnTo>
                  <a:lnTo>
                    <a:pt x="2930" y="12517"/>
                  </a:lnTo>
                  <a:lnTo>
                    <a:pt x="2980" y="12553"/>
                  </a:lnTo>
                  <a:lnTo>
                    <a:pt x="3029" y="12590"/>
                  </a:lnTo>
                  <a:lnTo>
                    <a:pt x="3078" y="12629"/>
                  </a:lnTo>
                  <a:lnTo>
                    <a:pt x="3126" y="12669"/>
                  </a:lnTo>
                  <a:lnTo>
                    <a:pt x="3174" y="12711"/>
                  </a:lnTo>
                  <a:lnTo>
                    <a:pt x="3220" y="12754"/>
                  </a:lnTo>
                  <a:lnTo>
                    <a:pt x="3266" y="12799"/>
                  </a:lnTo>
                  <a:lnTo>
                    <a:pt x="3312" y="12845"/>
                  </a:lnTo>
                  <a:lnTo>
                    <a:pt x="3356" y="12893"/>
                  </a:lnTo>
                  <a:lnTo>
                    <a:pt x="3398" y="12941"/>
                  </a:lnTo>
                  <a:lnTo>
                    <a:pt x="3439" y="12990"/>
                  </a:lnTo>
                  <a:lnTo>
                    <a:pt x="3479" y="13039"/>
                  </a:lnTo>
                  <a:lnTo>
                    <a:pt x="3517" y="13089"/>
                  </a:lnTo>
                  <a:lnTo>
                    <a:pt x="3553" y="13139"/>
                  </a:lnTo>
                  <a:lnTo>
                    <a:pt x="3588" y="13191"/>
                  </a:lnTo>
                  <a:lnTo>
                    <a:pt x="3621" y="13243"/>
                  </a:lnTo>
                  <a:lnTo>
                    <a:pt x="3653" y="13295"/>
                  </a:lnTo>
                  <a:lnTo>
                    <a:pt x="3683" y="13348"/>
                  </a:lnTo>
                  <a:lnTo>
                    <a:pt x="3712" y="13401"/>
                  </a:lnTo>
                  <a:lnTo>
                    <a:pt x="3739" y="13455"/>
                  </a:lnTo>
                  <a:lnTo>
                    <a:pt x="3765" y="13509"/>
                  </a:lnTo>
                  <a:lnTo>
                    <a:pt x="3788" y="13563"/>
                  </a:lnTo>
                  <a:lnTo>
                    <a:pt x="3811" y="13617"/>
                  </a:lnTo>
                  <a:lnTo>
                    <a:pt x="3833" y="13671"/>
                  </a:lnTo>
                  <a:lnTo>
                    <a:pt x="3852" y="13727"/>
                  </a:lnTo>
                  <a:lnTo>
                    <a:pt x="3870" y="13782"/>
                  </a:lnTo>
                  <a:lnTo>
                    <a:pt x="3887" y="13837"/>
                  </a:lnTo>
                  <a:lnTo>
                    <a:pt x="3902" y="13892"/>
                  </a:lnTo>
                  <a:lnTo>
                    <a:pt x="3915" y="13948"/>
                  </a:lnTo>
                  <a:lnTo>
                    <a:pt x="3927" y="14004"/>
                  </a:lnTo>
                  <a:lnTo>
                    <a:pt x="3938" y="14060"/>
                  </a:lnTo>
                  <a:lnTo>
                    <a:pt x="3946" y="14115"/>
                  </a:lnTo>
                  <a:lnTo>
                    <a:pt x="3954" y="14170"/>
                  </a:lnTo>
                  <a:lnTo>
                    <a:pt x="3960" y="14225"/>
                  </a:lnTo>
                  <a:lnTo>
                    <a:pt x="3964" y="14282"/>
                  </a:lnTo>
                  <a:lnTo>
                    <a:pt x="3967" y="14337"/>
                  </a:lnTo>
                  <a:lnTo>
                    <a:pt x="3968" y="14391"/>
                  </a:lnTo>
                  <a:lnTo>
                    <a:pt x="3968" y="14446"/>
                  </a:lnTo>
                  <a:lnTo>
                    <a:pt x="3967" y="14500"/>
                  </a:lnTo>
                  <a:lnTo>
                    <a:pt x="2096" y="14991"/>
                  </a:lnTo>
                  <a:close/>
                  <a:moveTo>
                    <a:pt x="5275" y="8311"/>
                  </a:moveTo>
                  <a:lnTo>
                    <a:pt x="5187" y="8277"/>
                  </a:lnTo>
                  <a:lnTo>
                    <a:pt x="5099" y="8245"/>
                  </a:lnTo>
                  <a:lnTo>
                    <a:pt x="5011" y="8215"/>
                  </a:lnTo>
                  <a:lnTo>
                    <a:pt x="4921" y="8186"/>
                  </a:lnTo>
                  <a:lnTo>
                    <a:pt x="4877" y="8173"/>
                  </a:lnTo>
                  <a:lnTo>
                    <a:pt x="4833" y="8159"/>
                  </a:lnTo>
                  <a:lnTo>
                    <a:pt x="4787" y="8147"/>
                  </a:lnTo>
                  <a:lnTo>
                    <a:pt x="4742" y="8135"/>
                  </a:lnTo>
                  <a:lnTo>
                    <a:pt x="4698" y="8124"/>
                  </a:lnTo>
                  <a:lnTo>
                    <a:pt x="4652" y="8113"/>
                  </a:lnTo>
                  <a:lnTo>
                    <a:pt x="4607" y="8103"/>
                  </a:lnTo>
                  <a:lnTo>
                    <a:pt x="4562" y="8093"/>
                  </a:lnTo>
                  <a:lnTo>
                    <a:pt x="4517" y="8084"/>
                  </a:lnTo>
                  <a:lnTo>
                    <a:pt x="4471" y="8075"/>
                  </a:lnTo>
                  <a:lnTo>
                    <a:pt x="4426" y="8067"/>
                  </a:lnTo>
                  <a:lnTo>
                    <a:pt x="4380" y="8059"/>
                  </a:lnTo>
                  <a:lnTo>
                    <a:pt x="4335" y="8052"/>
                  </a:lnTo>
                  <a:lnTo>
                    <a:pt x="4289" y="8045"/>
                  </a:lnTo>
                  <a:lnTo>
                    <a:pt x="4243" y="8039"/>
                  </a:lnTo>
                  <a:lnTo>
                    <a:pt x="4198" y="8034"/>
                  </a:lnTo>
                  <a:lnTo>
                    <a:pt x="4153" y="8029"/>
                  </a:lnTo>
                  <a:lnTo>
                    <a:pt x="4106" y="8025"/>
                  </a:lnTo>
                  <a:lnTo>
                    <a:pt x="4061" y="8021"/>
                  </a:lnTo>
                  <a:lnTo>
                    <a:pt x="4015" y="8018"/>
                  </a:lnTo>
                  <a:lnTo>
                    <a:pt x="3969" y="8015"/>
                  </a:lnTo>
                  <a:lnTo>
                    <a:pt x="3923" y="8013"/>
                  </a:lnTo>
                  <a:lnTo>
                    <a:pt x="3878" y="8011"/>
                  </a:lnTo>
                  <a:lnTo>
                    <a:pt x="3832" y="8011"/>
                  </a:lnTo>
                  <a:lnTo>
                    <a:pt x="7706" y="4116"/>
                  </a:lnTo>
                  <a:lnTo>
                    <a:pt x="7763" y="4063"/>
                  </a:lnTo>
                  <a:lnTo>
                    <a:pt x="7820" y="4012"/>
                  </a:lnTo>
                  <a:lnTo>
                    <a:pt x="7880" y="3964"/>
                  </a:lnTo>
                  <a:lnTo>
                    <a:pt x="7941" y="3918"/>
                  </a:lnTo>
                  <a:lnTo>
                    <a:pt x="8003" y="3875"/>
                  </a:lnTo>
                  <a:lnTo>
                    <a:pt x="8067" y="3834"/>
                  </a:lnTo>
                  <a:lnTo>
                    <a:pt x="8131" y="3796"/>
                  </a:lnTo>
                  <a:lnTo>
                    <a:pt x="8197" y="3760"/>
                  </a:lnTo>
                  <a:lnTo>
                    <a:pt x="8265" y="3725"/>
                  </a:lnTo>
                  <a:lnTo>
                    <a:pt x="8333" y="3694"/>
                  </a:lnTo>
                  <a:lnTo>
                    <a:pt x="8403" y="3665"/>
                  </a:lnTo>
                  <a:lnTo>
                    <a:pt x="8473" y="3638"/>
                  </a:lnTo>
                  <a:lnTo>
                    <a:pt x="8544" y="3613"/>
                  </a:lnTo>
                  <a:lnTo>
                    <a:pt x="8616" y="3591"/>
                  </a:lnTo>
                  <a:lnTo>
                    <a:pt x="8689" y="3571"/>
                  </a:lnTo>
                  <a:lnTo>
                    <a:pt x="8764" y="3554"/>
                  </a:lnTo>
                  <a:lnTo>
                    <a:pt x="8838" y="3539"/>
                  </a:lnTo>
                  <a:lnTo>
                    <a:pt x="8914" y="3526"/>
                  </a:lnTo>
                  <a:lnTo>
                    <a:pt x="8989" y="3515"/>
                  </a:lnTo>
                  <a:lnTo>
                    <a:pt x="9067" y="3507"/>
                  </a:lnTo>
                  <a:lnTo>
                    <a:pt x="9143" y="3501"/>
                  </a:lnTo>
                  <a:lnTo>
                    <a:pt x="9220" y="3497"/>
                  </a:lnTo>
                  <a:lnTo>
                    <a:pt x="9299" y="3496"/>
                  </a:lnTo>
                  <a:lnTo>
                    <a:pt x="9377" y="3497"/>
                  </a:lnTo>
                  <a:lnTo>
                    <a:pt x="9457" y="3500"/>
                  </a:lnTo>
                  <a:lnTo>
                    <a:pt x="9535" y="3505"/>
                  </a:lnTo>
                  <a:lnTo>
                    <a:pt x="9615" y="3512"/>
                  </a:lnTo>
                  <a:lnTo>
                    <a:pt x="9694" y="3522"/>
                  </a:lnTo>
                  <a:lnTo>
                    <a:pt x="9775" y="3534"/>
                  </a:lnTo>
                  <a:lnTo>
                    <a:pt x="9854" y="3548"/>
                  </a:lnTo>
                  <a:lnTo>
                    <a:pt x="9934" y="3565"/>
                  </a:lnTo>
                  <a:lnTo>
                    <a:pt x="10014" y="3583"/>
                  </a:lnTo>
                  <a:lnTo>
                    <a:pt x="5275" y="8311"/>
                  </a:lnTo>
                  <a:close/>
                  <a:moveTo>
                    <a:pt x="7441" y="10165"/>
                  </a:moveTo>
                  <a:lnTo>
                    <a:pt x="7406" y="10107"/>
                  </a:lnTo>
                  <a:lnTo>
                    <a:pt x="7369" y="10049"/>
                  </a:lnTo>
                  <a:lnTo>
                    <a:pt x="7332" y="9992"/>
                  </a:lnTo>
                  <a:lnTo>
                    <a:pt x="7295" y="9936"/>
                  </a:lnTo>
                  <a:lnTo>
                    <a:pt x="7257" y="9880"/>
                  </a:lnTo>
                  <a:lnTo>
                    <a:pt x="7218" y="9824"/>
                  </a:lnTo>
                  <a:lnTo>
                    <a:pt x="7177" y="9768"/>
                  </a:lnTo>
                  <a:lnTo>
                    <a:pt x="7137" y="9714"/>
                  </a:lnTo>
                  <a:lnTo>
                    <a:pt x="7096" y="9660"/>
                  </a:lnTo>
                  <a:lnTo>
                    <a:pt x="7053" y="9606"/>
                  </a:lnTo>
                  <a:lnTo>
                    <a:pt x="7009" y="9553"/>
                  </a:lnTo>
                  <a:lnTo>
                    <a:pt x="6965" y="9500"/>
                  </a:lnTo>
                  <a:lnTo>
                    <a:pt x="6919" y="9448"/>
                  </a:lnTo>
                  <a:lnTo>
                    <a:pt x="6873" y="9397"/>
                  </a:lnTo>
                  <a:lnTo>
                    <a:pt x="6824" y="9347"/>
                  </a:lnTo>
                  <a:lnTo>
                    <a:pt x="6776" y="9297"/>
                  </a:lnTo>
                  <a:lnTo>
                    <a:pt x="6718" y="9240"/>
                  </a:lnTo>
                  <a:lnTo>
                    <a:pt x="6658" y="9185"/>
                  </a:lnTo>
                  <a:lnTo>
                    <a:pt x="6598" y="9131"/>
                  </a:lnTo>
                  <a:lnTo>
                    <a:pt x="6538" y="9079"/>
                  </a:lnTo>
                  <a:lnTo>
                    <a:pt x="6475" y="9029"/>
                  </a:lnTo>
                  <a:lnTo>
                    <a:pt x="6412" y="8978"/>
                  </a:lnTo>
                  <a:lnTo>
                    <a:pt x="6348" y="8930"/>
                  </a:lnTo>
                  <a:lnTo>
                    <a:pt x="6284" y="8884"/>
                  </a:lnTo>
                  <a:lnTo>
                    <a:pt x="6220" y="8838"/>
                  </a:lnTo>
                  <a:lnTo>
                    <a:pt x="6153" y="8794"/>
                  </a:lnTo>
                  <a:lnTo>
                    <a:pt x="6087" y="8750"/>
                  </a:lnTo>
                  <a:lnTo>
                    <a:pt x="6021" y="8707"/>
                  </a:lnTo>
                  <a:lnTo>
                    <a:pt x="5953" y="8666"/>
                  </a:lnTo>
                  <a:lnTo>
                    <a:pt x="5885" y="8626"/>
                  </a:lnTo>
                  <a:lnTo>
                    <a:pt x="5816" y="8587"/>
                  </a:lnTo>
                  <a:lnTo>
                    <a:pt x="5748" y="8549"/>
                  </a:lnTo>
                  <a:lnTo>
                    <a:pt x="10542" y="3766"/>
                  </a:lnTo>
                  <a:lnTo>
                    <a:pt x="10613" y="3798"/>
                  </a:lnTo>
                  <a:lnTo>
                    <a:pt x="10683" y="3831"/>
                  </a:lnTo>
                  <a:lnTo>
                    <a:pt x="10752" y="3866"/>
                  </a:lnTo>
                  <a:lnTo>
                    <a:pt x="10821" y="3903"/>
                  </a:lnTo>
                  <a:lnTo>
                    <a:pt x="10889" y="3942"/>
                  </a:lnTo>
                  <a:lnTo>
                    <a:pt x="10958" y="3983"/>
                  </a:lnTo>
                  <a:lnTo>
                    <a:pt x="11025" y="4026"/>
                  </a:lnTo>
                  <a:lnTo>
                    <a:pt x="11091" y="4070"/>
                  </a:lnTo>
                  <a:lnTo>
                    <a:pt x="11157" y="4115"/>
                  </a:lnTo>
                  <a:lnTo>
                    <a:pt x="11222" y="4163"/>
                  </a:lnTo>
                  <a:lnTo>
                    <a:pt x="11287" y="4212"/>
                  </a:lnTo>
                  <a:lnTo>
                    <a:pt x="11351" y="4263"/>
                  </a:lnTo>
                  <a:lnTo>
                    <a:pt x="11413" y="4317"/>
                  </a:lnTo>
                  <a:lnTo>
                    <a:pt x="11476" y="4372"/>
                  </a:lnTo>
                  <a:lnTo>
                    <a:pt x="11537" y="4428"/>
                  </a:lnTo>
                  <a:lnTo>
                    <a:pt x="11597" y="4487"/>
                  </a:lnTo>
                  <a:lnTo>
                    <a:pt x="11648" y="4537"/>
                  </a:lnTo>
                  <a:lnTo>
                    <a:pt x="11696" y="4590"/>
                  </a:lnTo>
                  <a:lnTo>
                    <a:pt x="11743" y="4642"/>
                  </a:lnTo>
                  <a:lnTo>
                    <a:pt x="11790" y="4696"/>
                  </a:lnTo>
                  <a:lnTo>
                    <a:pt x="11835" y="4749"/>
                  </a:lnTo>
                  <a:lnTo>
                    <a:pt x="11878" y="4803"/>
                  </a:lnTo>
                  <a:lnTo>
                    <a:pt x="11919" y="4859"/>
                  </a:lnTo>
                  <a:lnTo>
                    <a:pt x="11961" y="4915"/>
                  </a:lnTo>
                  <a:lnTo>
                    <a:pt x="12000" y="4970"/>
                  </a:lnTo>
                  <a:lnTo>
                    <a:pt x="12038" y="5027"/>
                  </a:lnTo>
                  <a:lnTo>
                    <a:pt x="12075" y="5084"/>
                  </a:lnTo>
                  <a:lnTo>
                    <a:pt x="12110" y="5142"/>
                  </a:lnTo>
                  <a:lnTo>
                    <a:pt x="12145" y="5200"/>
                  </a:lnTo>
                  <a:lnTo>
                    <a:pt x="12178" y="5258"/>
                  </a:lnTo>
                  <a:lnTo>
                    <a:pt x="12210" y="5316"/>
                  </a:lnTo>
                  <a:lnTo>
                    <a:pt x="12241" y="5375"/>
                  </a:lnTo>
                  <a:lnTo>
                    <a:pt x="7441" y="10165"/>
                  </a:lnTo>
                  <a:close/>
                  <a:moveTo>
                    <a:pt x="8055" y="11941"/>
                  </a:moveTo>
                  <a:lnTo>
                    <a:pt x="8045" y="11856"/>
                  </a:lnTo>
                  <a:lnTo>
                    <a:pt x="8035" y="11772"/>
                  </a:lnTo>
                  <a:lnTo>
                    <a:pt x="8022" y="11687"/>
                  </a:lnTo>
                  <a:lnTo>
                    <a:pt x="8008" y="11603"/>
                  </a:lnTo>
                  <a:lnTo>
                    <a:pt x="7991" y="11519"/>
                  </a:lnTo>
                  <a:lnTo>
                    <a:pt x="7973" y="11435"/>
                  </a:lnTo>
                  <a:lnTo>
                    <a:pt x="7953" y="11352"/>
                  </a:lnTo>
                  <a:lnTo>
                    <a:pt x="7931" y="11270"/>
                  </a:lnTo>
                  <a:lnTo>
                    <a:pt x="7907" y="11187"/>
                  </a:lnTo>
                  <a:lnTo>
                    <a:pt x="7882" y="11105"/>
                  </a:lnTo>
                  <a:lnTo>
                    <a:pt x="7854" y="11024"/>
                  </a:lnTo>
                  <a:lnTo>
                    <a:pt x="7825" y="10943"/>
                  </a:lnTo>
                  <a:lnTo>
                    <a:pt x="7795" y="10861"/>
                  </a:lnTo>
                  <a:lnTo>
                    <a:pt x="7763" y="10781"/>
                  </a:lnTo>
                  <a:lnTo>
                    <a:pt x="7729" y="10702"/>
                  </a:lnTo>
                  <a:lnTo>
                    <a:pt x="7693" y="10622"/>
                  </a:lnTo>
                  <a:lnTo>
                    <a:pt x="12448" y="5878"/>
                  </a:lnTo>
                  <a:lnTo>
                    <a:pt x="12475" y="5965"/>
                  </a:lnTo>
                  <a:lnTo>
                    <a:pt x="12499" y="6051"/>
                  </a:lnTo>
                  <a:lnTo>
                    <a:pt x="12519" y="6137"/>
                  </a:lnTo>
                  <a:lnTo>
                    <a:pt x="12537" y="6223"/>
                  </a:lnTo>
                  <a:lnTo>
                    <a:pt x="12553" y="6310"/>
                  </a:lnTo>
                  <a:lnTo>
                    <a:pt x="12566" y="6396"/>
                  </a:lnTo>
                  <a:lnTo>
                    <a:pt x="12576" y="6482"/>
                  </a:lnTo>
                  <a:lnTo>
                    <a:pt x="12583" y="6568"/>
                  </a:lnTo>
                  <a:lnTo>
                    <a:pt x="12588" y="6654"/>
                  </a:lnTo>
                  <a:lnTo>
                    <a:pt x="12591" y="6739"/>
                  </a:lnTo>
                  <a:lnTo>
                    <a:pt x="12591" y="6824"/>
                  </a:lnTo>
                  <a:lnTo>
                    <a:pt x="12588" y="6908"/>
                  </a:lnTo>
                  <a:lnTo>
                    <a:pt x="12582" y="6992"/>
                  </a:lnTo>
                  <a:lnTo>
                    <a:pt x="12574" y="7075"/>
                  </a:lnTo>
                  <a:lnTo>
                    <a:pt x="12563" y="7158"/>
                  </a:lnTo>
                  <a:lnTo>
                    <a:pt x="12549" y="7239"/>
                  </a:lnTo>
                  <a:lnTo>
                    <a:pt x="12533" y="7320"/>
                  </a:lnTo>
                  <a:lnTo>
                    <a:pt x="12513" y="7400"/>
                  </a:lnTo>
                  <a:lnTo>
                    <a:pt x="12492" y="7479"/>
                  </a:lnTo>
                  <a:lnTo>
                    <a:pt x="12467" y="7557"/>
                  </a:lnTo>
                  <a:lnTo>
                    <a:pt x="12439" y="7635"/>
                  </a:lnTo>
                  <a:lnTo>
                    <a:pt x="12409" y="7710"/>
                  </a:lnTo>
                  <a:lnTo>
                    <a:pt x="12376" y="7784"/>
                  </a:lnTo>
                  <a:lnTo>
                    <a:pt x="12340" y="7857"/>
                  </a:lnTo>
                  <a:lnTo>
                    <a:pt x="12302" y="7930"/>
                  </a:lnTo>
                  <a:lnTo>
                    <a:pt x="12260" y="8000"/>
                  </a:lnTo>
                  <a:lnTo>
                    <a:pt x="12216" y="8069"/>
                  </a:lnTo>
                  <a:lnTo>
                    <a:pt x="12169" y="8136"/>
                  </a:lnTo>
                  <a:lnTo>
                    <a:pt x="12120" y="8203"/>
                  </a:lnTo>
                  <a:lnTo>
                    <a:pt x="12066" y="8267"/>
                  </a:lnTo>
                  <a:lnTo>
                    <a:pt x="12011" y="8329"/>
                  </a:lnTo>
                  <a:lnTo>
                    <a:pt x="11953" y="8389"/>
                  </a:lnTo>
                  <a:lnTo>
                    <a:pt x="11947" y="8394"/>
                  </a:lnTo>
                  <a:lnTo>
                    <a:pt x="11940" y="8400"/>
                  </a:lnTo>
                  <a:lnTo>
                    <a:pt x="11948" y="8406"/>
                  </a:lnTo>
                  <a:lnTo>
                    <a:pt x="8060" y="12314"/>
                  </a:lnTo>
                  <a:lnTo>
                    <a:pt x="8061" y="12268"/>
                  </a:lnTo>
                  <a:lnTo>
                    <a:pt x="8061" y="12222"/>
                  </a:lnTo>
                  <a:lnTo>
                    <a:pt x="8062" y="12175"/>
                  </a:lnTo>
                  <a:lnTo>
                    <a:pt x="8062" y="12129"/>
                  </a:lnTo>
                  <a:lnTo>
                    <a:pt x="8062" y="12082"/>
                  </a:lnTo>
                  <a:lnTo>
                    <a:pt x="8061" y="12035"/>
                  </a:lnTo>
                  <a:lnTo>
                    <a:pt x="8059" y="11988"/>
                  </a:lnTo>
                  <a:lnTo>
                    <a:pt x="8055" y="11941"/>
                  </a:lnTo>
                  <a:close/>
                  <a:moveTo>
                    <a:pt x="14785" y="1295"/>
                  </a:moveTo>
                  <a:lnTo>
                    <a:pt x="14707" y="1218"/>
                  </a:lnTo>
                  <a:lnTo>
                    <a:pt x="14626" y="1144"/>
                  </a:lnTo>
                  <a:lnTo>
                    <a:pt x="14546" y="1072"/>
                  </a:lnTo>
                  <a:lnTo>
                    <a:pt x="14463" y="1003"/>
                  </a:lnTo>
                  <a:lnTo>
                    <a:pt x="14379" y="934"/>
                  </a:lnTo>
                  <a:lnTo>
                    <a:pt x="14294" y="869"/>
                  </a:lnTo>
                  <a:lnTo>
                    <a:pt x="14208" y="806"/>
                  </a:lnTo>
                  <a:lnTo>
                    <a:pt x="14119" y="745"/>
                  </a:lnTo>
                  <a:lnTo>
                    <a:pt x="14031" y="685"/>
                  </a:lnTo>
                  <a:lnTo>
                    <a:pt x="13941" y="629"/>
                  </a:lnTo>
                  <a:lnTo>
                    <a:pt x="13851" y="575"/>
                  </a:lnTo>
                  <a:lnTo>
                    <a:pt x="13758" y="523"/>
                  </a:lnTo>
                  <a:lnTo>
                    <a:pt x="13666" y="473"/>
                  </a:lnTo>
                  <a:lnTo>
                    <a:pt x="13572" y="426"/>
                  </a:lnTo>
                  <a:lnTo>
                    <a:pt x="13478" y="380"/>
                  </a:lnTo>
                  <a:lnTo>
                    <a:pt x="13382" y="338"/>
                  </a:lnTo>
                  <a:lnTo>
                    <a:pt x="13286" y="298"/>
                  </a:lnTo>
                  <a:lnTo>
                    <a:pt x="13190" y="260"/>
                  </a:lnTo>
                  <a:lnTo>
                    <a:pt x="13092" y="225"/>
                  </a:lnTo>
                  <a:lnTo>
                    <a:pt x="12995" y="193"/>
                  </a:lnTo>
                  <a:lnTo>
                    <a:pt x="12896" y="162"/>
                  </a:lnTo>
                  <a:lnTo>
                    <a:pt x="12798" y="134"/>
                  </a:lnTo>
                  <a:lnTo>
                    <a:pt x="12698" y="109"/>
                  </a:lnTo>
                  <a:lnTo>
                    <a:pt x="12598" y="86"/>
                  </a:lnTo>
                  <a:lnTo>
                    <a:pt x="12499" y="66"/>
                  </a:lnTo>
                  <a:lnTo>
                    <a:pt x="12398" y="49"/>
                  </a:lnTo>
                  <a:lnTo>
                    <a:pt x="12299" y="34"/>
                  </a:lnTo>
                  <a:lnTo>
                    <a:pt x="12198" y="22"/>
                  </a:lnTo>
                  <a:lnTo>
                    <a:pt x="12097" y="12"/>
                  </a:lnTo>
                  <a:lnTo>
                    <a:pt x="11996" y="5"/>
                  </a:lnTo>
                  <a:lnTo>
                    <a:pt x="11895" y="1"/>
                  </a:lnTo>
                  <a:lnTo>
                    <a:pt x="11795" y="0"/>
                  </a:lnTo>
                  <a:lnTo>
                    <a:pt x="11710" y="1"/>
                  </a:lnTo>
                  <a:lnTo>
                    <a:pt x="11626" y="4"/>
                  </a:lnTo>
                  <a:lnTo>
                    <a:pt x="11542" y="9"/>
                  </a:lnTo>
                  <a:lnTo>
                    <a:pt x="11459" y="16"/>
                  </a:lnTo>
                  <a:lnTo>
                    <a:pt x="11376" y="24"/>
                  </a:lnTo>
                  <a:lnTo>
                    <a:pt x="11294" y="35"/>
                  </a:lnTo>
                  <a:lnTo>
                    <a:pt x="11212" y="47"/>
                  </a:lnTo>
                  <a:lnTo>
                    <a:pt x="11131" y="62"/>
                  </a:lnTo>
                  <a:lnTo>
                    <a:pt x="11051" y="78"/>
                  </a:lnTo>
                  <a:lnTo>
                    <a:pt x="10971" y="96"/>
                  </a:lnTo>
                  <a:lnTo>
                    <a:pt x="10892" y="116"/>
                  </a:lnTo>
                  <a:lnTo>
                    <a:pt x="10814" y="139"/>
                  </a:lnTo>
                  <a:lnTo>
                    <a:pt x="10736" y="162"/>
                  </a:lnTo>
                  <a:lnTo>
                    <a:pt x="10660" y="187"/>
                  </a:lnTo>
                  <a:lnTo>
                    <a:pt x="10584" y="215"/>
                  </a:lnTo>
                  <a:lnTo>
                    <a:pt x="10509" y="243"/>
                  </a:lnTo>
                  <a:lnTo>
                    <a:pt x="10435" y="274"/>
                  </a:lnTo>
                  <a:lnTo>
                    <a:pt x="10361" y="307"/>
                  </a:lnTo>
                  <a:lnTo>
                    <a:pt x="10289" y="341"/>
                  </a:lnTo>
                  <a:lnTo>
                    <a:pt x="10217" y="377"/>
                  </a:lnTo>
                  <a:lnTo>
                    <a:pt x="10147" y="416"/>
                  </a:lnTo>
                  <a:lnTo>
                    <a:pt x="10078" y="455"/>
                  </a:lnTo>
                  <a:lnTo>
                    <a:pt x="10010" y="496"/>
                  </a:lnTo>
                  <a:lnTo>
                    <a:pt x="9943" y="539"/>
                  </a:lnTo>
                  <a:lnTo>
                    <a:pt x="9876" y="583"/>
                  </a:lnTo>
                  <a:lnTo>
                    <a:pt x="9811" y="629"/>
                  </a:lnTo>
                  <a:lnTo>
                    <a:pt x="9748" y="677"/>
                  </a:lnTo>
                  <a:lnTo>
                    <a:pt x="9684" y="727"/>
                  </a:lnTo>
                  <a:lnTo>
                    <a:pt x="9623" y="778"/>
                  </a:lnTo>
                  <a:lnTo>
                    <a:pt x="9562" y="831"/>
                  </a:lnTo>
                  <a:lnTo>
                    <a:pt x="9503" y="885"/>
                  </a:lnTo>
                  <a:lnTo>
                    <a:pt x="9446" y="941"/>
                  </a:lnTo>
                  <a:lnTo>
                    <a:pt x="6997" y="3403"/>
                  </a:lnTo>
                  <a:lnTo>
                    <a:pt x="6986" y="3412"/>
                  </a:lnTo>
                  <a:lnTo>
                    <a:pt x="6974" y="3422"/>
                  </a:lnTo>
                  <a:lnTo>
                    <a:pt x="6969" y="3428"/>
                  </a:lnTo>
                  <a:lnTo>
                    <a:pt x="6964" y="3435"/>
                  </a:lnTo>
                  <a:lnTo>
                    <a:pt x="6965" y="3436"/>
                  </a:lnTo>
                  <a:lnTo>
                    <a:pt x="1769" y="8659"/>
                  </a:lnTo>
                  <a:lnTo>
                    <a:pt x="1747" y="8681"/>
                  </a:lnTo>
                  <a:lnTo>
                    <a:pt x="1725" y="8704"/>
                  </a:lnTo>
                  <a:lnTo>
                    <a:pt x="1704" y="8728"/>
                  </a:lnTo>
                  <a:lnTo>
                    <a:pt x="1683" y="8751"/>
                  </a:lnTo>
                  <a:lnTo>
                    <a:pt x="1642" y="8799"/>
                  </a:lnTo>
                  <a:lnTo>
                    <a:pt x="1602" y="8847"/>
                  </a:lnTo>
                  <a:lnTo>
                    <a:pt x="1564" y="8897"/>
                  </a:lnTo>
                  <a:lnTo>
                    <a:pt x="1528" y="8949"/>
                  </a:lnTo>
                  <a:lnTo>
                    <a:pt x="1494" y="9002"/>
                  </a:lnTo>
                  <a:lnTo>
                    <a:pt x="1461" y="9055"/>
                  </a:lnTo>
                  <a:lnTo>
                    <a:pt x="1429" y="9109"/>
                  </a:lnTo>
                  <a:lnTo>
                    <a:pt x="1400" y="9165"/>
                  </a:lnTo>
                  <a:lnTo>
                    <a:pt x="1372" y="9221"/>
                  </a:lnTo>
                  <a:lnTo>
                    <a:pt x="1347" y="9279"/>
                  </a:lnTo>
                  <a:lnTo>
                    <a:pt x="1322" y="9336"/>
                  </a:lnTo>
                  <a:lnTo>
                    <a:pt x="1300" y="9395"/>
                  </a:lnTo>
                  <a:lnTo>
                    <a:pt x="1279" y="9454"/>
                  </a:lnTo>
                  <a:lnTo>
                    <a:pt x="1260" y="9514"/>
                  </a:lnTo>
                  <a:lnTo>
                    <a:pt x="78" y="13784"/>
                  </a:lnTo>
                  <a:lnTo>
                    <a:pt x="74" y="13803"/>
                  </a:lnTo>
                  <a:lnTo>
                    <a:pt x="65" y="13846"/>
                  </a:lnTo>
                  <a:lnTo>
                    <a:pt x="53" y="13908"/>
                  </a:lnTo>
                  <a:lnTo>
                    <a:pt x="38" y="13984"/>
                  </a:lnTo>
                  <a:lnTo>
                    <a:pt x="31" y="14025"/>
                  </a:lnTo>
                  <a:lnTo>
                    <a:pt x="24" y="14066"/>
                  </a:lnTo>
                  <a:lnTo>
                    <a:pt x="18" y="14109"/>
                  </a:lnTo>
                  <a:lnTo>
                    <a:pt x="12" y="14151"/>
                  </a:lnTo>
                  <a:lnTo>
                    <a:pt x="7" y="14192"/>
                  </a:lnTo>
                  <a:lnTo>
                    <a:pt x="3" y="14231"/>
                  </a:lnTo>
                  <a:lnTo>
                    <a:pt x="1" y="14268"/>
                  </a:lnTo>
                  <a:lnTo>
                    <a:pt x="0" y="14302"/>
                  </a:lnTo>
                  <a:lnTo>
                    <a:pt x="2" y="14392"/>
                  </a:lnTo>
                  <a:lnTo>
                    <a:pt x="9" y="14481"/>
                  </a:lnTo>
                  <a:lnTo>
                    <a:pt x="20" y="14569"/>
                  </a:lnTo>
                  <a:lnTo>
                    <a:pt x="36" y="14656"/>
                  </a:lnTo>
                  <a:lnTo>
                    <a:pt x="55" y="14740"/>
                  </a:lnTo>
                  <a:lnTo>
                    <a:pt x="79" y="14824"/>
                  </a:lnTo>
                  <a:lnTo>
                    <a:pt x="107" y="14906"/>
                  </a:lnTo>
                  <a:lnTo>
                    <a:pt x="139" y="14985"/>
                  </a:lnTo>
                  <a:lnTo>
                    <a:pt x="174" y="15063"/>
                  </a:lnTo>
                  <a:lnTo>
                    <a:pt x="212" y="15139"/>
                  </a:lnTo>
                  <a:lnTo>
                    <a:pt x="256" y="15212"/>
                  </a:lnTo>
                  <a:lnTo>
                    <a:pt x="301" y="15283"/>
                  </a:lnTo>
                  <a:lnTo>
                    <a:pt x="350" y="15352"/>
                  </a:lnTo>
                  <a:lnTo>
                    <a:pt x="402" y="15419"/>
                  </a:lnTo>
                  <a:lnTo>
                    <a:pt x="458" y="15483"/>
                  </a:lnTo>
                  <a:lnTo>
                    <a:pt x="516" y="15543"/>
                  </a:lnTo>
                  <a:lnTo>
                    <a:pt x="577" y="15601"/>
                  </a:lnTo>
                  <a:lnTo>
                    <a:pt x="642" y="15657"/>
                  </a:lnTo>
                  <a:lnTo>
                    <a:pt x="708" y="15709"/>
                  </a:lnTo>
                  <a:lnTo>
                    <a:pt x="778" y="15758"/>
                  </a:lnTo>
                  <a:lnTo>
                    <a:pt x="849" y="15804"/>
                  </a:lnTo>
                  <a:lnTo>
                    <a:pt x="922" y="15846"/>
                  </a:lnTo>
                  <a:lnTo>
                    <a:pt x="999" y="15884"/>
                  </a:lnTo>
                  <a:lnTo>
                    <a:pt x="1076" y="15919"/>
                  </a:lnTo>
                  <a:lnTo>
                    <a:pt x="1157" y="15952"/>
                  </a:lnTo>
                  <a:lnTo>
                    <a:pt x="1238" y="15979"/>
                  </a:lnTo>
                  <a:lnTo>
                    <a:pt x="1323" y="16003"/>
                  </a:lnTo>
                  <a:lnTo>
                    <a:pt x="1407" y="16022"/>
                  </a:lnTo>
                  <a:lnTo>
                    <a:pt x="1495" y="16038"/>
                  </a:lnTo>
                  <a:lnTo>
                    <a:pt x="1582" y="16049"/>
                  </a:lnTo>
                  <a:lnTo>
                    <a:pt x="1672" y="16056"/>
                  </a:lnTo>
                  <a:lnTo>
                    <a:pt x="1763" y="16058"/>
                  </a:lnTo>
                  <a:lnTo>
                    <a:pt x="1801" y="16057"/>
                  </a:lnTo>
                  <a:lnTo>
                    <a:pt x="1843" y="16054"/>
                  </a:lnTo>
                  <a:lnTo>
                    <a:pt x="1887" y="16049"/>
                  </a:lnTo>
                  <a:lnTo>
                    <a:pt x="1933" y="16044"/>
                  </a:lnTo>
                  <a:lnTo>
                    <a:pt x="1981" y="16037"/>
                  </a:lnTo>
                  <a:lnTo>
                    <a:pt x="2028" y="16029"/>
                  </a:lnTo>
                  <a:lnTo>
                    <a:pt x="2075" y="16020"/>
                  </a:lnTo>
                  <a:lnTo>
                    <a:pt x="2122" y="16012"/>
                  </a:lnTo>
                  <a:lnTo>
                    <a:pt x="2205" y="15995"/>
                  </a:lnTo>
                  <a:lnTo>
                    <a:pt x="2275" y="15980"/>
                  </a:lnTo>
                  <a:lnTo>
                    <a:pt x="2324" y="15969"/>
                  </a:lnTo>
                  <a:lnTo>
                    <a:pt x="2345" y="15964"/>
                  </a:lnTo>
                  <a:lnTo>
                    <a:pt x="6609" y="14846"/>
                  </a:lnTo>
                  <a:lnTo>
                    <a:pt x="6669" y="14827"/>
                  </a:lnTo>
                  <a:lnTo>
                    <a:pt x="6729" y="14805"/>
                  </a:lnTo>
                  <a:lnTo>
                    <a:pt x="6788" y="14783"/>
                  </a:lnTo>
                  <a:lnTo>
                    <a:pt x="6845" y="14759"/>
                  </a:lnTo>
                  <a:lnTo>
                    <a:pt x="6903" y="14733"/>
                  </a:lnTo>
                  <a:lnTo>
                    <a:pt x="6960" y="14705"/>
                  </a:lnTo>
                  <a:lnTo>
                    <a:pt x="7015" y="14675"/>
                  </a:lnTo>
                  <a:lnTo>
                    <a:pt x="7070" y="14644"/>
                  </a:lnTo>
                  <a:lnTo>
                    <a:pt x="7123" y="14612"/>
                  </a:lnTo>
                  <a:lnTo>
                    <a:pt x="7175" y="14577"/>
                  </a:lnTo>
                  <a:lnTo>
                    <a:pt x="7227" y="14541"/>
                  </a:lnTo>
                  <a:lnTo>
                    <a:pt x="7277" y="14502"/>
                  </a:lnTo>
                  <a:lnTo>
                    <a:pt x="7326" y="14463"/>
                  </a:lnTo>
                  <a:lnTo>
                    <a:pt x="7375" y="14422"/>
                  </a:lnTo>
                  <a:lnTo>
                    <a:pt x="7421" y="14380"/>
                  </a:lnTo>
                  <a:lnTo>
                    <a:pt x="7466" y="14336"/>
                  </a:lnTo>
                  <a:lnTo>
                    <a:pt x="15143" y="6617"/>
                  </a:lnTo>
                  <a:lnTo>
                    <a:pt x="15270" y="6483"/>
                  </a:lnTo>
                  <a:lnTo>
                    <a:pt x="15387" y="6344"/>
                  </a:lnTo>
                  <a:lnTo>
                    <a:pt x="15495" y="6200"/>
                  </a:lnTo>
                  <a:lnTo>
                    <a:pt x="15594" y="6053"/>
                  </a:lnTo>
                  <a:lnTo>
                    <a:pt x="15685" y="5900"/>
                  </a:lnTo>
                  <a:lnTo>
                    <a:pt x="15766" y="5744"/>
                  </a:lnTo>
                  <a:lnTo>
                    <a:pt x="15837" y="5584"/>
                  </a:lnTo>
                  <a:lnTo>
                    <a:pt x="15901" y="5421"/>
                  </a:lnTo>
                  <a:lnTo>
                    <a:pt x="15955" y="5254"/>
                  </a:lnTo>
                  <a:lnTo>
                    <a:pt x="16000" y="5084"/>
                  </a:lnTo>
                  <a:lnTo>
                    <a:pt x="16037" y="4913"/>
                  </a:lnTo>
                  <a:lnTo>
                    <a:pt x="16065" y="4739"/>
                  </a:lnTo>
                  <a:lnTo>
                    <a:pt x="16083" y="4563"/>
                  </a:lnTo>
                  <a:lnTo>
                    <a:pt x="16093" y="4387"/>
                  </a:lnTo>
                  <a:lnTo>
                    <a:pt x="16094" y="4208"/>
                  </a:lnTo>
                  <a:lnTo>
                    <a:pt x="16087" y="4030"/>
                  </a:lnTo>
                  <a:lnTo>
                    <a:pt x="16070" y="3850"/>
                  </a:lnTo>
                  <a:lnTo>
                    <a:pt x="16045" y="3669"/>
                  </a:lnTo>
                  <a:lnTo>
                    <a:pt x="16011" y="3490"/>
                  </a:lnTo>
                  <a:lnTo>
                    <a:pt x="15968" y="3310"/>
                  </a:lnTo>
                  <a:lnTo>
                    <a:pt x="15917" y="3131"/>
                  </a:lnTo>
                  <a:lnTo>
                    <a:pt x="15857" y="2953"/>
                  </a:lnTo>
                  <a:lnTo>
                    <a:pt x="15788" y="2776"/>
                  </a:lnTo>
                  <a:lnTo>
                    <a:pt x="15711" y="2601"/>
                  </a:lnTo>
                  <a:lnTo>
                    <a:pt x="15625" y="2428"/>
                  </a:lnTo>
                  <a:lnTo>
                    <a:pt x="15531" y="2257"/>
                  </a:lnTo>
                  <a:lnTo>
                    <a:pt x="15428" y="2089"/>
                  </a:lnTo>
                  <a:lnTo>
                    <a:pt x="15316" y="1923"/>
                  </a:lnTo>
                  <a:lnTo>
                    <a:pt x="15196" y="1760"/>
                  </a:lnTo>
                  <a:lnTo>
                    <a:pt x="15067" y="1602"/>
                  </a:lnTo>
                  <a:lnTo>
                    <a:pt x="14930" y="1446"/>
                  </a:lnTo>
                  <a:lnTo>
                    <a:pt x="14785" y="12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151" y="5001620"/>
            <a:ext cx="1224329" cy="1137278"/>
            <a:chOff x="1330151" y="5001620"/>
            <a:chExt cx="1224329" cy="1137278"/>
          </a:xfrm>
        </p:grpSpPr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1330151" y="5001620"/>
              <a:ext cx="1224329" cy="1137278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837361" y="5437649"/>
              <a:ext cx="204438" cy="296743"/>
              <a:chOff x="8591550" y="2065338"/>
              <a:chExt cx="474663" cy="688975"/>
            </a:xfrm>
            <a:solidFill>
              <a:schemeClr val="accent6"/>
            </a:solidFill>
          </p:grpSpPr>
          <p:sp>
            <p:nvSpPr>
              <p:cNvPr id="53" name="Freeform 100"/>
              <p:cNvSpPr>
                <a:spLocks noEditPoints="1"/>
              </p:cNvSpPr>
              <p:nvPr/>
            </p:nvSpPr>
            <p:spPr bwMode="auto">
              <a:xfrm>
                <a:off x="8591550" y="2065338"/>
                <a:ext cx="474663" cy="688975"/>
              </a:xfrm>
              <a:custGeom>
                <a:avLst/>
                <a:gdLst>
                  <a:gd name="T0" fmla="*/ 2887 w 11063"/>
                  <a:gd name="T1" fmla="*/ 9929 h 16058"/>
                  <a:gd name="T2" fmla="*/ 2451 w 11063"/>
                  <a:gd name="T3" fmla="*/ 9123 h 16058"/>
                  <a:gd name="T4" fmla="*/ 1855 w 11063"/>
                  <a:gd name="T5" fmla="*/ 8041 h 16058"/>
                  <a:gd name="T6" fmla="*/ 1427 w 11063"/>
                  <a:gd name="T7" fmla="*/ 7165 h 16058"/>
                  <a:gd name="T8" fmla="*/ 1122 w 11063"/>
                  <a:gd name="T9" fmla="*/ 6318 h 16058"/>
                  <a:gd name="T10" fmla="*/ 1006 w 11063"/>
                  <a:gd name="T11" fmla="*/ 5520 h 16058"/>
                  <a:gd name="T12" fmla="*/ 1362 w 11063"/>
                  <a:gd name="T13" fmla="*/ 3764 h 16058"/>
                  <a:gd name="T14" fmla="*/ 2332 w 11063"/>
                  <a:gd name="T15" fmla="*/ 2327 h 16058"/>
                  <a:gd name="T16" fmla="*/ 3771 w 11063"/>
                  <a:gd name="T17" fmla="*/ 1359 h 16058"/>
                  <a:gd name="T18" fmla="*/ 5532 w 11063"/>
                  <a:gd name="T19" fmla="*/ 1004 h 16058"/>
                  <a:gd name="T20" fmla="*/ 7292 w 11063"/>
                  <a:gd name="T21" fmla="*/ 1359 h 16058"/>
                  <a:gd name="T22" fmla="*/ 8731 w 11063"/>
                  <a:gd name="T23" fmla="*/ 2327 h 16058"/>
                  <a:gd name="T24" fmla="*/ 9701 w 11063"/>
                  <a:gd name="T25" fmla="*/ 3764 h 16058"/>
                  <a:gd name="T26" fmla="*/ 10057 w 11063"/>
                  <a:gd name="T27" fmla="*/ 5520 h 16058"/>
                  <a:gd name="T28" fmla="*/ 9941 w 11063"/>
                  <a:gd name="T29" fmla="*/ 6314 h 16058"/>
                  <a:gd name="T30" fmla="*/ 9636 w 11063"/>
                  <a:gd name="T31" fmla="*/ 7163 h 16058"/>
                  <a:gd name="T32" fmla="*/ 9207 w 11063"/>
                  <a:gd name="T33" fmla="*/ 8042 h 16058"/>
                  <a:gd name="T34" fmla="*/ 8612 w 11063"/>
                  <a:gd name="T35" fmla="*/ 9129 h 16058"/>
                  <a:gd name="T36" fmla="*/ 8179 w 11063"/>
                  <a:gd name="T37" fmla="*/ 9932 h 16058"/>
                  <a:gd name="T38" fmla="*/ 5484 w 11063"/>
                  <a:gd name="T39" fmla="*/ 15054 h 16058"/>
                  <a:gd name="T40" fmla="*/ 5160 w 11063"/>
                  <a:gd name="T41" fmla="*/ 15030 h 16058"/>
                  <a:gd name="T42" fmla="*/ 4907 w 11063"/>
                  <a:gd name="T43" fmla="*/ 14937 h 16058"/>
                  <a:gd name="T44" fmla="*/ 4698 w 11063"/>
                  <a:gd name="T45" fmla="*/ 14732 h 16058"/>
                  <a:gd name="T46" fmla="*/ 6658 w 11063"/>
                  <a:gd name="T47" fmla="*/ 14161 h 16058"/>
                  <a:gd name="T48" fmla="*/ 6436 w 11063"/>
                  <a:gd name="T49" fmla="*/ 14651 h 16058"/>
                  <a:gd name="T50" fmla="*/ 6202 w 11063"/>
                  <a:gd name="T51" fmla="*/ 14919 h 16058"/>
                  <a:gd name="T52" fmla="*/ 5915 w 11063"/>
                  <a:gd name="T53" fmla="*/ 15031 h 16058"/>
                  <a:gd name="T54" fmla="*/ 5532 w 11063"/>
                  <a:gd name="T55" fmla="*/ 15054 h 16058"/>
                  <a:gd name="T56" fmla="*/ 3763 w 11063"/>
                  <a:gd name="T57" fmla="*/ 12094 h 16058"/>
                  <a:gd name="T58" fmla="*/ 3603 w 11063"/>
                  <a:gd name="T59" fmla="*/ 11605 h 16058"/>
                  <a:gd name="T60" fmla="*/ 7351 w 11063"/>
                  <a:gd name="T61" fmla="*/ 11943 h 16058"/>
                  <a:gd name="T62" fmla="*/ 4290 w 11063"/>
                  <a:gd name="T63" fmla="*/ 13799 h 16058"/>
                  <a:gd name="T64" fmla="*/ 4145 w 11063"/>
                  <a:gd name="T65" fmla="*/ 13340 h 16058"/>
                  <a:gd name="T66" fmla="*/ 7149 w 11063"/>
                  <a:gd name="T67" fmla="*/ 12594 h 16058"/>
                  <a:gd name="T68" fmla="*/ 7016 w 11063"/>
                  <a:gd name="T69" fmla="*/ 13038 h 16058"/>
                  <a:gd name="T70" fmla="*/ 6835 w 11063"/>
                  <a:gd name="T71" fmla="*/ 13637 h 16058"/>
                  <a:gd name="T72" fmla="*/ 3630 w 11063"/>
                  <a:gd name="T73" fmla="*/ 335 h 16058"/>
                  <a:gd name="T74" fmla="*/ 1812 w 11063"/>
                  <a:gd name="T75" fmla="*/ 1434 h 16058"/>
                  <a:gd name="T76" fmla="*/ 545 w 11063"/>
                  <a:gd name="T77" fmla="*/ 3127 h 16058"/>
                  <a:gd name="T78" fmla="*/ 7 w 11063"/>
                  <a:gd name="T79" fmla="*/ 5236 h 16058"/>
                  <a:gd name="T80" fmla="*/ 234 w 11063"/>
                  <a:gd name="T81" fmla="*/ 6861 h 16058"/>
                  <a:gd name="T82" fmla="*/ 910 w 11063"/>
                  <a:gd name="T83" fmla="*/ 8405 h 16058"/>
                  <a:gd name="T84" fmla="*/ 1748 w 11063"/>
                  <a:gd name="T85" fmla="*/ 9927 h 16058"/>
                  <a:gd name="T86" fmla="*/ 2463 w 11063"/>
                  <a:gd name="T87" fmla="*/ 11392 h 16058"/>
                  <a:gd name="T88" fmla="*/ 3065 w 11063"/>
                  <a:gd name="T89" fmla="*/ 13245 h 16058"/>
                  <a:gd name="T90" fmla="*/ 3552 w 11063"/>
                  <a:gd name="T91" fmla="*/ 14718 h 16058"/>
                  <a:gd name="T92" fmla="*/ 4207 w 11063"/>
                  <a:gd name="T93" fmla="*/ 15672 h 16058"/>
                  <a:gd name="T94" fmla="*/ 5340 w 11063"/>
                  <a:gd name="T95" fmla="*/ 16053 h 16058"/>
                  <a:gd name="T96" fmla="*/ 6643 w 11063"/>
                  <a:gd name="T97" fmla="*/ 15823 h 16058"/>
                  <a:gd name="T98" fmla="*/ 7387 w 11063"/>
                  <a:gd name="T99" fmla="*/ 15011 h 16058"/>
                  <a:gd name="T100" fmla="*/ 7880 w 11063"/>
                  <a:gd name="T101" fmla="*/ 13666 h 16058"/>
                  <a:gd name="T102" fmla="*/ 8442 w 11063"/>
                  <a:gd name="T103" fmla="*/ 11841 h 16058"/>
                  <a:gd name="T104" fmla="*/ 9115 w 11063"/>
                  <a:gd name="T105" fmla="*/ 10307 h 16058"/>
                  <a:gd name="T106" fmla="*/ 9949 w 11063"/>
                  <a:gd name="T107" fmla="*/ 8788 h 16058"/>
                  <a:gd name="T108" fmla="*/ 10691 w 11063"/>
                  <a:gd name="T109" fmla="*/ 7241 h 16058"/>
                  <a:gd name="T110" fmla="*/ 11058 w 11063"/>
                  <a:gd name="T111" fmla="*/ 5709 h 16058"/>
                  <a:gd name="T112" fmla="*/ 10727 w 11063"/>
                  <a:gd name="T113" fmla="*/ 3622 h 16058"/>
                  <a:gd name="T114" fmla="*/ 9626 w 11063"/>
                  <a:gd name="T115" fmla="*/ 1809 h 16058"/>
                  <a:gd name="T116" fmla="*/ 7929 w 11063"/>
                  <a:gd name="T117" fmla="*/ 544 h 16058"/>
                  <a:gd name="T118" fmla="*/ 5816 w 11063"/>
                  <a:gd name="T119" fmla="*/ 7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63" h="16058">
                    <a:moveTo>
                      <a:pt x="7881" y="10538"/>
                    </a:moveTo>
                    <a:lnTo>
                      <a:pt x="3187" y="10538"/>
                    </a:lnTo>
                    <a:lnTo>
                      <a:pt x="3140" y="10437"/>
                    </a:lnTo>
                    <a:lnTo>
                      <a:pt x="3092" y="10335"/>
                    </a:lnTo>
                    <a:lnTo>
                      <a:pt x="3041" y="10234"/>
                    </a:lnTo>
                    <a:lnTo>
                      <a:pt x="2991" y="10132"/>
                    </a:lnTo>
                    <a:lnTo>
                      <a:pt x="2940" y="10030"/>
                    </a:lnTo>
                    <a:lnTo>
                      <a:pt x="2887" y="9929"/>
                    </a:lnTo>
                    <a:lnTo>
                      <a:pt x="2835" y="9827"/>
                    </a:lnTo>
                    <a:lnTo>
                      <a:pt x="2781" y="9727"/>
                    </a:lnTo>
                    <a:lnTo>
                      <a:pt x="2728" y="9626"/>
                    </a:lnTo>
                    <a:lnTo>
                      <a:pt x="2672" y="9524"/>
                    </a:lnTo>
                    <a:lnTo>
                      <a:pt x="2618" y="9424"/>
                    </a:lnTo>
                    <a:lnTo>
                      <a:pt x="2563" y="9324"/>
                    </a:lnTo>
                    <a:lnTo>
                      <a:pt x="2507" y="9223"/>
                    </a:lnTo>
                    <a:lnTo>
                      <a:pt x="2451" y="9123"/>
                    </a:lnTo>
                    <a:lnTo>
                      <a:pt x="2396" y="9024"/>
                    </a:lnTo>
                    <a:lnTo>
                      <a:pt x="2340" y="8924"/>
                    </a:lnTo>
                    <a:lnTo>
                      <a:pt x="2217" y="8703"/>
                    </a:lnTo>
                    <a:lnTo>
                      <a:pt x="2094" y="8483"/>
                    </a:lnTo>
                    <a:lnTo>
                      <a:pt x="2034" y="8372"/>
                    </a:lnTo>
                    <a:lnTo>
                      <a:pt x="1973" y="8262"/>
                    </a:lnTo>
                    <a:lnTo>
                      <a:pt x="1914" y="8151"/>
                    </a:lnTo>
                    <a:lnTo>
                      <a:pt x="1855" y="8041"/>
                    </a:lnTo>
                    <a:lnTo>
                      <a:pt x="1796" y="7931"/>
                    </a:lnTo>
                    <a:lnTo>
                      <a:pt x="1740" y="7820"/>
                    </a:lnTo>
                    <a:lnTo>
                      <a:pt x="1684" y="7711"/>
                    </a:lnTo>
                    <a:lnTo>
                      <a:pt x="1629" y="7600"/>
                    </a:lnTo>
                    <a:lnTo>
                      <a:pt x="1576" y="7491"/>
                    </a:lnTo>
                    <a:lnTo>
                      <a:pt x="1525" y="7383"/>
                    </a:lnTo>
                    <a:lnTo>
                      <a:pt x="1475" y="7273"/>
                    </a:lnTo>
                    <a:lnTo>
                      <a:pt x="1427" y="7165"/>
                    </a:lnTo>
                    <a:lnTo>
                      <a:pt x="1381" y="7057"/>
                    </a:lnTo>
                    <a:lnTo>
                      <a:pt x="1337" y="6950"/>
                    </a:lnTo>
                    <a:lnTo>
                      <a:pt x="1294" y="6843"/>
                    </a:lnTo>
                    <a:lnTo>
                      <a:pt x="1255" y="6736"/>
                    </a:lnTo>
                    <a:lnTo>
                      <a:pt x="1218" y="6631"/>
                    </a:lnTo>
                    <a:lnTo>
                      <a:pt x="1183" y="6526"/>
                    </a:lnTo>
                    <a:lnTo>
                      <a:pt x="1151" y="6421"/>
                    </a:lnTo>
                    <a:lnTo>
                      <a:pt x="1122" y="6318"/>
                    </a:lnTo>
                    <a:lnTo>
                      <a:pt x="1095" y="6214"/>
                    </a:lnTo>
                    <a:lnTo>
                      <a:pt x="1072" y="6112"/>
                    </a:lnTo>
                    <a:lnTo>
                      <a:pt x="1053" y="6012"/>
                    </a:lnTo>
                    <a:lnTo>
                      <a:pt x="1036" y="5911"/>
                    </a:lnTo>
                    <a:lnTo>
                      <a:pt x="1023" y="5812"/>
                    </a:lnTo>
                    <a:lnTo>
                      <a:pt x="1014" y="5714"/>
                    </a:lnTo>
                    <a:lnTo>
                      <a:pt x="1008" y="5616"/>
                    </a:lnTo>
                    <a:lnTo>
                      <a:pt x="1006" y="5520"/>
                    </a:lnTo>
                    <a:lnTo>
                      <a:pt x="1012" y="5288"/>
                    </a:lnTo>
                    <a:lnTo>
                      <a:pt x="1029" y="5059"/>
                    </a:lnTo>
                    <a:lnTo>
                      <a:pt x="1058" y="4833"/>
                    </a:lnTo>
                    <a:lnTo>
                      <a:pt x="1098" y="4611"/>
                    </a:lnTo>
                    <a:lnTo>
                      <a:pt x="1149" y="4393"/>
                    </a:lnTo>
                    <a:lnTo>
                      <a:pt x="1210" y="4178"/>
                    </a:lnTo>
                    <a:lnTo>
                      <a:pt x="1280" y="3968"/>
                    </a:lnTo>
                    <a:lnTo>
                      <a:pt x="1362" y="3764"/>
                    </a:lnTo>
                    <a:lnTo>
                      <a:pt x="1452" y="3564"/>
                    </a:lnTo>
                    <a:lnTo>
                      <a:pt x="1553" y="3369"/>
                    </a:lnTo>
                    <a:lnTo>
                      <a:pt x="1661" y="3179"/>
                    </a:lnTo>
                    <a:lnTo>
                      <a:pt x="1779" y="2997"/>
                    </a:lnTo>
                    <a:lnTo>
                      <a:pt x="1906" y="2819"/>
                    </a:lnTo>
                    <a:lnTo>
                      <a:pt x="2041" y="2649"/>
                    </a:lnTo>
                    <a:lnTo>
                      <a:pt x="2182" y="2485"/>
                    </a:lnTo>
                    <a:lnTo>
                      <a:pt x="2332" y="2327"/>
                    </a:lnTo>
                    <a:lnTo>
                      <a:pt x="2490" y="2178"/>
                    </a:lnTo>
                    <a:lnTo>
                      <a:pt x="2654" y="2036"/>
                    </a:lnTo>
                    <a:lnTo>
                      <a:pt x="2825" y="1902"/>
                    </a:lnTo>
                    <a:lnTo>
                      <a:pt x="3003" y="1776"/>
                    </a:lnTo>
                    <a:lnTo>
                      <a:pt x="3186" y="1658"/>
                    </a:lnTo>
                    <a:lnTo>
                      <a:pt x="3376" y="1550"/>
                    </a:lnTo>
                    <a:lnTo>
                      <a:pt x="3571" y="1449"/>
                    </a:lnTo>
                    <a:lnTo>
                      <a:pt x="3771" y="1359"/>
                    </a:lnTo>
                    <a:lnTo>
                      <a:pt x="3977" y="1279"/>
                    </a:lnTo>
                    <a:lnTo>
                      <a:pt x="4187" y="1207"/>
                    </a:lnTo>
                    <a:lnTo>
                      <a:pt x="4402" y="1146"/>
                    </a:lnTo>
                    <a:lnTo>
                      <a:pt x="4620" y="1096"/>
                    </a:lnTo>
                    <a:lnTo>
                      <a:pt x="4843" y="1056"/>
                    </a:lnTo>
                    <a:lnTo>
                      <a:pt x="5069" y="1027"/>
                    </a:lnTo>
                    <a:lnTo>
                      <a:pt x="5299" y="1010"/>
                    </a:lnTo>
                    <a:lnTo>
                      <a:pt x="5532" y="1004"/>
                    </a:lnTo>
                    <a:lnTo>
                      <a:pt x="5764" y="1010"/>
                    </a:lnTo>
                    <a:lnTo>
                      <a:pt x="5993" y="1027"/>
                    </a:lnTo>
                    <a:lnTo>
                      <a:pt x="6219" y="1056"/>
                    </a:lnTo>
                    <a:lnTo>
                      <a:pt x="6443" y="1096"/>
                    </a:lnTo>
                    <a:lnTo>
                      <a:pt x="6661" y="1146"/>
                    </a:lnTo>
                    <a:lnTo>
                      <a:pt x="6876" y="1207"/>
                    </a:lnTo>
                    <a:lnTo>
                      <a:pt x="7086" y="1279"/>
                    </a:lnTo>
                    <a:lnTo>
                      <a:pt x="7292" y="1359"/>
                    </a:lnTo>
                    <a:lnTo>
                      <a:pt x="7492" y="1449"/>
                    </a:lnTo>
                    <a:lnTo>
                      <a:pt x="7687" y="1550"/>
                    </a:lnTo>
                    <a:lnTo>
                      <a:pt x="7877" y="1658"/>
                    </a:lnTo>
                    <a:lnTo>
                      <a:pt x="8060" y="1776"/>
                    </a:lnTo>
                    <a:lnTo>
                      <a:pt x="8238" y="1902"/>
                    </a:lnTo>
                    <a:lnTo>
                      <a:pt x="8409" y="2036"/>
                    </a:lnTo>
                    <a:lnTo>
                      <a:pt x="8573" y="2178"/>
                    </a:lnTo>
                    <a:lnTo>
                      <a:pt x="8731" y="2327"/>
                    </a:lnTo>
                    <a:lnTo>
                      <a:pt x="8881" y="2485"/>
                    </a:lnTo>
                    <a:lnTo>
                      <a:pt x="9022" y="2649"/>
                    </a:lnTo>
                    <a:lnTo>
                      <a:pt x="9157" y="2819"/>
                    </a:lnTo>
                    <a:lnTo>
                      <a:pt x="9283" y="2997"/>
                    </a:lnTo>
                    <a:lnTo>
                      <a:pt x="9402" y="3179"/>
                    </a:lnTo>
                    <a:lnTo>
                      <a:pt x="9510" y="3369"/>
                    </a:lnTo>
                    <a:lnTo>
                      <a:pt x="9611" y="3564"/>
                    </a:lnTo>
                    <a:lnTo>
                      <a:pt x="9701" y="3764"/>
                    </a:lnTo>
                    <a:lnTo>
                      <a:pt x="9783" y="3968"/>
                    </a:lnTo>
                    <a:lnTo>
                      <a:pt x="9853" y="4178"/>
                    </a:lnTo>
                    <a:lnTo>
                      <a:pt x="9914" y="4393"/>
                    </a:lnTo>
                    <a:lnTo>
                      <a:pt x="9965" y="4611"/>
                    </a:lnTo>
                    <a:lnTo>
                      <a:pt x="10005" y="4833"/>
                    </a:lnTo>
                    <a:lnTo>
                      <a:pt x="10034" y="5059"/>
                    </a:lnTo>
                    <a:lnTo>
                      <a:pt x="10051" y="5288"/>
                    </a:lnTo>
                    <a:lnTo>
                      <a:pt x="10057" y="5520"/>
                    </a:lnTo>
                    <a:lnTo>
                      <a:pt x="10055" y="5615"/>
                    </a:lnTo>
                    <a:lnTo>
                      <a:pt x="10049" y="5713"/>
                    </a:lnTo>
                    <a:lnTo>
                      <a:pt x="10040" y="5810"/>
                    </a:lnTo>
                    <a:lnTo>
                      <a:pt x="10027" y="5908"/>
                    </a:lnTo>
                    <a:lnTo>
                      <a:pt x="10010" y="6009"/>
                    </a:lnTo>
                    <a:lnTo>
                      <a:pt x="9990" y="6110"/>
                    </a:lnTo>
                    <a:lnTo>
                      <a:pt x="9967" y="6211"/>
                    </a:lnTo>
                    <a:lnTo>
                      <a:pt x="9941" y="6314"/>
                    </a:lnTo>
                    <a:lnTo>
                      <a:pt x="9911" y="6418"/>
                    </a:lnTo>
                    <a:lnTo>
                      <a:pt x="9880" y="6523"/>
                    </a:lnTo>
                    <a:lnTo>
                      <a:pt x="9845" y="6627"/>
                    </a:lnTo>
                    <a:lnTo>
                      <a:pt x="9808" y="6733"/>
                    </a:lnTo>
                    <a:lnTo>
                      <a:pt x="9769" y="6840"/>
                    </a:lnTo>
                    <a:lnTo>
                      <a:pt x="9726" y="6947"/>
                    </a:lnTo>
                    <a:lnTo>
                      <a:pt x="9682" y="7054"/>
                    </a:lnTo>
                    <a:lnTo>
                      <a:pt x="9636" y="7163"/>
                    </a:lnTo>
                    <a:lnTo>
                      <a:pt x="9588" y="7271"/>
                    </a:lnTo>
                    <a:lnTo>
                      <a:pt x="9538" y="7381"/>
                    </a:lnTo>
                    <a:lnTo>
                      <a:pt x="9486" y="7490"/>
                    </a:lnTo>
                    <a:lnTo>
                      <a:pt x="9433" y="7599"/>
                    </a:lnTo>
                    <a:lnTo>
                      <a:pt x="9378" y="7710"/>
                    </a:lnTo>
                    <a:lnTo>
                      <a:pt x="9323" y="7820"/>
                    </a:lnTo>
                    <a:lnTo>
                      <a:pt x="9266" y="7932"/>
                    </a:lnTo>
                    <a:lnTo>
                      <a:pt x="9207" y="8042"/>
                    </a:lnTo>
                    <a:lnTo>
                      <a:pt x="9149" y="8153"/>
                    </a:lnTo>
                    <a:lnTo>
                      <a:pt x="9089" y="8264"/>
                    </a:lnTo>
                    <a:lnTo>
                      <a:pt x="9028" y="8375"/>
                    </a:lnTo>
                    <a:lnTo>
                      <a:pt x="8968" y="8487"/>
                    </a:lnTo>
                    <a:lnTo>
                      <a:pt x="8845" y="8708"/>
                    </a:lnTo>
                    <a:lnTo>
                      <a:pt x="8722" y="8930"/>
                    </a:lnTo>
                    <a:lnTo>
                      <a:pt x="8667" y="9029"/>
                    </a:lnTo>
                    <a:lnTo>
                      <a:pt x="8612" y="9129"/>
                    </a:lnTo>
                    <a:lnTo>
                      <a:pt x="8557" y="9228"/>
                    </a:lnTo>
                    <a:lnTo>
                      <a:pt x="8501" y="9329"/>
                    </a:lnTo>
                    <a:lnTo>
                      <a:pt x="8447" y="9429"/>
                    </a:lnTo>
                    <a:lnTo>
                      <a:pt x="8392" y="9529"/>
                    </a:lnTo>
                    <a:lnTo>
                      <a:pt x="8338" y="9630"/>
                    </a:lnTo>
                    <a:lnTo>
                      <a:pt x="8284" y="9730"/>
                    </a:lnTo>
                    <a:lnTo>
                      <a:pt x="8231" y="9831"/>
                    </a:lnTo>
                    <a:lnTo>
                      <a:pt x="8179" y="9932"/>
                    </a:lnTo>
                    <a:lnTo>
                      <a:pt x="8127" y="10033"/>
                    </a:lnTo>
                    <a:lnTo>
                      <a:pt x="8076" y="10134"/>
                    </a:lnTo>
                    <a:lnTo>
                      <a:pt x="8026" y="10235"/>
                    </a:lnTo>
                    <a:lnTo>
                      <a:pt x="7976" y="10336"/>
                    </a:lnTo>
                    <a:lnTo>
                      <a:pt x="7928" y="10437"/>
                    </a:lnTo>
                    <a:lnTo>
                      <a:pt x="7881" y="10538"/>
                    </a:lnTo>
                    <a:close/>
                    <a:moveTo>
                      <a:pt x="5532" y="15054"/>
                    </a:moveTo>
                    <a:lnTo>
                      <a:pt x="5484" y="15054"/>
                    </a:lnTo>
                    <a:lnTo>
                      <a:pt x="5439" y="15053"/>
                    </a:lnTo>
                    <a:lnTo>
                      <a:pt x="5395" y="15052"/>
                    </a:lnTo>
                    <a:lnTo>
                      <a:pt x="5352" y="15050"/>
                    </a:lnTo>
                    <a:lnTo>
                      <a:pt x="5311" y="15048"/>
                    </a:lnTo>
                    <a:lnTo>
                      <a:pt x="5272" y="15045"/>
                    </a:lnTo>
                    <a:lnTo>
                      <a:pt x="5234" y="15041"/>
                    </a:lnTo>
                    <a:lnTo>
                      <a:pt x="5197" y="15036"/>
                    </a:lnTo>
                    <a:lnTo>
                      <a:pt x="5160" y="15030"/>
                    </a:lnTo>
                    <a:lnTo>
                      <a:pt x="5125" y="15023"/>
                    </a:lnTo>
                    <a:lnTo>
                      <a:pt x="5091" y="15015"/>
                    </a:lnTo>
                    <a:lnTo>
                      <a:pt x="5059" y="15006"/>
                    </a:lnTo>
                    <a:lnTo>
                      <a:pt x="5027" y="14995"/>
                    </a:lnTo>
                    <a:lnTo>
                      <a:pt x="4995" y="14983"/>
                    </a:lnTo>
                    <a:lnTo>
                      <a:pt x="4965" y="14969"/>
                    </a:lnTo>
                    <a:lnTo>
                      <a:pt x="4936" y="14954"/>
                    </a:lnTo>
                    <a:lnTo>
                      <a:pt x="4907" y="14937"/>
                    </a:lnTo>
                    <a:lnTo>
                      <a:pt x="4880" y="14919"/>
                    </a:lnTo>
                    <a:lnTo>
                      <a:pt x="4852" y="14898"/>
                    </a:lnTo>
                    <a:lnTo>
                      <a:pt x="4825" y="14876"/>
                    </a:lnTo>
                    <a:lnTo>
                      <a:pt x="4799" y="14852"/>
                    </a:lnTo>
                    <a:lnTo>
                      <a:pt x="4773" y="14825"/>
                    </a:lnTo>
                    <a:lnTo>
                      <a:pt x="4748" y="14796"/>
                    </a:lnTo>
                    <a:lnTo>
                      <a:pt x="4723" y="14765"/>
                    </a:lnTo>
                    <a:lnTo>
                      <a:pt x="4698" y="14732"/>
                    </a:lnTo>
                    <a:lnTo>
                      <a:pt x="4673" y="14696"/>
                    </a:lnTo>
                    <a:lnTo>
                      <a:pt x="4648" y="14658"/>
                    </a:lnTo>
                    <a:lnTo>
                      <a:pt x="4624" y="14618"/>
                    </a:lnTo>
                    <a:lnTo>
                      <a:pt x="4600" y="14574"/>
                    </a:lnTo>
                    <a:lnTo>
                      <a:pt x="4576" y="14527"/>
                    </a:lnTo>
                    <a:lnTo>
                      <a:pt x="4552" y="14479"/>
                    </a:lnTo>
                    <a:lnTo>
                      <a:pt x="4527" y="14427"/>
                    </a:lnTo>
                    <a:lnTo>
                      <a:pt x="6658" y="14161"/>
                    </a:lnTo>
                    <a:lnTo>
                      <a:pt x="6630" y="14236"/>
                    </a:lnTo>
                    <a:lnTo>
                      <a:pt x="6602" y="14308"/>
                    </a:lnTo>
                    <a:lnTo>
                      <a:pt x="6573" y="14375"/>
                    </a:lnTo>
                    <a:lnTo>
                      <a:pt x="6546" y="14438"/>
                    </a:lnTo>
                    <a:lnTo>
                      <a:pt x="6518" y="14496"/>
                    </a:lnTo>
                    <a:lnTo>
                      <a:pt x="6491" y="14552"/>
                    </a:lnTo>
                    <a:lnTo>
                      <a:pt x="6464" y="14603"/>
                    </a:lnTo>
                    <a:lnTo>
                      <a:pt x="6436" y="14651"/>
                    </a:lnTo>
                    <a:lnTo>
                      <a:pt x="6408" y="14695"/>
                    </a:lnTo>
                    <a:lnTo>
                      <a:pt x="6380" y="14736"/>
                    </a:lnTo>
                    <a:lnTo>
                      <a:pt x="6352" y="14773"/>
                    </a:lnTo>
                    <a:lnTo>
                      <a:pt x="6323" y="14808"/>
                    </a:lnTo>
                    <a:lnTo>
                      <a:pt x="6294" y="14841"/>
                    </a:lnTo>
                    <a:lnTo>
                      <a:pt x="6264" y="14869"/>
                    </a:lnTo>
                    <a:lnTo>
                      <a:pt x="6233" y="14895"/>
                    </a:lnTo>
                    <a:lnTo>
                      <a:pt x="6202" y="14919"/>
                    </a:lnTo>
                    <a:lnTo>
                      <a:pt x="6170" y="14940"/>
                    </a:lnTo>
                    <a:lnTo>
                      <a:pt x="6137" y="14959"/>
                    </a:lnTo>
                    <a:lnTo>
                      <a:pt x="6103" y="14976"/>
                    </a:lnTo>
                    <a:lnTo>
                      <a:pt x="6068" y="14990"/>
                    </a:lnTo>
                    <a:lnTo>
                      <a:pt x="6031" y="15003"/>
                    </a:lnTo>
                    <a:lnTo>
                      <a:pt x="5994" y="15014"/>
                    </a:lnTo>
                    <a:lnTo>
                      <a:pt x="5955" y="15023"/>
                    </a:lnTo>
                    <a:lnTo>
                      <a:pt x="5915" y="15031"/>
                    </a:lnTo>
                    <a:lnTo>
                      <a:pt x="5873" y="15038"/>
                    </a:lnTo>
                    <a:lnTo>
                      <a:pt x="5829" y="15043"/>
                    </a:lnTo>
                    <a:lnTo>
                      <a:pt x="5785" y="15047"/>
                    </a:lnTo>
                    <a:lnTo>
                      <a:pt x="5738" y="15050"/>
                    </a:lnTo>
                    <a:lnTo>
                      <a:pt x="5689" y="15052"/>
                    </a:lnTo>
                    <a:lnTo>
                      <a:pt x="5638" y="15053"/>
                    </a:lnTo>
                    <a:lnTo>
                      <a:pt x="5586" y="15054"/>
                    </a:lnTo>
                    <a:lnTo>
                      <a:pt x="5532" y="15054"/>
                    </a:lnTo>
                    <a:close/>
                    <a:moveTo>
                      <a:pt x="3890" y="12499"/>
                    </a:moveTo>
                    <a:lnTo>
                      <a:pt x="3873" y="12442"/>
                    </a:lnTo>
                    <a:lnTo>
                      <a:pt x="3855" y="12386"/>
                    </a:lnTo>
                    <a:lnTo>
                      <a:pt x="3838" y="12328"/>
                    </a:lnTo>
                    <a:lnTo>
                      <a:pt x="3820" y="12269"/>
                    </a:lnTo>
                    <a:lnTo>
                      <a:pt x="3802" y="12211"/>
                    </a:lnTo>
                    <a:lnTo>
                      <a:pt x="3783" y="12153"/>
                    </a:lnTo>
                    <a:lnTo>
                      <a:pt x="3763" y="12094"/>
                    </a:lnTo>
                    <a:lnTo>
                      <a:pt x="3744" y="12033"/>
                    </a:lnTo>
                    <a:lnTo>
                      <a:pt x="3725" y="11974"/>
                    </a:lnTo>
                    <a:lnTo>
                      <a:pt x="3705" y="11913"/>
                    </a:lnTo>
                    <a:lnTo>
                      <a:pt x="3685" y="11853"/>
                    </a:lnTo>
                    <a:lnTo>
                      <a:pt x="3665" y="11792"/>
                    </a:lnTo>
                    <a:lnTo>
                      <a:pt x="3645" y="11729"/>
                    </a:lnTo>
                    <a:lnTo>
                      <a:pt x="3624" y="11667"/>
                    </a:lnTo>
                    <a:lnTo>
                      <a:pt x="3603" y="11605"/>
                    </a:lnTo>
                    <a:lnTo>
                      <a:pt x="3581" y="11542"/>
                    </a:lnTo>
                    <a:lnTo>
                      <a:pt x="7487" y="11542"/>
                    </a:lnTo>
                    <a:lnTo>
                      <a:pt x="7464" y="11609"/>
                    </a:lnTo>
                    <a:lnTo>
                      <a:pt x="7440" y="11677"/>
                    </a:lnTo>
                    <a:lnTo>
                      <a:pt x="7417" y="11744"/>
                    </a:lnTo>
                    <a:lnTo>
                      <a:pt x="7395" y="11811"/>
                    </a:lnTo>
                    <a:lnTo>
                      <a:pt x="7373" y="11878"/>
                    </a:lnTo>
                    <a:lnTo>
                      <a:pt x="7351" y="11943"/>
                    </a:lnTo>
                    <a:lnTo>
                      <a:pt x="7330" y="12008"/>
                    </a:lnTo>
                    <a:lnTo>
                      <a:pt x="7309" y="12074"/>
                    </a:lnTo>
                    <a:lnTo>
                      <a:pt x="3890" y="12499"/>
                    </a:lnTo>
                    <a:close/>
                    <a:moveTo>
                      <a:pt x="6835" y="13637"/>
                    </a:moveTo>
                    <a:lnTo>
                      <a:pt x="4342" y="13948"/>
                    </a:lnTo>
                    <a:lnTo>
                      <a:pt x="4325" y="13899"/>
                    </a:lnTo>
                    <a:lnTo>
                      <a:pt x="4309" y="13850"/>
                    </a:lnTo>
                    <a:lnTo>
                      <a:pt x="4290" y="13799"/>
                    </a:lnTo>
                    <a:lnTo>
                      <a:pt x="4273" y="13747"/>
                    </a:lnTo>
                    <a:lnTo>
                      <a:pt x="4256" y="13693"/>
                    </a:lnTo>
                    <a:lnTo>
                      <a:pt x="4238" y="13638"/>
                    </a:lnTo>
                    <a:lnTo>
                      <a:pt x="4220" y="13582"/>
                    </a:lnTo>
                    <a:lnTo>
                      <a:pt x="4202" y="13524"/>
                    </a:lnTo>
                    <a:lnTo>
                      <a:pt x="4183" y="13465"/>
                    </a:lnTo>
                    <a:lnTo>
                      <a:pt x="4164" y="13403"/>
                    </a:lnTo>
                    <a:lnTo>
                      <a:pt x="4145" y="13340"/>
                    </a:lnTo>
                    <a:lnTo>
                      <a:pt x="4124" y="13276"/>
                    </a:lnTo>
                    <a:lnTo>
                      <a:pt x="4104" y="13210"/>
                    </a:lnTo>
                    <a:lnTo>
                      <a:pt x="4083" y="13141"/>
                    </a:lnTo>
                    <a:lnTo>
                      <a:pt x="4062" y="13070"/>
                    </a:lnTo>
                    <a:lnTo>
                      <a:pt x="4041" y="12998"/>
                    </a:lnTo>
                    <a:lnTo>
                      <a:pt x="4038" y="12990"/>
                    </a:lnTo>
                    <a:lnTo>
                      <a:pt x="4036" y="12983"/>
                    </a:lnTo>
                    <a:lnTo>
                      <a:pt x="7149" y="12594"/>
                    </a:lnTo>
                    <a:lnTo>
                      <a:pt x="7132" y="12651"/>
                    </a:lnTo>
                    <a:lnTo>
                      <a:pt x="7116" y="12707"/>
                    </a:lnTo>
                    <a:lnTo>
                      <a:pt x="7098" y="12763"/>
                    </a:lnTo>
                    <a:lnTo>
                      <a:pt x="7081" y="12819"/>
                    </a:lnTo>
                    <a:lnTo>
                      <a:pt x="7064" y="12876"/>
                    </a:lnTo>
                    <a:lnTo>
                      <a:pt x="7047" y="12931"/>
                    </a:lnTo>
                    <a:lnTo>
                      <a:pt x="7031" y="12985"/>
                    </a:lnTo>
                    <a:lnTo>
                      <a:pt x="7016" y="13038"/>
                    </a:lnTo>
                    <a:lnTo>
                      <a:pt x="6992" y="13121"/>
                    </a:lnTo>
                    <a:lnTo>
                      <a:pt x="6968" y="13202"/>
                    </a:lnTo>
                    <a:lnTo>
                      <a:pt x="6945" y="13280"/>
                    </a:lnTo>
                    <a:lnTo>
                      <a:pt x="6921" y="13355"/>
                    </a:lnTo>
                    <a:lnTo>
                      <a:pt x="6899" y="13429"/>
                    </a:lnTo>
                    <a:lnTo>
                      <a:pt x="6878" y="13500"/>
                    </a:lnTo>
                    <a:lnTo>
                      <a:pt x="6856" y="13570"/>
                    </a:lnTo>
                    <a:lnTo>
                      <a:pt x="6835" y="13637"/>
                    </a:lnTo>
                    <a:close/>
                    <a:moveTo>
                      <a:pt x="5532" y="0"/>
                    </a:moveTo>
                    <a:lnTo>
                      <a:pt x="5247" y="7"/>
                    </a:lnTo>
                    <a:lnTo>
                      <a:pt x="4966" y="28"/>
                    </a:lnTo>
                    <a:lnTo>
                      <a:pt x="4689" y="63"/>
                    </a:lnTo>
                    <a:lnTo>
                      <a:pt x="4417" y="112"/>
                    </a:lnTo>
                    <a:lnTo>
                      <a:pt x="4149" y="174"/>
                    </a:lnTo>
                    <a:lnTo>
                      <a:pt x="3886" y="248"/>
                    </a:lnTo>
                    <a:lnTo>
                      <a:pt x="3630" y="335"/>
                    </a:lnTo>
                    <a:lnTo>
                      <a:pt x="3378" y="434"/>
                    </a:lnTo>
                    <a:lnTo>
                      <a:pt x="3133" y="544"/>
                    </a:lnTo>
                    <a:lnTo>
                      <a:pt x="2894" y="666"/>
                    </a:lnTo>
                    <a:lnTo>
                      <a:pt x="2663" y="799"/>
                    </a:lnTo>
                    <a:lnTo>
                      <a:pt x="2439" y="942"/>
                    </a:lnTo>
                    <a:lnTo>
                      <a:pt x="2222" y="1097"/>
                    </a:lnTo>
                    <a:lnTo>
                      <a:pt x="2013" y="1261"/>
                    </a:lnTo>
                    <a:lnTo>
                      <a:pt x="1812" y="1434"/>
                    </a:lnTo>
                    <a:lnTo>
                      <a:pt x="1620" y="1617"/>
                    </a:lnTo>
                    <a:lnTo>
                      <a:pt x="1437" y="1809"/>
                    </a:lnTo>
                    <a:lnTo>
                      <a:pt x="1263" y="2009"/>
                    </a:lnTo>
                    <a:lnTo>
                      <a:pt x="1099" y="2217"/>
                    </a:lnTo>
                    <a:lnTo>
                      <a:pt x="944" y="2434"/>
                    </a:lnTo>
                    <a:lnTo>
                      <a:pt x="801" y="2658"/>
                    </a:lnTo>
                    <a:lnTo>
                      <a:pt x="668" y="2888"/>
                    </a:lnTo>
                    <a:lnTo>
                      <a:pt x="545" y="3127"/>
                    </a:lnTo>
                    <a:lnTo>
                      <a:pt x="434" y="3371"/>
                    </a:lnTo>
                    <a:lnTo>
                      <a:pt x="336" y="3622"/>
                    </a:lnTo>
                    <a:lnTo>
                      <a:pt x="248" y="3879"/>
                    </a:lnTo>
                    <a:lnTo>
                      <a:pt x="174" y="4141"/>
                    </a:lnTo>
                    <a:lnTo>
                      <a:pt x="113" y="4408"/>
                    </a:lnTo>
                    <a:lnTo>
                      <a:pt x="63" y="4679"/>
                    </a:lnTo>
                    <a:lnTo>
                      <a:pt x="28" y="4956"/>
                    </a:lnTo>
                    <a:lnTo>
                      <a:pt x="7" y="5236"/>
                    </a:lnTo>
                    <a:lnTo>
                      <a:pt x="0" y="5520"/>
                    </a:lnTo>
                    <a:lnTo>
                      <a:pt x="5" y="5710"/>
                    </a:lnTo>
                    <a:lnTo>
                      <a:pt x="21" y="5900"/>
                    </a:lnTo>
                    <a:lnTo>
                      <a:pt x="46" y="6092"/>
                    </a:lnTo>
                    <a:lnTo>
                      <a:pt x="81" y="6284"/>
                    </a:lnTo>
                    <a:lnTo>
                      <a:pt x="125" y="6475"/>
                    </a:lnTo>
                    <a:lnTo>
                      <a:pt x="176" y="6668"/>
                    </a:lnTo>
                    <a:lnTo>
                      <a:pt x="234" y="6861"/>
                    </a:lnTo>
                    <a:lnTo>
                      <a:pt x="301" y="7053"/>
                    </a:lnTo>
                    <a:lnTo>
                      <a:pt x="373" y="7247"/>
                    </a:lnTo>
                    <a:lnTo>
                      <a:pt x="451" y="7440"/>
                    </a:lnTo>
                    <a:lnTo>
                      <a:pt x="534" y="7634"/>
                    </a:lnTo>
                    <a:lnTo>
                      <a:pt x="623" y="7826"/>
                    </a:lnTo>
                    <a:lnTo>
                      <a:pt x="715" y="8020"/>
                    </a:lnTo>
                    <a:lnTo>
                      <a:pt x="811" y="8213"/>
                    </a:lnTo>
                    <a:lnTo>
                      <a:pt x="910" y="8405"/>
                    </a:lnTo>
                    <a:lnTo>
                      <a:pt x="1012" y="8597"/>
                    </a:lnTo>
                    <a:lnTo>
                      <a:pt x="1115" y="8789"/>
                    </a:lnTo>
                    <a:lnTo>
                      <a:pt x="1221" y="8980"/>
                    </a:lnTo>
                    <a:lnTo>
                      <a:pt x="1327" y="9171"/>
                    </a:lnTo>
                    <a:lnTo>
                      <a:pt x="1433" y="9361"/>
                    </a:lnTo>
                    <a:lnTo>
                      <a:pt x="1539" y="9550"/>
                    </a:lnTo>
                    <a:lnTo>
                      <a:pt x="1644" y="9739"/>
                    </a:lnTo>
                    <a:lnTo>
                      <a:pt x="1748" y="9927"/>
                    </a:lnTo>
                    <a:lnTo>
                      <a:pt x="1850" y="10115"/>
                    </a:lnTo>
                    <a:lnTo>
                      <a:pt x="1949" y="10300"/>
                    </a:lnTo>
                    <a:lnTo>
                      <a:pt x="2046" y="10485"/>
                    </a:lnTo>
                    <a:lnTo>
                      <a:pt x="2138" y="10670"/>
                    </a:lnTo>
                    <a:lnTo>
                      <a:pt x="2228" y="10852"/>
                    </a:lnTo>
                    <a:lnTo>
                      <a:pt x="2311" y="11033"/>
                    </a:lnTo>
                    <a:lnTo>
                      <a:pt x="2391" y="11214"/>
                    </a:lnTo>
                    <a:lnTo>
                      <a:pt x="2463" y="11392"/>
                    </a:lnTo>
                    <a:lnTo>
                      <a:pt x="2529" y="11569"/>
                    </a:lnTo>
                    <a:lnTo>
                      <a:pt x="2621" y="11829"/>
                    </a:lnTo>
                    <a:lnTo>
                      <a:pt x="2706" y="12083"/>
                    </a:lnTo>
                    <a:lnTo>
                      <a:pt x="2787" y="12329"/>
                    </a:lnTo>
                    <a:lnTo>
                      <a:pt x="2861" y="12568"/>
                    </a:lnTo>
                    <a:lnTo>
                      <a:pt x="2933" y="12801"/>
                    </a:lnTo>
                    <a:lnTo>
                      <a:pt x="3000" y="13026"/>
                    </a:lnTo>
                    <a:lnTo>
                      <a:pt x="3065" y="13245"/>
                    </a:lnTo>
                    <a:lnTo>
                      <a:pt x="3128" y="13456"/>
                    </a:lnTo>
                    <a:lnTo>
                      <a:pt x="3188" y="13658"/>
                    </a:lnTo>
                    <a:lnTo>
                      <a:pt x="3248" y="13855"/>
                    </a:lnTo>
                    <a:lnTo>
                      <a:pt x="3308" y="14043"/>
                    </a:lnTo>
                    <a:lnTo>
                      <a:pt x="3367" y="14223"/>
                    </a:lnTo>
                    <a:lnTo>
                      <a:pt x="3428" y="14396"/>
                    </a:lnTo>
                    <a:lnTo>
                      <a:pt x="3489" y="14562"/>
                    </a:lnTo>
                    <a:lnTo>
                      <a:pt x="3552" y="14718"/>
                    </a:lnTo>
                    <a:lnTo>
                      <a:pt x="3619" y="14867"/>
                    </a:lnTo>
                    <a:lnTo>
                      <a:pt x="3688" y="15007"/>
                    </a:lnTo>
                    <a:lnTo>
                      <a:pt x="3761" y="15140"/>
                    </a:lnTo>
                    <a:lnTo>
                      <a:pt x="3839" y="15263"/>
                    </a:lnTo>
                    <a:lnTo>
                      <a:pt x="3922" y="15379"/>
                    </a:lnTo>
                    <a:lnTo>
                      <a:pt x="4011" y="15485"/>
                    </a:lnTo>
                    <a:lnTo>
                      <a:pt x="4105" y="15582"/>
                    </a:lnTo>
                    <a:lnTo>
                      <a:pt x="4207" y="15672"/>
                    </a:lnTo>
                    <a:lnTo>
                      <a:pt x="4316" y="15752"/>
                    </a:lnTo>
                    <a:lnTo>
                      <a:pt x="4433" y="15822"/>
                    </a:lnTo>
                    <a:lnTo>
                      <a:pt x="4559" y="15884"/>
                    </a:lnTo>
                    <a:lnTo>
                      <a:pt x="4694" y="15937"/>
                    </a:lnTo>
                    <a:lnTo>
                      <a:pt x="4840" y="15981"/>
                    </a:lnTo>
                    <a:lnTo>
                      <a:pt x="4995" y="16014"/>
                    </a:lnTo>
                    <a:lnTo>
                      <a:pt x="5161" y="16038"/>
                    </a:lnTo>
                    <a:lnTo>
                      <a:pt x="5340" y="16053"/>
                    </a:lnTo>
                    <a:lnTo>
                      <a:pt x="5532" y="16058"/>
                    </a:lnTo>
                    <a:lnTo>
                      <a:pt x="5726" y="16053"/>
                    </a:lnTo>
                    <a:lnTo>
                      <a:pt x="5907" y="16039"/>
                    </a:lnTo>
                    <a:lnTo>
                      <a:pt x="6076" y="16014"/>
                    </a:lnTo>
                    <a:lnTo>
                      <a:pt x="6232" y="15981"/>
                    </a:lnTo>
                    <a:lnTo>
                      <a:pt x="6379" y="15938"/>
                    </a:lnTo>
                    <a:lnTo>
                      <a:pt x="6516" y="15885"/>
                    </a:lnTo>
                    <a:lnTo>
                      <a:pt x="6643" y="15823"/>
                    </a:lnTo>
                    <a:lnTo>
                      <a:pt x="6760" y="15753"/>
                    </a:lnTo>
                    <a:lnTo>
                      <a:pt x="6870" y="15673"/>
                    </a:lnTo>
                    <a:lnTo>
                      <a:pt x="6972" y="15584"/>
                    </a:lnTo>
                    <a:lnTo>
                      <a:pt x="7066" y="15487"/>
                    </a:lnTo>
                    <a:lnTo>
                      <a:pt x="7155" y="15381"/>
                    </a:lnTo>
                    <a:lnTo>
                      <a:pt x="7237" y="15266"/>
                    </a:lnTo>
                    <a:lnTo>
                      <a:pt x="7315" y="15143"/>
                    </a:lnTo>
                    <a:lnTo>
                      <a:pt x="7387" y="15011"/>
                    </a:lnTo>
                    <a:lnTo>
                      <a:pt x="7455" y="14871"/>
                    </a:lnTo>
                    <a:lnTo>
                      <a:pt x="7521" y="14723"/>
                    </a:lnTo>
                    <a:lnTo>
                      <a:pt x="7584" y="14567"/>
                    </a:lnTo>
                    <a:lnTo>
                      <a:pt x="7645" y="14402"/>
                    </a:lnTo>
                    <a:lnTo>
                      <a:pt x="7704" y="14229"/>
                    </a:lnTo>
                    <a:lnTo>
                      <a:pt x="7762" y="14050"/>
                    </a:lnTo>
                    <a:lnTo>
                      <a:pt x="7821" y="13862"/>
                    </a:lnTo>
                    <a:lnTo>
                      <a:pt x="7880" y="13666"/>
                    </a:lnTo>
                    <a:lnTo>
                      <a:pt x="7939" y="13464"/>
                    </a:lnTo>
                    <a:lnTo>
                      <a:pt x="8002" y="13253"/>
                    </a:lnTo>
                    <a:lnTo>
                      <a:pt x="8065" y="13035"/>
                    </a:lnTo>
                    <a:lnTo>
                      <a:pt x="8132" y="12810"/>
                    </a:lnTo>
                    <a:lnTo>
                      <a:pt x="8203" y="12578"/>
                    </a:lnTo>
                    <a:lnTo>
                      <a:pt x="8277" y="12340"/>
                    </a:lnTo>
                    <a:lnTo>
                      <a:pt x="8357" y="12094"/>
                    </a:lnTo>
                    <a:lnTo>
                      <a:pt x="8442" y="11841"/>
                    </a:lnTo>
                    <a:lnTo>
                      <a:pt x="8534" y="11581"/>
                    </a:lnTo>
                    <a:lnTo>
                      <a:pt x="8600" y="11403"/>
                    </a:lnTo>
                    <a:lnTo>
                      <a:pt x="8673" y="11224"/>
                    </a:lnTo>
                    <a:lnTo>
                      <a:pt x="8752" y="11043"/>
                    </a:lnTo>
                    <a:lnTo>
                      <a:pt x="8836" y="10861"/>
                    </a:lnTo>
                    <a:lnTo>
                      <a:pt x="8926" y="10678"/>
                    </a:lnTo>
                    <a:lnTo>
                      <a:pt x="9018" y="10493"/>
                    </a:lnTo>
                    <a:lnTo>
                      <a:pt x="9115" y="10307"/>
                    </a:lnTo>
                    <a:lnTo>
                      <a:pt x="9214" y="10121"/>
                    </a:lnTo>
                    <a:lnTo>
                      <a:pt x="9316" y="9932"/>
                    </a:lnTo>
                    <a:lnTo>
                      <a:pt x="9421" y="9743"/>
                    </a:lnTo>
                    <a:lnTo>
                      <a:pt x="9525" y="9554"/>
                    </a:lnTo>
                    <a:lnTo>
                      <a:pt x="9632" y="9363"/>
                    </a:lnTo>
                    <a:lnTo>
                      <a:pt x="9737" y="9172"/>
                    </a:lnTo>
                    <a:lnTo>
                      <a:pt x="9844" y="8980"/>
                    </a:lnTo>
                    <a:lnTo>
                      <a:pt x="9949" y="8788"/>
                    </a:lnTo>
                    <a:lnTo>
                      <a:pt x="10052" y="8596"/>
                    </a:lnTo>
                    <a:lnTo>
                      <a:pt x="10154" y="8402"/>
                    </a:lnTo>
                    <a:lnTo>
                      <a:pt x="10253" y="8210"/>
                    </a:lnTo>
                    <a:lnTo>
                      <a:pt x="10349" y="8016"/>
                    </a:lnTo>
                    <a:lnTo>
                      <a:pt x="10441" y="7822"/>
                    </a:lnTo>
                    <a:lnTo>
                      <a:pt x="10529" y="7629"/>
                    </a:lnTo>
                    <a:lnTo>
                      <a:pt x="10612" y="7435"/>
                    </a:lnTo>
                    <a:lnTo>
                      <a:pt x="10691" y="7241"/>
                    </a:lnTo>
                    <a:lnTo>
                      <a:pt x="10763" y="7048"/>
                    </a:lnTo>
                    <a:lnTo>
                      <a:pt x="10829" y="6856"/>
                    </a:lnTo>
                    <a:lnTo>
                      <a:pt x="10888" y="6663"/>
                    </a:lnTo>
                    <a:lnTo>
                      <a:pt x="10939" y="6470"/>
                    </a:lnTo>
                    <a:lnTo>
                      <a:pt x="10983" y="6280"/>
                    </a:lnTo>
                    <a:lnTo>
                      <a:pt x="11017" y="6088"/>
                    </a:lnTo>
                    <a:lnTo>
                      <a:pt x="11042" y="5898"/>
                    </a:lnTo>
                    <a:lnTo>
                      <a:pt x="11058" y="5709"/>
                    </a:lnTo>
                    <a:lnTo>
                      <a:pt x="11063" y="5520"/>
                    </a:lnTo>
                    <a:lnTo>
                      <a:pt x="11056" y="5236"/>
                    </a:lnTo>
                    <a:lnTo>
                      <a:pt x="11035" y="4956"/>
                    </a:lnTo>
                    <a:lnTo>
                      <a:pt x="11000" y="4679"/>
                    </a:lnTo>
                    <a:lnTo>
                      <a:pt x="10950" y="4408"/>
                    </a:lnTo>
                    <a:lnTo>
                      <a:pt x="10889" y="4141"/>
                    </a:lnTo>
                    <a:lnTo>
                      <a:pt x="10815" y="3879"/>
                    </a:lnTo>
                    <a:lnTo>
                      <a:pt x="10727" y="3622"/>
                    </a:lnTo>
                    <a:lnTo>
                      <a:pt x="10629" y="3371"/>
                    </a:lnTo>
                    <a:lnTo>
                      <a:pt x="10518" y="3127"/>
                    </a:lnTo>
                    <a:lnTo>
                      <a:pt x="10395" y="2888"/>
                    </a:lnTo>
                    <a:lnTo>
                      <a:pt x="10262" y="2658"/>
                    </a:lnTo>
                    <a:lnTo>
                      <a:pt x="10119" y="2434"/>
                    </a:lnTo>
                    <a:lnTo>
                      <a:pt x="9964" y="2217"/>
                    </a:lnTo>
                    <a:lnTo>
                      <a:pt x="9800" y="2009"/>
                    </a:lnTo>
                    <a:lnTo>
                      <a:pt x="9626" y="1809"/>
                    </a:lnTo>
                    <a:lnTo>
                      <a:pt x="9443" y="1617"/>
                    </a:lnTo>
                    <a:lnTo>
                      <a:pt x="9251" y="1434"/>
                    </a:lnTo>
                    <a:lnTo>
                      <a:pt x="9050" y="1261"/>
                    </a:lnTo>
                    <a:lnTo>
                      <a:pt x="8841" y="1097"/>
                    </a:lnTo>
                    <a:lnTo>
                      <a:pt x="8624" y="942"/>
                    </a:lnTo>
                    <a:lnTo>
                      <a:pt x="8400" y="799"/>
                    </a:lnTo>
                    <a:lnTo>
                      <a:pt x="8169" y="666"/>
                    </a:lnTo>
                    <a:lnTo>
                      <a:pt x="7929" y="544"/>
                    </a:lnTo>
                    <a:lnTo>
                      <a:pt x="7685" y="434"/>
                    </a:lnTo>
                    <a:lnTo>
                      <a:pt x="7433" y="335"/>
                    </a:lnTo>
                    <a:lnTo>
                      <a:pt x="7176" y="248"/>
                    </a:lnTo>
                    <a:lnTo>
                      <a:pt x="6913" y="174"/>
                    </a:lnTo>
                    <a:lnTo>
                      <a:pt x="6646" y="112"/>
                    </a:lnTo>
                    <a:lnTo>
                      <a:pt x="6374" y="63"/>
                    </a:lnTo>
                    <a:lnTo>
                      <a:pt x="6097" y="28"/>
                    </a:lnTo>
                    <a:lnTo>
                      <a:pt x="5816" y="7"/>
                    </a:lnTo>
                    <a:lnTo>
                      <a:pt x="55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101"/>
              <p:cNvSpPr>
                <a:spLocks/>
              </p:cNvSpPr>
              <p:nvPr/>
            </p:nvSpPr>
            <p:spPr bwMode="auto">
              <a:xfrm>
                <a:off x="8699500" y="2173288"/>
                <a:ext cx="139700" cy="139700"/>
              </a:xfrm>
              <a:custGeom>
                <a:avLst/>
                <a:gdLst>
                  <a:gd name="T0" fmla="*/ 2559 w 3269"/>
                  <a:gd name="T1" fmla="*/ 35 h 3262"/>
                  <a:gd name="T2" fmla="*/ 1981 w 3269"/>
                  <a:gd name="T3" fmla="*/ 183 h 3262"/>
                  <a:gd name="T4" fmla="*/ 1455 w 3269"/>
                  <a:gd name="T5" fmla="*/ 437 h 3262"/>
                  <a:gd name="T6" fmla="*/ 990 w 3269"/>
                  <a:gd name="T7" fmla="*/ 783 h 3262"/>
                  <a:gd name="T8" fmla="*/ 601 w 3269"/>
                  <a:gd name="T9" fmla="*/ 1210 h 3262"/>
                  <a:gd name="T10" fmla="*/ 298 w 3269"/>
                  <a:gd name="T11" fmla="*/ 1706 h 3262"/>
                  <a:gd name="T12" fmla="*/ 96 w 3269"/>
                  <a:gd name="T13" fmla="*/ 2259 h 3262"/>
                  <a:gd name="T14" fmla="*/ 4 w 3269"/>
                  <a:gd name="T15" fmla="*/ 2856 h 3262"/>
                  <a:gd name="T16" fmla="*/ 3 w 3269"/>
                  <a:gd name="T17" fmla="*/ 3049 h 3262"/>
                  <a:gd name="T18" fmla="*/ 15 w 3269"/>
                  <a:gd name="T19" fmla="*/ 3097 h 3262"/>
                  <a:gd name="T20" fmla="*/ 37 w 3269"/>
                  <a:gd name="T21" fmla="*/ 3141 h 3262"/>
                  <a:gd name="T22" fmla="*/ 66 w 3269"/>
                  <a:gd name="T23" fmla="*/ 3180 h 3262"/>
                  <a:gd name="T24" fmla="*/ 101 w 3269"/>
                  <a:gd name="T25" fmla="*/ 3212 h 3262"/>
                  <a:gd name="T26" fmla="*/ 143 w 3269"/>
                  <a:gd name="T27" fmla="*/ 3237 h 3262"/>
                  <a:gd name="T28" fmla="*/ 189 w 3269"/>
                  <a:gd name="T29" fmla="*/ 3254 h 3262"/>
                  <a:gd name="T30" fmla="*/ 239 w 3269"/>
                  <a:gd name="T31" fmla="*/ 3262 h 3262"/>
                  <a:gd name="T32" fmla="*/ 290 w 3269"/>
                  <a:gd name="T33" fmla="*/ 3259 h 3262"/>
                  <a:gd name="T34" fmla="*/ 338 w 3269"/>
                  <a:gd name="T35" fmla="*/ 3247 h 3262"/>
                  <a:gd name="T36" fmla="*/ 382 w 3269"/>
                  <a:gd name="T37" fmla="*/ 3226 h 3262"/>
                  <a:gd name="T38" fmla="*/ 421 w 3269"/>
                  <a:gd name="T39" fmla="*/ 3197 h 3262"/>
                  <a:gd name="T40" fmla="*/ 453 w 3269"/>
                  <a:gd name="T41" fmla="*/ 3161 h 3262"/>
                  <a:gd name="T42" fmla="*/ 478 w 3269"/>
                  <a:gd name="T43" fmla="*/ 3119 h 3262"/>
                  <a:gd name="T44" fmla="*/ 495 w 3269"/>
                  <a:gd name="T45" fmla="*/ 3073 h 3262"/>
                  <a:gd name="T46" fmla="*/ 503 w 3269"/>
                  <a:gd name="T47" fmla="*/ 3024 h 3262"/>
                  <a:gd name="T48" fmla="*/ 532 w 3269"/>
                  <a:gd name="T49" fmla="*/ 2630 h 3262"/>
                  <a:gd name="T50" fmla="*/ 656 w 3269"/>
                  <a:gd name="T51" fmla="*/ 2149 h 3262"/>
                  <a:gd name="T52" fmla="*/ 867 w 3269"/>
                  <a:gd name="T53" fmla="*/ 1711 h 3262"/>
                  <a:gd name="T54" fmla="*/ 1157 w 3269"/>
                  <a:gd name="T55" fmla="*/ 1325 h 3262"/>
                  <a:gd name="T56" fmla="*/ 1514 w 3269"/>
                  <a:gd name="T57" fmla="*/ 1001 h 3262"/>
                  <a:gd name="T58" fmla="*/ 1928 w 3269"/>
                  <a:gd name="T59" fmla="*/ 750 h 3262"/>
                  <a:gd name="T60" fmla="*/ 2390 w 3269"/>
                  <a:gd name="T61" fmla="*/ 581 h 3262"/>
                  <a:gd name="T62" fmla="*/ 2889 w 3269"/>
                  <a:gd name="T63" fmla="*/ 505 h 3262"/>
                  <a:gd name="T64" fmla="*/ 3056 w 3269"/>
                  <a:gd name="T65" fmla="*/ 499 h 3262"/>
                  <a:gd name="T66" fmla="*/ 3104 w 3269"/>
                  <a:gd name="T67" fmla="*/ 487 h 3262"/>
                  <a:gd name="T68" fmla="*/ 3148 w 3269"/>
                  <a:gd name="T69" fmla="*/ 466 h 3262"/>
                  <a:gd name="T70" fmla="*/ 3186 w 3269"/>
                  <a:gd name="T71" fmla="*/ 437 h 3262"/>
                  <a:gd name="T72" fmla="*/ 3219 w 3269"/>
                  <a:gd name="T73" fmla="*/ 402 h 3262"/>
                  <a:gd name="T74" fmla="*/ 3244 w 3269"/>
                  <a:gd name="T75" fmla="*/ 359 h 3262"/>
                  <a:gd name="T76" fmla="*/ 3261 w 3269"/>
                  <a:gd name="T77" fmla="*/ 314 h 3262"/>
                  <a:gd name="T78" fmla="*/ 3269 w 3269"/>
                  <a:gd name="T79" fmla="*/ 264 h 3262"/>
                  <a:gd name="T80" fmla="*/ 3266 w 3269"/>
                  <a:gd name="T81" fmla="*/ 213 h 3262"/>
                  <a:gd name="T82" fmla="*/ 3254 w 3269"/>
                  <a:gd name="T83" fmla="*/ 165 h 3262"/>
                  <a:gd name="T84" fmla="*/ 3233 w 3269"/>
                  <a:gd name="T85" fmla="*/ 120 h 3262"/>
                  <a:gd name="T86" fmla="*/ 3204 w 3269"/>
                  <a:gd name="T87" fmla="*/ 82 h 3262"/>
                  <a:gd name="T88" fmla="*/ 3168 w 3269"/>
                  <a:gd name="T89" fmla="*/ 50 h 3262"/>
                  <a:gd name="T90" fmla="*/ 3126 w 3269"/>
                  <a:gd name="T91" fmla="*/ 25 h 3262"/>
                  <a:gd name="T92" fmla="*/ 3080 w 3269"/>
                  <a:gd name="T93" fmla="*/ 8 h 3262"/>
                  <a:gd name="T94" fmla="*/ 3031 w 3269"/>
                  <a:gd name="T95" fmla="*/ 0 h 3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69" h="3262">
                    <a:moveTo>
                      <a:pt x="3018" y="0"/>
                    </a:moveTo>
                    <a:lnTo>
                      <a:pt x="2863" y="4"/>
                    </a:lnTo>
                    <a:lnTo>
                      <a:pt x="2710" y="15"/>
                    </a:lnTo>
                    <a:lnTo>
                      <a:pt x="2559" y="35"/>
                    </a:lnTo>
                    <a:lnTo>
                      <a:pt x="2410" y="61"/>
                    </a:lnTo>
                    <a:lnTo>
                      <a:pt x="2264" y="95"/>
                    </a:lnTo>
                    <a:lnTo>
                      <a:pt x="2121" y="136"/>
                    </a:lnTo>
                    <a:lnTo>
                      <a:pt x="1981" y="183"/>
                    </a:lnTo>
                    <a:lnTo>
                      <a:pt x="1844" y="237"/>
                    </a:lnTo>
                    <a:lnTo>
                      <a:pt x="1710" y="297"/>
                    </a:lnTo>
                    <a:lnTo>
                      <a:pt x="1580" y="364"/>
                    </a:lnTo>
                    <a:lnTo>
                      <a:pt x="1455" y="437"/>
                    </a:lnTo>
                    <a:lnTo>
                      <a:pt x="1332" y="515"/>
                    </a:lnTo>
                    <a:lnTo>
                      <a:pt x="1213" y="599"/>
                    </a:lnTo>
                    <a:lnTo>
                      <a:pt x="1100" y="689"/>
                    </a:lnTo>
                    <a:lnTo>
                      <a:pt x="990" y="783"/>
                    </a:lnTo>
                    <a:lnTo>
                      <a:pt x="885" y="883"/>
                    </a:lnTo>
                    <a:lnTo>
                      <a:pt x="785" y="988"/>
                    </a:lnTo>
                    <a:lnTo>
                      <a:pt x="690" y="1097"/>
                    </a:lnTo>
                    <a:lnTo>
                      <a:pt x="601" y="1210"/>
                    </a:lnTo>
                    <a:lnTo>
                      <a:pt x="516" y="1329"/>
                    </a:lnTo>
                    <a:lnTo>
                      <a:pt x="438" y="1450"/>
                    </a:lnTo>
                    <a:lnTo>
                      <a:pt x="365" y="1577"/>
                    </a:lnTo>
                    <a:lnTo>
                      <a:pt x="298" y="1706"/>
                    </a:lnTo>
                    <a:lnTo>
                      <a:pt x="238" y="1840"/>
                    </a:lnTo>
                    <a:lnTo>
                      <a:pt x="183" y="1976"/>
                    </a:lnTo>
                    <a:lnTo>
                      <a:pt x="136" y="2117"/>
                    </a:lnTo>
                    <a:lnTo>
                      <a:pt x="96" y="2259"/>
                    </a:lnTo>
                    <a:lnTo>
                      <a:pt x="62" y="2405"/>
                    </a:lnTo>
                    <a:lnTo>
                      <a:pt x="36" y="2553"/>
                    </a:lnTo>
                    <a:lnTo>
                      <a:pt x="16" y="2704"/>
                    </a:lnTo>
                    <a:lnTo>
                      <a:pt x="4" y="2856"/>
                    </a:lnTo>
                    <a:lnTo>
                      <a:pt x="0" y="3011"/>
                    </a:lnTo>
                    <a:lnTo>
                      <a:pt x="0" y="3024"/>
                    </a:lnTo>
                    <a:lnTo>
                      <a:pt x="1" y="3037"/>
                    </a:lnTo>
                    <a:lnTo>
                      <a:pt x="3" y="3049"/>
                    </a:lnTo>
                    <a:lnTo>
                      <a:pt x="5" y="3061"/>
                    </a:lnTo>
                    <a:lnTo>
                      <a:pt x="8" y="3073"/>
                    </a:lnTo>
                    <a:lnTo>
                      <a:pt x="11" y="3085"/>
                    </a:lnTo>
                    <a:lnTo>
                      <a:pt x="15" y="3097"/>
                    </a:lnTo>
                    <a:lnTo>
                      <a:pt x="20" y="3108"/>
                    </a:lnTo>
                    <a:lnTo>
                      <a:pt x="25" y="3119"/>
                    </a:lnTo>
                    <a:lnTo>
                      <a:pt x="30" y="3130"/>
                    </a:lnTo>
                    <a:lnTo>
                      <a:pt x="37" y="3141"/>
                    </a:lnTo>
                    <a:lnTo>
                      <a:pt x="44" y="3151"/>
                    </a:lnTo>
                    <a:lnTo>
                      <a:pt x="51" y="3161"/>
                    </a:lnTo>
                    <a:lnTo>
                      <a:pt x="58" y="3171"/>
                    </a:lnTo>
                    <a:lnTo>
                      <a:pt x="66" y="3180"/>
                    </a:lnTo>
                    <a:lnTo>
                      <a:pt x="74" y="3189"/>
                    </a:lnTo>
                    <a:lnTo>
                      <a:pt x="83" y="3197"/>
                    </a:lnTo>
                    <a:lnTo>
                      <a:pt x="92" y="3205"/>
                    </a:lnTo>
                    <a:lnTo>
                      <a:pt x="101" y="3212"/>
                    </a:lnTo>
                    <a:lnTo>
                      <a:pt x="111" y="3219"/>
                    </a:lnTo>
                    <a:lnTo>
                      <a:pt x="121" y="3226"/>
                    </a:lnTo>
                    <a:lnTo>
                      <a:pt x="132" y="3232"/>
                    </a:lnTo>
                    <a:lnTo>
                      <a:pt x="143" y="3237"/>
                    </a:lnTo>
                    <a:lnTo>
                      <a:pt x="154" y="3242"/>
                    </a:lnTo>
                    <a:lnTo>
                      <a:pt x="165" y="3247"/>
                    </a:lnTo>
                    <a:lnTo>
                      <a:pt x="177" y="3251"/>
                    </a:lnTo>
                    <a:lnTo>
                      <a:pt x="189" y="3254"/>
                    </a:lnTo>
                    <a:lnTo>
                      <a:pt x="201" y="3257"/>
                    </a:lnTo>
                    <a:lnTo>
                      <a:pt x="214" y="3259"/>
                    </a:lnTo>
                    <a:lnTo>
                      <a:pt x="227" y="3261"/>
                    </a:lnTo>
                    <a:lnTo>
                      <a:pt x="239" y="3262"/>
                    </a:lnTo>
                    <a:lnTo>
                      <a:pt x="252" y="3262"/>
                    </a:lnTo>
                    <a:lnTo>
                      <a:pt x="265" y="3262"/>
                    </a:lnTo>
                    <a:lnTo>
                      <a:pt x="278" y="3261"/>
                    </a:lnTo>
                    <a:lnTo>
                      <a:pt x="290" y="3259"/>
                    </a:lnTo>
                    <a:lnTo>
                      <a:pt x="302" y="3257"/>
                    </a:lnTo>
                    <a:lnTo>
                      <a:pt x="315" y="3254"/>
                    </a:lnTo>
                    <a:lnTo>
                      <a:pt x="326" y="3251"/>
                    </a:lnTo>
                    <a:lnTo>
                      <a:pt x="338" y="3247"/>
                    </a:lnTo>
                    <a:lnTo>
                      <a:pt x="349" y="3242"/>
                    </a:lnTo>
                    <a:lnTo>
                      <a:pt x="360" y="3237"/>
                    </a:lnTo>
                    <a:lnTo>
                      <a:pt x="371" y="3232"/>
                    </a:lnTo>
                    <a:lnTo>
                      <a:pt x="382" y="3226"/>
                    </a:lnTo>
                    <a:lnTo>
                      <a:pt x="393" y="3219"/>
                    </a:lnTo>
                    <a:lnTo>
                      <a:pt x="403" y="3212"/>
                    </a:lnTo>
                    <a:lnTo>
                      <a:pt x="412" y="3205"/>
                    </a:lnTo>
                    <a:lnTo>
                      <a:pt x="421" y="3197"/>
                    </a:lnTo>
                    <a:lnTo>
                      <a:pt x="430" y="3189"/>
                    </a:lnTo>
                    <a:lnTo>
                      <a:pt x="438" y="3180"/>
                    </a:lnTo>
                    <a:lnTo>
                      <a:pt x="446" y="3171"/>
                    </a:lnTo>
                    <a:lnTo>
                      <a:pt x="453" y="3161"/>
                    </a:lnTo>
                    <a:lnTo>
                      <a:pt x="460" y="3151"/>
                    </a:lnTo>
                    <a:lnTo>
                      <a:pt x="467" y="3141"/>
                    </a:lnTo>
                    <a:lnTo>
                      <a:pt x="473" y="3130"/>
                    </a:lnTo>
                    <a:lnTo>
                      <a:pt x="478" y="3119"/>
                    </a:lnTo>
                    <a:lnTo>
                      <a:pt x="483" y="3108"/>
                    </a:lnTo>
                    <a:lnTo>
                      <a:pt x="488" y="3097"/>
                    </a:lnTo>
                    <a:lnTo>
                      <a:pt x="492" y="3085"/>
                    </a:lnTo>
                    <a:lnTo>
                      <a:pt x="495" y="3073"/>
                    </a:lnTo>
                    <a:lnTo>
                      <a:pt x="498" y="3061"/>
                    </a:lnTo>
                    <a:lnTo>
                      <a:pt x="500" y="3049"/>
                    </a:lnTo>
                    <a:lnTo>
                      <a:pt x="502" y="3037"/>
                    </a:lnTo>
                    <a:lnTo>
                      <a:pt x="503" y="3024"/>
                    </a:lnTo>
                    <a:lnTo>
                      <a:pt x="503" y="3011"/>
                    </a:lnTo>
                    <a:lnTo>
                      <a:pt x="506" y="2882"/>
                    </a:lnTo>
                    <a:lnTo>
                      <a:pt x="516" y="2755"/>
                    </a:lnTo>
                    <a:lnTo>
                      <a:pt x="532" y="2630"/>
                    </a:lnTo>
                    <a:lnTo>
                      <a:pt x="554" y="2506"/>
                    </a:lnTo>
                    <a:lnTo>
                      <a:pt x="583" y="2385"/>
                    </a:lnTo>
                    <a:lnTo>
                      <a:pt x="617" y="2265"/>
                    </a:lnTo>
                    <a:lnTo>
                      <a:pt x="656" y="2149"/>
                    </a:lnTo>
                    <a:lnTo>
                      <a:pt x="701" y="2035"/>
                    </a:lnTo>
                    <a:lnTo>
                      <a:pt x="752" y="1924"/>
                    </a:lnTo>
                    <a:lnTo>
                      <a:pt x="807" y="1816"/>
                    </a:lnTo>
                    <a:lnTo>
                      <a:pt x="867" y="1711"/>
                    </a:lnTo>
                    <a:lnTo>
                      <a:pt x="934" y="1609"/>
                    </a:lnTo>
                    <a:lnTo>
                      <a:pt x="1003" y="1511"/>
                    </a:lnTo>
                    <a:lnTo>
                      <a:pt x="1078" y="1416"/>
                    </a:lnTo>
                    <a:lnTo>
                      <a:pt x="1157" y="1325"/>
                    </a:lnTo>
                    <a:lnTo>
                      <a:pt x="1240" y="1238"/>
                    </a:lnTo>
                    <a:lnTo>
                      <a:pt x="1328" y="1154"/>
                    </a:lnTo>
                    <a:lnTo>
                      <a:pt x="1419" y="1076"/>
                    </a:lnTo>
                    <a:lnTo>
                      <a:pt x="1514" y="1001"/>
                    </a:lnTo>
                    <a:lnTo>
                      <a:pt x="1612" y="931"/>
                    </a:lnTo>
                    <a:lnTo>
                      <a:pt x="1715" y="865"/>
                    </a:lnTo>
                    <a:lnTo>
                      <a:pt x="1820" y="805"/>
                    </a:lnTo>
                    <a:lnTo>
                      <a:pt x="1928" y="750"/>
                    </a:lnTo>
                    <a:lnTo>
                      <a:pt x="2040" y="700"/>
                    </a:lnTo>
                    <a:lnTo>
                      <a:pt x="2154" y="654"/>
                    </a:lnTo>
                    <a:lnTo>
                      <a:pt x="2270" y="615"/>
                    </a:lnTo>
                    <a:lnTo>
                      <a:pt x="2390" y="581"/>
                    </a:lnTo>
                    <a:lnTo>
                      <a:pt x="2512" y="553"/>
                    </a:lnTo>
                    <a:lnTo>
                      <a:pt x="2635" y="531"/>
                    </a:lnTo>
                    <a:lnTo>
                      <a:pt x="2761" y="515"/>
                    </a:lnTo>
                    <a:lnTo>
                      <a:pt x="2889" y="505"/>
                    </a:lnTo>
                    <a:lnTo>
                      <a:pt x="3018" y="502"/>
                    </a:lnTo>
                    <a:lnTo>
                      <a:pt x="3031" y="502"/>
                    </a:lnTo>
                    <a:lnTo>
                      <a:pt x="3044" y="501"/>
                    </a:lnTo>
                    <a:lnTo>
                      <a:pt x="3056" y="499"/>
                    </a:lnTo>
                    <a:lnTo>
                      <a:pt x="3068" y="497"/>
                    </a:lnTo>
                    <a:lnTo>
                      <a:pt x="3080" y="494"/>
                    </a:lnTo>
                    <a:lnTo>
                      <a:pt x="3092" y="491"/>
                    </a:lnTo>
                    <a:lnTo>
                      <a:pt x="3104" y="487"/>
                    </a:lnTo>
                    <a:lnTo>
                      <a:pt x="3115" y="482"/>
                    </a:lnTo>
                    <a:lnTo>
                      <a:pt x="3126" y="477"/>
                    </a:lnTo>
                    <a:lnTo>
                      <a:pt x="3137" y="472"/>
                    </a:lnTo>
                    <a:lnTo>
                      <a:pt x="3148" y="466"/>
                    </a:lnTo>
                    <a:lnTo>
                      <a:pt x="3158" y="459"/>
                    </a:lnTo>
                    <a:lnTo>
                      <a:pt x="3168" y="452"/>
                    </a:lnTo>
                    <a:lnTo>
                      <a:pt x="3177" y="445"/>
                    </a:lnTo>
                    <a:lnTo>
                      <a:pt x="3186" y="437"/>
                    </a:lnTo>
                    <a:lnTo>
                      <a:pt x="3196" y="429"/>
                    </a:lnTo>
                    <a:lnTo>
                      <a:pt x="3204" y="420"/>
                    </a:lnTo>
                    <a:lnTo>
                      <a:pt x="3212" y="411"/>
                    </a:lnTo>
                    <a:lnTo>
                      <a:pt x="3219" y="402"/>
                    </a:lnTo>
                    <a:lnTo>
                      <a:pt x="3226" y="391"/>
                    </a:lnTo>
                    <a:lnTo>
                      <a:pt x="3233" y="381"/>
                    </a:lnTo>
                    <a:lnTo>
                      <a:pt x="3239" y="370"/>
                    </a:lnTo>
                    <a:lnTo>
                      <a:pt x="3244" y="359"/>
                    </a:lnTo>
                    <a:lnTo>
                      <a:pt x="3249" y="348"/>
                    </a:lnTo>
                    <a:lnTo>
                      <a:pt x="3254" y="337"/>
                    </a:lnTo>
                    <a:lnTo>
                      <a:pt x="3258" y="325"/>
                    </a:lnTo>
                    <a:lnTo>
                      <a:pt x="3261" y="314"/>
                    </a:lnTo>
                    <a:lnTo>
                      <a:pt x="3264" y="301"/>
                    </a:lnTo>
                    <a:lnTo>
                      <a:pt x="3266" y="289"/>
                    </a:lnTo>
                    <a:lnTo>
                      <a:pt x="3268" y="277"/>
                    </a:lnTo>
                    <a:lnTo>
                      <a:pt x="3269" y="264"/>
                    </a:lnTo>
                    <a:lnTo>
                      <a:pt x="3269" y="251"/>
                    </a:lnTo>
                    <a:lnTo>
                      <a:pt x="3269" y="238"/>
                    </a:lnTo>
                    <a:lnTo>
                      <a:pt x="3268" y="226"/>
                    </a:lnTo>
                    <a:lnTo>
                      <a:pt x="3266" y="213"/>
                    </a:lnTo>
                    <a:lnTo>
                      <a:pt x="3264" y="201"/>
                    </a:lnTo>
                    <a:lnTo>
                      <a:pt x="3261" y="189"/>
                    </a:lnTo>
                    <a:lnTo>
                      <a:pt x="3258" y="177"/>
                    </a:lnTo>
                    <a:lnTo>
                      <a:pt x="3254" y="165"/>
                    </a:lnTo>
                    <a:lnTo>
                      <a:pt x="3249" y="154"/>
                    </a:lnTo>
                    <a:lnTo>
                      <a:pt x="3244" y="143"/>
                    </a:lnTo>
                    <a:lnTo>
                      <a:pt x="3239" y="132"/>
                    </a:lnTo>
                    <a:lnTo>
                      <a:pt x="3233" y="120"/>
                    </a:lnTo>
                    <a:lnTo>
                      <a:pt x="3226" y="110"/>
                    </a:lnTo>
                    <a:lnTo>
                      <a:pt x="3219" y="100"/>
                    </a:lnTo>
                    <a:lnTo>
                      <a:pt x="3212" y="91"/>
                    </a:lnTo>
                    <a:lnTo>
                      <a:pt x="3204" y="82"/>
                    </a:lnTo>
                    <a:lnTo>
                      <a:pt x="3196" y="73"/>
                    </a:lnTo>
                    <a:lnTo>
                      <a:pt x="3186" y="65"/>
                    </a:lnTo>
                    <a:lnTo>
                      <a:pt x="3177" y="57"/>
                    </a:lnTo>
                    <a:lnTo>
                      <a:pt x="3168" y="50"/>
                    </a:lnTo>
                    <a:lnTo>
                      <a:pt x="3158" y="43"/>
                    </a:lnTo>
                    <a:lnTo>
                      <a:pt x="3148" y="36"/>
                    </a:lnTo>
                    <a:lnTo>
                      <a:pt x="3137" y="30"/>
                    </a:lnTo>
                    <a:lnTo>
                      <a:pt x="3126" y="25"/>
                    </a:lnTo>
                    <a:lnTo>
                      <a:pt x="3115" y="20"/>
                    </a:lnTo>
                    <a:lnTo>
                      <a:pt x="3104" y="15"/>
                    </a:lnTo>
                    <a:lnTo>
                      <a:pt x="3092" y="11"/>
                    </a:lnTo>
                    <a:lnTo>
                      <a:pt x="3080" y="8"/>
                    </a:lnTo>
                    <a:lnTo>
                      <a:pt x="3068" y="5"/>
                    </a:lnTo>
                    <a:lnTo>
                      <a:pt x="3056" y="3"/>
                    </a:lnTo>
                    <a:lnTo>
                      <a:pt x="3044" y="1"/>
                    </a:lnTo>
                    <a:lnTo>
                      <a:pt x="3031" y="0"/>
                    </a:lnTo>
                    <a:lnTo>
                      <a:pt x="30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E7F19C-FCD4-48AD-504F-618BFD3BBC19}"/>
              </a:ext>
            </a:extLst>
          </p:cNvPr>
          <p:cNvSpPr txBox="1">
            <a:spLocks/>
          </p:cNvSpPr>
          <p:nvPr/>
        </p:nvSpPr>
        <p:spPr>
          <a:xfrm>
            <a:off x="325185" y="335165"/>
            <a:ext cx="8129003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PENYEDERHANAAN BIROKRASI</a:t>
            </a:r>
            <a:endParaRPr lang="en-US" sz="36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BCBDCF-3FF6-8DDC-CD00-242A9E99343C}"/>
              </a:ext>
            </a:extLst>
          </p:cNvPr>
          <p:cNvSpPr/>
          <p:nvPr/>
        </p:nvSpPr>
        <p:spPr>
          <a:xfrm>
            <a:off x="6058096" y="4016476"/>
            <a:ext cx="595086" cy="5950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3760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8449846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Neris Thin" panose="00000300000000000000" pitchFamily="50" charset="0"/>
              </a:rPr>
              <a:t>TAHAPAN PENYEDERHANAAN BIROKRASI</a:t>
            </a:r>
            <a:endParaRPr lang="id-ID" sz="3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9F5946-2B7E-AB80-5749-82B93A3955D6}"/>
              </a:ext>
            </a:extLst>
          </p:cNvPr>
          <p:cNvSpPr/>
          <p:nvPr/>
        </p:nvSpPr>
        <p:spPr>
          <a:xfrm>
            <a:off x="325186" y="2539513"/>
            <a:ext cx="3185159" cy="208424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0" i="0" u="none" strike="noStrike" baseline="0" dirty="0">
              <a:solidFill>
                <a:srgbClr val="000000"/>
              </a:solidFill>
              <a:latin typeface="Neris Black"/>
            </a:endParaRPr>
          </a:p>
          <a:p>
            <a:pPr algn="ctr"/>
            <a:r>
              <a:rPr lang="en-ID" sz="2800" b="0" i="0" u="none" strike="noStrike" baseline="0" dirty="0" err="1">
                <a:solidFill>
                  <a:srgbClr val="000000"/>
                </a:solidFill>
                <a:latin typeface="Neris Black"/>
              </a:rPr>
              <a:t>Penyederhanaan</a:t>
            </a:r>
            <a:r>
              <a:rPr lang="en-ID" sz="2800" b="0" i="0" u="none" strike="noStrike" baseline="0" dirty="0">
                <a:solidFill>
                  <a:srgbClr val="000000"/>
                </a:solidFill>
                <a:latin typeface="Neris Black"/>
              </a:rPr>
              <a:t> </a:t>
            </a:r>
            <a:r>
              <a:rPr lang="en-ID" sz="2800" b="0" i="0" u="none" strike="noStrike" baseline="0" dirty="0" err="1">
                <a:solidFill>
                  <a:srgbClr val="000000"/>
                </a:solidFill>
                <a:latin typeface="Neris Black"/>
              </a:rPr>
              <a:t>Struktur</a:t>
            </a:r>
            <a:r>
              <a:rPr lang="en-ID" sz="2800" b="0" i="0" u="none" strike="noStrike" baseline="0" dirty="0">
                <a:solidFill>
                  <a:srgbClr val="000000"/>
                </a:solidFill>
                <a:latin typeface="Neris Black"/>
              </a:rPr>
              <a:t> </a:t>
            </a:r>
            <a:r>
              <a:rPr lang="en-ID" sz="2800" b="0" i="0" u="none" strike="noStrike" baseline="0" dirty="0" err="1">
                <a:solidFill>
                  <a:srgbClr val="000000"/>
                </a:solidFill>
                <a:latin typeface="Neris Black"/>
              </a:rPr>
              <a:t>Organisasi</a:t>
            </a:r>
            <a:r>
              <a:rPr lang="en-ID" sz="2800" b="0" i="0" u="none" strike="noStrike" baseline="0" dirty="0">
                <a:solidFill>
                  <a:srgbClr val="000000"/>
                </a:solidFill>
                <a:latin typeface="Neris Black"/>
              </a:rPr>
              <a:t> 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Neris Black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78CC26-117E-5A80-AC82-91FD151C0F44}"/>
              </a:ext>
            </a:extLst>
          </p:cNvPr>
          <p:cNvSpPr/>
          <p:nvPr/>
        </p:nvSpPr>
        <p:spPr>
          <a:xfrm>
            <a:off x="4516755" y="2539513"/>
            <a:ext cx="3310889" cy="2084244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0" i="0" u="none" strike="noStrike" baseline="0" dirty="0" err="1">
                <a:solidFill>
                  <a:srgbClr val="000000"/>
                </a:solidFill>
                <a:latin typeface="Neris Black"/>
              </a:rPr>
              <a:t>Penyetaraan</a:t>
            </a:r>
            <a:r>
              <a:rPr lang="en-ID" sz="36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ID" sz="36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Jabatan</a:t>
            </a:r>
            <a:endParaRPr lang="en-ID" sz="4400" dirty="0">
              <a:solidFill>
                <a:srgbClr val="000000"/>
              </a:solidFill>
              <a:latin typeface="Neris Black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A1D2A2-3AD0-D42B-6713-632BEB313424}"/>
              </a:ext>
            </a:extLst>
          </p:cNvPr>
          <p:cNvSpPr/>
          <p:nvPr/>
        </p:nvSpPr>
        <p:spPr>
          <a:xfrm>
            <a:off x="8442960" y="2539513"/>
            <a:ext cx="3310889" cy="20842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b="0" i="0" u="none" strike="noStrike" baseline="0" dirty="0" err="1">
                <a:solidFill>
                  <a:srgbClr val="000000"/>
                </a:solidFill>
                <a:latin typeface="Neris Black"/>
              </a:rPr>
              <a:t>Penyesuaian</a:t>
            </a:r>
            <a:r>
              <a:rPr lang="en-ID" sz="3600" b="0" i="0" u="none" strike="noStrike" baseline="0" dirty="0">
                <a:solidFill>
                  <a:srgbClr val="000000"/>
                </a:solidFill>
                <a:latin typeface="Neris Black"/>
              </a:rPr>
              <a:t> </a:t>
            </a:r>
            <a:r>
              <a:rPr lang="en-ID" sz="3600" b="0" i="0" u="none" strike="noStrike" baseline="0" dirty="0" err="1">
                <a:solidFill>
                  <a:srgbClr val="000000"/>
                </a:solidFill>
                <a:latin typeface="Neris Black"/>
              </a:rPr>
              <a:t>Sistem</a:t>
            </a:r>
            <a:r>
              <a:rPr lang="en-ID" sz="3600" b="0" i="0" u="none" strike="noStrike" baseline="0" dirty="0">
                <a:solidFill>
                  <a:srgbClr val="000000"/>
                </a:solidFill>
                <a:latin typeface="Neris Black"/>
              </a:rPr>
              <a:t> </a:t>
            </a:r>
            <a:r>
              <a:rPr lang="en-ID" sz="3600" b="0" i="0" u="none" strike="noStrike" baseline="0" dirty="0" err="1">
                <a:solidFill>
                  <a:srgbClr val="000000"/>
                </a:solidFill>
                <a:latin typeface="Neris Black"/>
              </a:rPr>
              <a:t>Kerja</a:t>
            </a:r>
            <a:endParaRPr lang="en-ID" sz="3600" b="0" i="0" u="none" strike="noStrike" baseline="0" dirty="0">
              <a:solidFill>
                <a:srgbClr val="000000"/>
              </a:solidFill>
              <a:latin typeface="Neris Black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C87746-DE64-C4DE-6BDB-6EC2ED7D9FE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510345" y="3581635"/>
            <a:ext cx="1006410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207BB8-E7CA-D8F1-0E08-3B955B38B86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7827644" y="3581635"/>
            <a:ext cx="61531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582EB2-9111-30AE-5F9F-D2A5701A0A52}"/>
              </a:ext>
            </a:extLst>
          </p:cNvPr>
          <p:cNvSpPr/>
          <p:nvPr/>
        </p:nvSpPr>
        <p:spPr>
          <a:xfrm>
            <a:off x="6844506" y="1787385"/>
            <a:ext cx="5079999" cy="368769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v-SE" sz="2800" dirty="0">
                <a:solidFill>
                  <a:schemeClr val="bg1"/>
                </a:solidFill>
                <a:latin typeface="Neris Black" panose="00000A00000000000000"/>
              </a:rPr>
              <a:t>Dalam mendukung optimalisasi penerapan sistem kerja ini dibutuhkan kolaborasi antar dan intra unit organisasi sehingga akan mendorong terwujudnya kualitas output yang akuntabel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99935E-9151-8B42-5139-C15753DDC9EA}"/>
              </a:ext>
            </a:extLst>
          </p:cNvPr>
          <p:cNvSpPr/>
          <p:nvPr/>
        </p:nvSpPr>
        <p:spPr>
          <a:xfrm>
            <a:off x="911670" y="1787385"/>
            <a:ext cx="5063939" cy="369222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sistem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untuk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mendorong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terwujudnya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organisasi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fleksibel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berorientasi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hasil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mengedepankan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profesionalitas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,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transparansi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kompetensi</a:t>
            </a:r>
            <a:endParaRPr lang="en-ID" sz="2800" dirty="0">
              <a:solidFill>
                <a:schemeClr val="bg1"/>
              </a:solidFill>
              <a:latin typeface="Neris Black" panose="00000A0000000000000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Neris Black" panose="00000A00000000000000" pitchFamily="50" charset="0"/>
              </a:rPr>
              <a:t>PENYESUAIAN SISTEM KERJA</a:t>
            </a:r>
            <a:endParaRPr lang="en-US" sz="28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B07D86-A90A-FF5F-D24C-D963D9D152DB}"/>
              </a:ext>
            </a:extLst>
          </p:cNvPr>
          <p:cNvSpPr/>
          <p:nvPr/>
        </p:nvSpPr>
        <p:spPr>
          <a:xfrm>
            <a:off x="103216" y="1791912"/>
            <a:ext cx="1041400" cy="1041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AF8C50-C6F5-9F66-DDD2-32CF3351EAE0}"/>
              </a:ext>
            </a:extLst>
          </p:cNvPr>
          <p:cNvSpPr/>
          <p:nvPr/>
        </p:nvSpPr>
        <p:spPr>
          <a:xfrm>
            <a:off x="6026938" y="1787385"/>
            <a:ext cx="1041400" cy="1041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9" name="Graphic 88" descr="Scales of justice with solid fill">
            <a:extLst>
              <a:ext uri="{FF2B5EF4-FFF2-40B4-BE49-F238E27FC236}">
                <a16:creationId xmlns:a16="http://schemas.microsoft.com/office/drawing/2014/main" id="{56D30585-C947-01FD-C0EC-AC405CF9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95" y="1951664"/>
            <a:ext cx="712842" cy="712842"/>
          </a:xfrm>
          <a:prstGeom prst="rect">
            <a:avLst/>
          </a:prstGeom>
        </p:spPr>
      </p:pic>
      <p:pic>
        <p:nvPicPr>
          <p:cNvPr id="93" name="Graphic 92" descr="Teacher with solid fill">
            <a:extLst>
              <a:ext uri="{FF2B5EF4-FFF2-40B4-BE49-F238E27FC236}">
                <a16:creationId xmlns:a16="http://schemas.microsoft.com/office/drawing/2014/main" id="{BD72BD41-0406-DBFC-D1CD-603A57D7B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6663" y="1907110"/>
            <a:ext cx="801949" cy="8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B698F-7A06-B301-0444-18D60EF95688}"/>
              </a:ext>
            </a:extLst>
          </p:cNvPr>
          <p:cNvSpPr/>
          <p:nvPr/>
        </p:nvSpPr>
        <p:spPr>
          <a:xfrm>
            <a:off x="189781" y="2690336"/>
            <a:ext cx="11818189" cy="245963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8177130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endParaRPr lang="en-US" sz="36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E2E27-8A0A-6F7D-2897-1110BB120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40000"/>
                    </a14:imgEffect>
                  </a14:imgLayer>
                </a14:imgProps>
              </a:ext>
            </a:extLst>
          </a:blip>
          <a:srcRect l="59" t="13286" r="-59" b="51247"/>
          <a:stretch/>
        </p:blipFill>
        <p:spPr>
          <a:xfrm>
            <a:off x="0" y="1262675"/>
            <a:ext cx="12184769" cy="3133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EF8FF-E3C7-B939-A396-3C9BCA998092}"/>
              </a:ext>
            </a:extLst>
          </p:cNvPr>
          <p:cNvSpPr txBox="1"/>
          <p:nvPr/>
        </p:nvSpPr>
        <p:spPr>
          <a:xfrm>
            <a:off x="740782" y="1613118"/>
            <a:ext cx="107161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sistem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pada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instansi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pemerintah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dilakukan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setelah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penyederhanaan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struktur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organisasi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penyetaraan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jabatan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guna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mewujudkan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organisasi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lebih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sederhana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lebih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lincah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.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sistem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dimaksud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meliputi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penyesuaian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mekanisme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 dan proses </a:t>
            </a:r>
            <a:r>
              <a:rPr lang="en-ID" sz="3200" dirty="0" err="1">
                <a:solidFill>
                  <a:schemeClr val="bg1"/>
                </a:solidFill>
                <a:latin typeface="Neris Black" panose="00000A00000000000000"/>
              </a:rPr>
              <a:t>bisnis</a:t>
            </a:r>
            <a:r>
              <a:rPr lang="en-ID" sz="3200" dirty="0">
                <a:solidFill>
                  <a:schemeClr val="bg1"/>
                </a:solidFill>
                <a:latin typeface="Neris Black" panose="00000A000000000000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E79CE-984A-A1A1-AB53-C2D3242537F8}"/>
              </a:ext>
            </a:extLst>
          </p:cNvPr>
          <p:cNvSpPr/>
          <p:nvPr/>
        </p:nvSpPr>
        <p:spPr>
          <a:xfrm>
            <a:off x="1111291" y="2565508"/>
            <a:ext cx="9969418" cy="26481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148B6-D429-D857-C878-118F4CCE796D}"/>
              </a:ext>
            </a:extLst>
          </p:cNvPr>
          <p:cNvSpPr txBox="1"/>
          <p:nvPr/>
        </p:nvSpPr>
        <p:spPr>
          <a:xfrm>
            <a:off x="1111291" y="2623219"/>
            <a:ext cx="9969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Mekanisme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adalah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proses dan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cara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kerja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organisasi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menggambarkan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alur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pelaksanaan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tugas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pegawai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Aparatur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Sipil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Negara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dalam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Perangkat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Daerah yang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dilakukan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dalam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suatu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sistem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dengan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mengedepankan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kompetensi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,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keahlian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, dan/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atau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Neris Black" panose="00000A00000000000000"/>
              </a:rPr>
              <a:t>keterampilan</a:t>
            </a:r>
            <a:r>
              <a:rPr lang="en-ID" sz="2800" dirty="0">
                <a:solidFill>
                  <a:schemeClr val="bg1"/>
                </a:solidFill>
                <a:latin typeface="Neris Black" panose="00000A0000000000000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2D4B2-E740-321D-3060-1A24DCD3F233}"/>
              </a:ext>
            </a:extLst>
          </p:cNvPr>
          <p:cNvSpPr txBox="1">
            <a:spLocks/>
          </p:cNvSpPr>
          <p:nvPr/>
        </p:nvSpPr>
        <p:spPr>
          <a:xfrm>
            <a:off x="325186" y="335165"/>
            <a:ext cx="6786814" cy="49940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Neris Black" panose="00000A00000000000000" pitchFamily="50" charset="0"/>
              </a:rPr>
              <a:t>MEKANISME KERJA</a:t>
            </a:r>
          </a:p>
          <a:p>
            <a:r>
              <a:rPr lang="en-US" sz="2400" b="1" dirty="0">
                <a:solidFill>
                  <a:schemeClr val="bg1"/>
                </a:solidFill>
                <a:latin typeface="Neris Black" panose="00000A00000000000000" pitchFamily="50" charset="0"/>
              </a:rPr>
              <a:t>(</a:t>
            </a:r>
            <a:r>
              <a:rPr lang="en-US" sz="2400" b="1" u="sng" dirty="0">
                <a:solidFill>
                  <a:schemeClr val="bg1"/>
                </a:solidFill>
                <a:latin typeface="Neris Black" panose="00000A00000000000000" pitchFamily="50" charset="0"/>
              </a:rPr>
              <a:t>Pasal 5 – Pasal 16 </a:t>
            </a:r>
            <a:r>
              <a:rPr lang="en-US" sz="2400" b="1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Perwal</a:t>
            </a:r>
            <a:r>
              <a:rPr lang="en-US" sz="2400" b="1" u="sng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Nomor</a:t>
            </a:r>
            <a:r>
              <a:rPr lang="en-US" sz="2400" b="1" u="sng" dirty="0">
                <a:solidFill>
                  <a:schemeClr val="bg1"/>
                </a:solidFill>
                <a:latin typeface="Neris Black" panose="00000A00000000000000" pitchFamily="50" charset="0"/>
              </a:rPr>
              <a:t> 85 </a:t>
            </a:r>
            <a:r>
              <a:rPr lang="en-US" sz="2400" b="1" u="sng" dirty="0" err="1">
                <a:solidFill>
                  <a:schemeClr val="bg1"/>
                </a:solidFill>
                <a:latin typeface="Neris Black" panose="00000A00000000000000" pitchFamily="50" charset="0"/>
              </a:rPr>
              <a:t>Tahun</a:t>
            </a:r>
            <a:r>
              <a:rPr lang="en-US" sz="2400" b="1" u="sng" dirty="0">
                <a:solidFill>
                  <a:schemeClr val="bg1"/>
                </a:solidFill>
                <a:latin typeface="Neris Black" panose="00000A00000000000000" pitchFamily="50" charset="0"/>
              </a:rPr>
              <a:t> 2023)</a:t>
            </a:r>
            <a:endParaRPr lang="en-US" u="sng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AF19-D106-8096-0001-ED152FA1E614}"/>
              </a:ext>
            </a:extLst>
          </p:cNvPr>
          <p:cNvSpPr>
            <a:spLocks noChangeAspect="1"/>
          </p:cNvSpPr>
          <p:nvPr/>
        </p:nvSpPr>
        <p:spPr>
          <a:xfrm>
            <a:off x="5369558" y="1035677"/>
            <a:ext cx="1452880" cy="145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ooks on shelf with solid fill">
            <a:extLst>
              <a:ext uri="{FF2B5EF4-FFF2-40B4-BE49-F238E27FC236}">
                <a16:creationId xmlns:a16="http://schemas.microsoft.com/office/drawing/2014/main" id="{4A0A7398-BC03-90A3-2112-BD5C4C38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918" y="1249455"/>
            <a:ext cx="1026160" cy="10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E267207-C1A5-F2DE-1ABA-23ED490F1F7C}"/>
              </a:ext>
            </a:extLst>
          </p:cNvPr>
          <p:cNvGrpSpPr/>
          <p:nvPr/>
        </p:nvGrpSpPr>
        <p:grpSpPr>
          <a:xfrm>
            <a:off x="1814555" y="961975"/>
            <a:ext cx="8562889" cy="1993861"/>
            <a:chOff x="1671723" y="6321236"/>
            <a:chExt cx="8562889" cy="954107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E37860E-6965-ACF2-B75C-D37D3951D354}"/>
                </a:ext>
              </a:extLst>
            </p:cNvPr>
            <p:cNvSpPr/>
            <p:nvPr/>
          </p:nvSpPr>
          <p:spPr>
            <a:xfrm>
              <a:off x="1671723" y="6321321"/>
              <a:ext cx="8562889" cy="47207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B562CB-450B-C4D3-1CBE-6E7F7476B11A}"/>
                </a:ext>
              </a:extLst>
            </p:cNvPr>
            <p:cNvSpPr txBox="1"/>
            <p:nvPr/>
          </p:nvSpPr>
          <p:spPr>
            <a:xfrm>
              <a:off x="1794078" y="6321236"/>
              <a:ext cx="82236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Mekanisme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kerja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setelah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penyederhanaan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struktur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organisasi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terbagi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menjadi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 3 (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tiga</a:t>
              </a:r>
              <a:r>
                <a:rPr lang="en-US" sz="2800" dirty="0">
                  <a:solidFill>
                    <a:schemeClr val="bg1"/>
                  </a:solidFill>
                  <a:latin typeface="Neris Light"/>
                </a:rPr>
                <a:t>) </a:t>
              </a:r>
              <a:r>
                <a:rPr lang="en-US" sz="2800" dirty="0" err="1">
                  <a:solidFill>
                    <a:schemeClr val="bg1"/>
                  </a:solidFill>
                  <a:latin typeface="Neris Light"/>
                </a:rPr>
                <a:t>tahapan</a:t>
              </a:r>
              <a:endParaRPr lang="en-US" sz="2800" dirty="0">
                <a:solidFill>
                  <a:schemeClr val="bg1"/>
                </a:solidFill>
                <a:latin typeface="Neris Light"/>
              </a:endParaRPr>
            </a:p>
          </p:txBody>
        </p:sp>
      </p:grpSp>
      <p:sp>
        <p:nvSpPr>
          <p:cNvPr id="5" name="Freeform 24">
            <a:extLst>
              <a:ext uri="{FF2B5EF4-FFF2-40B4-BE49-F238E27FC236}">
                <a16:creationId xmlns:a16="http://schemas.microsoft.com/office/drawing/2014/main" id="{22ABF08D-DC2C-727C-E755-E3A4E3135AE6}"/>
              </a:ext>
            </a:extLst>
          </p:cNvPr>
          <p:cNvSpPr/>
          <p:nvPr/>
        </p:nvSpPr>
        <p:spPr>
          <a:xfrm rot="14473549" flipH="1">
            <a:off x="7247535" y="1854276"/>
            <a:ext cx="1443430" cy="4376592"/>
          </a:xfrm>
          <a:custGeom>
            <a:avLst/>
            <a:gdLst>
              <a:gd name="connsiteX0" fmla="*/ 2189952 w 2189952"/>
              <a:gd name="connsiteY0" fmla="*/ 0 h 4364932"/>
              <a:gd name="connsiteX1" fmla="*/ 895660 w 2189952"/>
              <a:gd name="connsiteY1" fmla="*/ 0 h 4364932"/>
              <a:gd name="connsiteX2" fmla="*/ 895657 w 2189952"/>
              <a:gd name="connsiteY2" fmla="*/ 1 h 4364932"/>
              <a:gd name="connsiteX3" fmla="*/ 0 w 2189952"/>
              <a:gd name="connsiteY3" fmla="*/ 1 h 4364932"/>
              <a:gd name="connsiteX4" fmla="*/ 258920 w 2189952"/>
              <a:gd name="connsiteY4" fmla="*/ 2182467 h 4364932"/>
              <a:gd name="connsiteX5" fmla="*/ 0 w 2189952"/>
              <a:gd name="connsiteY5" fmla="*/ 4364932 h 4364932"/>
              <a:gd name="connsiteX6" fmla="*/ 1294293 w 2189952"/>
              <a:gd name="connsiteY6" fmla="*/ 4364932 h 4364932"/>
              <a:gd name="connsiteX7" fmla="*/ 1294295 w 2189952"/>
              <a:gd name="connsiteY7" fmla="*/ 4364931 h 4364932"/>
              <a:gd name="connsiteX8" fmla="*/ 2189952 w 2189952"/>
              <a:gd name="connsiteY8" fmla="*/ 4364931 h 4364932"/>
              <a:gd name="connsiteX9" fmla="*/ 1931032 w 2189952"/>
              <a:gd name="connsiteY9" fmla="*/ 2182466 h 4364932"/>
              <a:gd name="connsiteX10" fmla="*/ 2189952 w 2189952"/>
              <a:gd name="connsiteY10" fmla="*/ 0 h 436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9952" h="4364932">
                <a:moveTo>
                  <a:pt x="2189952" y="0"/>
                </a:moveTo>
                <a:lnTo>
                  <a:pt x="895660" y="0"/>
                </a:lnTo>
                <a:lnTo>
                  <a:pt x="895657" y="1"/>
                </a:lnTo>
                <a:lnTo>
                  <a:pt x="0" y="1"/>
                </a:lnTo>
                <a:cubicBezTo>
                  <a:pt x="143051" y="1"/>
                  <a:pt x="258920" y="977309"/>
                  <a:pt x="258920" y="2182467"/>
                </a:cubicBezTo>
                <a:cubicBezTo>
                  <a:pt x="258920" y="3387624"/>
                  <a:pt x="143051" y="4364932"/>
                  <a:pt x="0" y="4364932"/>
                </a:cubicBezTo>
                <a:lnTo>
                  <a:pt x="1294293" y="4364932"/>
                </a:lnTo>
                <a:lnTo>
                  <a:pt x="1294295" y="4364931"/>
                </a:lnTo>
                <a:lnTo>
                  <a:pt x="2189952" y="4364931"/>
                </a:lnTo>
                <a:cubicBezTo>
                  <a:pt x="2046901" y="4364931"/>
                  <a:pt x="1931032" y="3387623"/>
                  <a:pt x="1931032" y="2182466"/>
                </a:cubicBezTo>
                <a:cubicBezTo>
                  <a:pt x="1931032" y="977308"/>
                  <a:pt x="2046901" y="0"/>
                  <a:pt x="2189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20E261C7-250E-64EE-637E-8EA7ADCBBC8D}"/>
              </a:ext>
            </a:extLst>
          </p:cNvPr>
          <p:cNvSpPr/>
          <p:nvPr/>
        </p:nvSpPr>
        <p:spPr>
          <a:xfrm rot="18261169" flipH="1">
            <a:off x="3494923" y="2120361"/>
            <a:ext cx="1443430" cy="3851381"/>
          </a:xfrm>
          <a:custGeom>
            <a:avLst/>
            <a:gdLst>
              <a:gd name="connsiteX0" fmla="*/ 2189952 w 2189952"/>
              <a:gd name="connsiteY0" fmla="*/ 0 h 4364932"/>
              <a:gd name="connsiteX1" fmla="*/ 895660 w 2189952"/>
              <a:gd name="connsiteY1" fmla="*/ 0 h 4364932"/>
              <a:gd name="connsiteX2" fmla="*/ 895657 w 2189952"/>
              <a:gd name="connsiteY2" fmla="*/ 1 h 4364932"/>
              <a:gd name="connsiteX3" fmla="*/ 0 w 2189952"/>
              <a:gd name="connsiteY3" fmla="*/ 1 h 4364932"/>
              <a:gd name="connsiteX4" fmla="*/ 258920 w 2189952"/>
              <a:gd name="connsiteY4" fmla="*/ 2182467 h 4364932"/>
              <a:gd name="connsiteX5" fmla="*/ 0 w 2189952"/>
              <a:gd name="connsiteY5" fmla="*/ 4364932 h 4364932"/>
              <a:gd name="connsiteX6" fmla="*/ 1294293 w 2189952"/>
              <a:gd name="connsiteY6" fmla="*/ 4364932 h 4364932"/>
              <a:gd name="connsiteX7" fmla="*/ 1294295 w 2189952"/>
              <a:gd name="connsiteY7" fmla="*/ 4364931 h 4364932"/>
              <a:gd name="connsiteX8" fmla="*/ 2189952 w 2189952"/>
              <a:gd name="connsiteY8" fmla="*/ 4364931 h 4364932"/>
              <a:gd name="connsiteX9" fmla="*/ 1931032 w 2189952"/>
              <a:gd name="connsiteY9" fmla="*/ 2182466 h 4364932"/>
              <a:gd name="connsiteX10" fmla="*/ 2189952 w 2189952"/>
              <a:gd name="connsiteY10" fmla="*/ 0 h 436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9952" h="4364932">
                <a:moveTo>
                  <a:pt x="2189952" y="0"/>
                </a:moveTo>
                <a:lnTo>
                  <a:pt x="895660" y="0"/>
                </a:lnTo>
                <a:lnTo>
                  <a:pt x="895657" y="1"/>
                </a:lnTo>
                <a:lnTo>
                  <a:pt x="0" y="1"/>
                </a:lnTo>
                <a:cubicBezTo>
                  <a:pt x="143051" y="1"/>
                  <a:pt x="258920" y="977309"/>
                  <a:pt x="258920" y="2182467"/>
                </a:cubicBezTo>
                <a:cubicBezTo>
                  <a:pt x="258920" y="3387624"/>
                  <a:pt x="143051" y="4364932"/>
                  <a:pt x="0" y="4364932"/>
                </a:cubicBezTo>
                <a:lnTo>
                  <a:pt x="1294293" y="4364932"/>
                </a:lnTo>
                <a:lnTo>
                  <a:pt x="1294295" y="4364931"/>
                </a:lnTo>
                <a:lnTo>
                  <a:pt x="2189952" y="4364931"/>
                </a:lnTo>
                <a:cubicBezTo>
                  <a:pt x="2046901" y="4364931"/>
                  <a:pt x="1931032" y="3387623"/>
                  <a:pt x="1931032" y="2182466"/>
                </a:cubicBezTo>
                <a:cubicBezTo>
                  <a:pt x="1931032" y="977308"/>
                  <a:pt x="2046901" y="0"/>
                  <a:pt x="21899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BAB4F2-E444-F2EA-AC33-7DB631BD4208}"/>
              </a:ext>
            </a:extLst>
          </p:cNvPr>
          <p:cNvGrpSpPr/>
          <p:nvPr/>
        </p:nvGrpSpPr>
        <p:grpSpPr>
          <a:xfrm rot="16542720">
            <a:off x="1282034" y="1840434"/>
            <a:ext cx="1848924" cy="1785802"/>
            <a:chOff x="2093156" y="1912878"/>
            <a:chExt cx="1848924" cy="1785802"/>
          </a:xfrm>
        </p:grpSpPr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246B1536-A083-1B62-5A59-7705D6F5B4CA}"/>
                </a:ext>
              </a:extLst>
            </p:cNvPr>
            <p:cNvSpPr/>
            <p:nvPr/>
          </p:nvSpPr>
          <p:spPr>
            <a:xfrm>
              <a:off x="2093156" y="1912878"/>
              <a:ext cx="1848924" cy="1785802"/>
            </a:xfrm>
            <a:custGeom>
              <a:avLst/>
              <a:gdLst>
                <a:gd name="connsiteX0" fmla="*/ 956023 w 1848924"/>
                <a:gd name="connsiteY0" fmla="*/ 0 h 1785802"/>
                <a:gd name="connsiteX1" fmla="*/ 1848924 w 1848924"/>
                <a:gd name="connsiteY1" fmla="*/ 892901 h 1785802"/>
                <a:gd name="connsiteX2" fmla="*/ 956023 w 1848924"/>
                <a:gd name="connsiteY2" fmla="*/ 1785802 h 1785802"/>
                <a:gd name="connsiteX3" fmla="*/ 63122 w 1848924"/>
                <a:gd name="connsiteY3" fmla="*/ 892901 h 1785802"/>
                <a:gd name="connsiteX4" fmla="*/ 133291 w 1848924"/>
                <a:gd name="connsiteY4" fmla="*/ 545344 h 1785802"/>
                <a:gd name="connsiteX5" fmla="*/ 161201 w 1848924"/>
                <a:gd name="connsiteY5" fmla="*/ 493922 h 1785802"/>
                <a:gd name="connsiteX6" fmla="*/ 0 w 1848924"/>
                <a:gd name="connsiteY6" fmla="*/ 147086 h 1785802"/>
                <a:gd name="connsiteX7" fmla="*/ 342999 w 1848924"/>
                <a:gd name="connsiteY7" fmla="*/ 246383 h 1785802"/>
                <a:gd name="connsiteX8" fmla="*/ 456794 w 1848924"/>
                <a:gd name="connsiteY8" fmla="*/ 152493 h 1785802"/>
                <a:gd name="connsiteX9" fmla="*/ 956023 w 1848924"/>
                <a:gd name="connsiteY9" fmla="*/ 0 h 17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8924" h="1785802">
                  <a:moveTo>
                    <a:pt x="956023" y="0"/>
                  </a:moveTo>
                  <a:cubicBezTo>
                    <a:pt x="1449159" y="0"/>
                    <a:pt x="1848924" y="399765"/>
                    <a:pt x="1848924" y="892901"/>
                  </a:cubicBezTo>
                  <a:cubicBezTo>
                    <a:pt x="1848924" y="1386037"/>
                    <a:pt x="1449159" y="1785802"/>
                    <a:pt x="956023" y="1785802"/>
                  </a:cubicBezTo>
                  <a:cubicBezTo>
                    <a:pt x="462887" y="1785802"/>
                    <a:pt x="63122" y="1386037"/>
                    <a:pt x="63122" y="892901"/>
                  </a:cubicBezTo>
                  <a:cubicBezTo>
                    <a:pt x="63122" y="769617"/>
                    <a:pt x="88107" y="652169"/>
                    <a:pt x="133291" y="545344"/>
                  </a:cubicBezTo>
                  <a:lnTo>
                    <a:pt x="161201" y="493922"/>
                  </a:lnTo>
                  <a:lnTo>
                    <a:pt x="0" y="147086"/>
                  </a:lnTo>
                  <a:lnTo>
                    <a:pt x="342999" y="246383"/>
                  </a:lnTo>
                  <a:lnTo>
                    <a:pt x="456794" y="152493"/>
                  </a:lnTo>
                  <a:cubicBezTo>
                    <a:pt x="599301" y="56217"/>
                    <a:pt x="771097" y="0"/>
                    <a:pt x="95602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5B3CF0-12E5-7183-F0C3-AF61E6CC050F}"/>
                </a:ext>
              </a:extLst>
            </p:cNvPr>
            <p:cNvSpPr/>
            <p:nvPr/>
          </p:nvSpPr>
          <p:spPr>
            <a:xfrm>
              <a:off x="2373471" y="2130071"/>
              <a:ext cx="1351416" cy="13514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6387A-5F71-E37B-B7A6-BC83F575B253}"/>
              </a:ext>
            </a:extLst>
          </p:cNvPr>
          <p:cNvGrpSpPr>
            <a:grpSpLocks noChangeAspect="1"/>
          </p:cNvGrpSpPr>
          <p:nvPr/>
        </p:nvGrpSpPr>
        <p:grpSpPr>
          <a:xfrm>
            <a:off x="4940563" y="3862306"/>
            <a:ext cx="1984890" cy="2182104"/>
            <a:chOff x="3590837" y="2989191"/>
            <a:chExt cx="2667868" cy="2932942"/>
          </a:xfrm>
        </p:grpSpPr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4E846FA1-34E2-126E-63FD-6CFBEA24093B}"/>
                </a:ext>
              </a:extLst>
            </p:cNvPr>
            <p:cNvSpPr/>
            <p:nvPr/>
          </p:nvSpPr>
          <p:spPr>
            <a:xfrm>
              <a:off x="3590837" y="2989191"/>
              <a:ext cx="2667868" cy="2932942"/>
            </a:xfrm>
            <a:custGeom>
              <a:avLst/>
              <a:gdLst>
                <a:gd name="connsiteX0" fmla="*/ 1333934 w 2667868"/>
                <a:gd name="connsiteY0" fmla="*/ 0 h 2932942"/>
                <a:gd name="connsiteX1" fmla="*/ 2667868 w 2667868"/>
                <a:gd name="connsiteY1" fmla="*/ 1333934 h 2932942"/>
                <a:gd name="connsiteX2" fmla="*/ 1470321 w 2667868"/>
                <a:gd name="connsiteY2" fmla="*/ 2660981 h 2932942"/>
                <a:gd name="connsiteX3" fmla="*/ 1469077 w 2667868"/>
                <a:gd name="connsiteY3" fmla="*/ 2661044 h 2932942"/>
                <a:gd name="connsiteX4" fmla="*/ 1345376 w 2667868"/>
                <a:gd name="connsiteY4" fmla="*/ 2932942 h 2932942"/>
                <a:gd name="connsiteX5" fmla="*/ 1222214 w 2667868"/>
                <a:gd name="connsiteY5" fmla="*/ 2662227 h 2932942"/>
                <a:gd name="connsiteX6" fmla="*/ 1197547 w 2667868"/>
                <a:gd name="connsiteY6" fmla="*/ 2660981 h 2932942"/>
                <a:gd name="connsiteX7" fmla="*/ 0 w 2667868"/>
                <a:gd name="connsiteY7" fmla="*/ 1333934 h 2932942"/>
                <a:gd name="connsiteX8" fmla="*/ 1333934 w 2667868"/>
                <a:gd name="connsiteY8" fmla="*/ 0 h 293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868" h="2932942">
                  <a:moveTo>
                    <a:pt x="1333934" y="0"/>
                  </a:moveTo>
                  <a:cubicBezTo>
                    <a:pt x="2070645" y="0"/>
                    <a:pt x="2667868" y="597223"/>
                    <a:pt x="2667868" y="1333934"/>
                  </a:cubicBezTo>
                  <a:cubicBezTo>
                    <a:pt x="2667868" y="2024601"/>
                    <a:pt x="2142965" y="2592671"/>
                    <a:pt x="1470321" y="2660981"/>
                  </a:cubicBezTo>
                  <a:lnTo>
                    <a:pt x="1469077" y="2661044"/>
                  </a:lnTo>
                  <a:lnTo>
                    <a:pt x="1345376" y="2932942"/>
                  </a:lnTo>
                  <a:lnTo>
                    <a:pt x="1222214" y="2662227"/>
                  </a:lnTo>
                  <a:lnTo>
                    <a:pt x="1197547" y="2660981"/>
                  </a:lnTo>
                  <a:cubicBezTo>
                    <a:pt x="524903" y="2592671"/>
                    <a:pt x="0" y="2024601"/>
                    <a:pt x="0" y="1333934"/>
                  </a:cubicBezTo>
                  <a:cubicBezTo>
                    <a:pt x="0" y="597223"/>
                    <a:pt x="597223" y="0"/>
                    <a:pt x="133393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565578-3755-0CEB-9400-2ABACCBF0B99}"/>
                </a:ext>
              </a:extLst>
            </p:cNvPr>
            <p:cNvSpPr/>
            <p:nvPr/>
          </p:nvSpPr>
          <p:spPr>
            <a:xfrm>
              <a:off x="3915308" y="3313662"/>
              <a:ext cx="2018926" cy="2018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26A475-0F4A-F6E4-B964-924DDB01BADC}"/>
              </a:ext>
            </a:extLst>
          </p:cNvPr>
          <p:cNvGrpSpPr>
            <a:grpSpLocks noChangeAspect="1"/>
          </p:cNvGrpSpPr>
          <p:nvPr/>
        </p:nvGrpSpPr>
        <p:grpSpPr>
          <a:xfrm>
            <a:off x="8920720" y="1643875"/>
            <a:ext cx="1950744" cy="1993861"/>
            <a:chOff x="6140911" y="1834242"/>
            <a:chExt cx="2073688" cy="2119522"/>
          </a:xfrm>
        </p:grpSpPr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FA13E8BA-E4B3-BE12-477F-427EA1150B26}"/>
                </a:ext>
              </a:extLst>
            </p:cNvPr>
            <p:cNvSpPr/>
            <p:nvPr/>
          </p:nvSpPr>
          <p:spPr>
            <a:xfrm>
              <a:off x="6140911" y="1834242"/>
              <a:ext cx="2073688" cy="2119522"/>
            </a:xfrm>
            <a:custGeom>
              <a:avLst/>
              <a:gdLst>
                <a:gd name="connsiteX0" fmla="*/ 1863600 w 2073688"/>
                <a:gd name="connsiteY0" fmla="*/ 0 h 2119522"/>
                <a:gd name="connsiteX1" fmla="*/ 1735899 w 2073688"/>
                <a:gd name="connsiteY1" fmla="*/ 318523 h 2119522"/>
                <a:gd name="connsiteX2" fmla="*/ 1770004 w 2073688"/>
                <a:gd name="connsiteY2" fmla="*/ 349519 h 2119522"/>
                <a:gd name="connsiteX3" fmla="*/ 2073688 w 2073688"/>
                <a:gd name="connsiteY3" fmla="*/ 1082678 h 2119522"/>
                <a:gd name="connsiteX4" fmla="*/ 1036844 w 2073688"/>
                <a:gd name="connsiteY4" fmla="*/ 2119522 h 2119522"/>
                <a:gd name="connsiteX5" fmla="*/ 0 w 2073688"/>
                <a:gd name="connsiteY5" fmla="*/ 1082678 h 2119522"/>
                <a:gd name="connsiteX6" fmla="*/ 1036844 w 2073688"/>
                <a:gd name="connsiteY6" fmla="*/ 45834 h 2119522"/>
                <a:gd name="connsiteX7" fmla="*/ 1440431 w 2073688"/>
                <a:gd name="connsiteY7" fmla="*/ 127314 h 2119522"/>
                <a:gd name="connsiteX8" fmla="*/ 1464839 w 2073688"/>
                <a:gd name="connsiteY8" fmla="*/ 139073 h 211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3688" h="2119522">
                  <a:moveTo>
                    <a:pt x="1863600" y="0"/>
                  </a:moveTo>
                  <a:lnTo>
                    <a:pt x="1735899" y="318523"/>
                  </a:lnTo>
                  <a:lnTo>
                    <a:pt x="1770004" y="349519"/>
                  </a:lnTo>
                  <a:cubicBezTo>
                    <a:pt x="1957636" y="537151"/>
                    <a:pt x="2073688" y="796362"/>
                    <a:pt x="2073688" y="1082678"/>
                  </a:cubicBezTo>
                  <a:cubicBezTo>
                    <a:pt x="2073688" y="1655311"/>
                    <a:pt x="1609477" y="2119522"/>
                    <a:pt x="1036844" y="2119522"/>
                  </a:cubicBezTo>
                  <a:cubicBezTo>
                    <a:pt x="464211" y="2119522"/>
                    <a:pt x="0" y="1655311"/>
                    <a:pt x="0" y="1082678"/>
                  </a:cubicBezTo>
                  <a:cubicBezTo>
                    <a:pt x="0" y="510045"/>
                    <a:pt x="464211" y="45834"/>
                    <a:pt x="1036844" y="45834"/>
                  </a:cubicBezTo>
                  <a:cubicBezTo>
                    <a:pt x="1180003" y="45834"/>
                    <a:pt x="1316384" y="74847"/>
                    <a:pt x="1440431" y="127314"/>
                  </a:cubicBezTo>
                  <a:lnTo>
                    <a:pt x="1464839" y="139073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092726-9144-B8A6-AD61-3ABB98C5FCEF}"/>
                </a:ext>
              </a:extLst>
            </p:cNvPr>
            <p:cNvSpPr/>
            <p:nvPr/>
          </p:nvSpPr>
          <p:spPr>
            <a:xfrm>
              <a:off x="6393117" y="2132282"/>
              <a:ext cx="1569277" cy="1569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ED16605-C3A3-243F-1479-CB677B154EF6}"/>
              </a:ext>
            </a:extLst>
          </p:cNvPr>
          <p:cNvSpPr txBox="1"/>
          <p:nvPr/>
        </p:nvSpPr>
        <p:spPr>
          <a:xfrm>
            <a:off x="4414444" y="5969933"/>
            <a:ext cx="303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Tahapan Pelaksanaan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85B987-DEBF-CE30-691B-77AC84DA0100}"/>
              </a:ext>
            </a:extLst>
          </p:cNvPr>
          <p:cNvSpPr txBox="1"/>
          <p:nvPr/>
        </p:nvSpPr>
        <p:spPr>
          <a:xfrm>
            <a:off x="0" y="3679268"/>
            <a:ext cx="230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Tahapan Perencanaan</a:t>
            </a:r>
          </a:p>
        </p:txBody>
      </p:sp>
      <p:pic>
        <p:nvPicPr>
          <p:cNvPr id="59" name="Graphic 58" descr="Books on shelf with solid fill">
            <a:extLst>
              <a:ext uri="{FF2B5EF4-FFF2-40B4-BE49-F238E27FC236}">
                <a16:creationId xmlns:a16="http://schemas.microsoft.com/office/drawing/2014/main" id="{0B677311-F997-CC9F-6F12-01FD1AEE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2903" y="2229746"/>
            <a:ext cx="914400" cy="914400"/>
          </a:xfrm>
          <a:prstGeom prst="rect">
            <a:avLst/>
          </a:prstGeom>
        </p:spPr>
      </p:pic>
      <p:pic>
        <p:nvPicPr>
          <p:cNvPr id="61" name="Graphic 60" descr="Teacher with solid fill">
            <a:extLst>
              <a:ext uri="{FF2B5EF4-FFF2-40B4-BE49-F238E27FC236}">
                <a16:creationId xmlns:a16="http://schemas.microsoft.com/office/drawing/2014/main" id="{79CB0DFC-1CF1-1797-FB03-1501C96E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8895" y="2186150"/>
            <a:ext cx="981622" cy="981622"/>
          </a:xfrm>
          <a:prstGeom prst="rect">
            <a:avLst/>
          </a:prstGeom>
        </p:spPr>
      </p:pic>
      <p:pic>
        <p:nvPicPr>
          <p:cNvPr id="65" name="Graphic 64" descr="Syncing cloud with solid fill">
            <a:extLst>
              <a:ext uri="{FF2B5EF4-FFF2-40B4-BE49-F238E27FC236}">
                <a16:creationId xmlns:a16="http://schemas.microsoft.com/office/drawing/2014/main" id="{62250FEB-A869-2905-090E-C6898E84C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2723" y="4275082"/>
            <a:ext cx="1159337" cy="1159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D2179-1EE5-CA86-B84D-0762EEA7C559}"/>
              </a:ext>
            </a:extLst>
          </p:cNvPr>
          <p:cNvSpPr txBox="1"/>
          <p:nvPr/>
        </p:nvSpPr>
        <p:spPr>
          <a:xfrm>
            <a:off x="9674341" y="3564163"/>
            <a:ext cx="230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Neris Thin" panose="00000300000000000000" pitchFamily="50" charset="0"/>
              </a:rPr>
              <a:t>Tahapan Evaluasi</a:t>
            </a:r>
          </a:p>
        </p:txBody>
      </p:sp>
    </p:spTree>
    <p:extLst>
      <p:ext uri="{BB962C8B-B14F-4D97-AF65-F5344CB8AC3E}">
        <p14:creationId xmlns:p14="http://schemas.microsoft.com/office/powerpoint/2010/main" val="24203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Genius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FF5757"/>
      </a:accent1>
      <a:accent2>
        <a:srgbClr val="D53B2B"/>
      </a:accent2>
      <a:accent3>
        <a:srgbClr val="E11E09"/>
      </a:accent3>
      <a:accent4>
        <a:srgbClr val="FF6D6D"/>
      </a:accent4>
      <a:accent5>
        <a:srgbClr val="EE0000"/>
      </a:accent5>
      <a:accent6>
        <a:srgbClr val="FD414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3368</TotalTime>
  <Words>810</Words>
  <Application>Microsoft Office PowerPoint</Application>
  <PresentationFormat>Widescreen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Neris Black</vt:lpstr>
      <vt:lpstr>Neris Light</vt:lpstr>
      <vt:lpstr>Neris Thin</vt:lpstr>
      <vt:lpstr>Palace Script MT</vt:lpstr>
      <vt:lpstr>Raleway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Reza Hakim</cp:lastModifiedBy>
  <cp:revision>360</cp:revision>
  <dcterms:created xsi:type="dcterms:W3CDTF">2015-06-07T05:12:15Z</dcterms:created>
  <dcterms:modified xsi:type="dcterms:W3CDTF">2024-01-29T01:43:28Z</dcterms:modified>
</cp:coreProperties>
</file>