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337" r:id="rId2"/>
    <p:sldId id="33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146" y="-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lhkpn@kpk.go.id" TargetMode="External"/><Relationship Id="rId5" Type="http://schemas.openxmlformats.org/officeDocument/2006/relationships/hyperlink" Target="mailto:Informasi.lhkpn@kpk.go.id" TargetMode="External"/><Relationship Id="rId10" Type="http://schemas.openxmlformats.org/officeDocument/2006/relationships/image" Target="../media/image89.png"/><Relationship Id="rId4" Type="http://schemas.openxmlformats.org/officeDocument/2006/relationships/hyperlink" Target="http://www.kpk.go.id/" TargetMode="External"/><Relationship Id="rId9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/>
          </p:cNvSpPr>
          <p:nvPr/>
        </p:nvSpPr>
        <p:spPr>
          <a:xfrm>
            <a:off x="3048000" y="1600669"/>
            <a:ext cx="60198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 algn="ctr">
              <a:spcBef>
                <a:spcPts val="100"/>
              </a:spcBef>
            </a:pPr>
            <a:r>
              <a:rPr lang="id-ID" sz="5400" spc="605" smtClean="0">
                <a:solidFill>
                  <a:srgbClr val="FFFFFF"/>
                </a:solidFill>
                <a:latin typeface="Trebuchet MS"/>
                <a:cs typeface="Trebuchet MS"/>
              </a:rPr>
              <a:t>SIMULASI PENGISIAN </a:t>
            </a:r>
            <a:br>
              <a:rPr lang="id-ID" sz="5400" spc="605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d-ID" sz="5400" spc="605" smtClean="0">
                <a:solidFill>
                  <a:srgbClr val="FFFFFF"/>
                </a:solidFill>
                <a:latin typeface="Trebuchet MS"/>
                <a:cs typeface="Trebuchet MS"/>
              </a:rPr>
              <a:t>e-LHKPN</a:t>
            </a:r>
            <a:endParaRPr lang="id-ID" sz="5400" dirty="0">
              <a:latin typeface="Trebuchet MS"/>
              <a:cs typeface="Trebuchet MS"/>
            </a:endParaRPr>
          </a:p>
        </p:txBody>
      </p:sp>
      <p:sp>
        <p:nvSpPr>
          <p:cNvPr id="3" name="object 8"/>
          <p:cNvSpPr txBox="1">
            <a:spLocks/>
          </p:cNvSpPr>
          <p:nvPr/>
        </p:nvSpPr>
        <p:spPr>
          <a:xfrm>
            <a:off x="3200400" y="1753069"/>
            <a:ext cx="60198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 algn="ctr">
              <a:spcBef>
                <a:spcPts val="100"/>
              </a:spcBef>
            </a:pPr>
            <a:r>
              <a:rPr lang="id-ID" sz="5400" spc="605" smtClean="0">
                <a:solidFill>
                  <a:srgbClr val="FFFFFF"/>
                </a:solidFill>
                <a:latin typeface="Trebuchet MS"/>
                <a:cs typeface="Trebuchet MS"/>
              </a:rPr>
              <a:t>SIMULASI PENGISIAN </a:t>
            </a:r>
            <a:br>
              <a:rPr lang="id-ID" sz="5400" spc="605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d-ID" sz="5400" spc="605" smtClean="0">
                <a:solidFill>
                  <a:srgbClr val="FFFFFF"/>
                </a:solidFill>
                <a:latin typeface="Trebuchet MS"/>
                <a:cs typeface="Trebuchet MS"/>
              </a:rPr>
              <a:t>e-LHKPN</a:t>
            </a:r>
            <a:endParaRPr lang="id-ID" sz="5400" dirty="0">
              <a:latin typeface="Trebuchet MS"/>
              <a:cs typeface="Trebuchet MS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514601" y="1362853"/>
            <a:ext cx="7086600" cy="3361548"/>
          </a:xfrm>
          <a:custGeom>
            <a:avLst/>
            <a:gdLst/>
            <a:ahLst/>
            <a:cxnLst/>
            <a:rect l="l" t="t" r="r" b="b"/>
            <a:pathLst>
              <a:path w="5979159" h="1487804">
                <a:moveTo>
                  <a:pt x="5978652" y="0"/>
                </a:moveTo>
                <a:lnTo>
                  <a:pt x="0" y="0"/>
                </a:lnTo>
                <a:lnTo>
                  <a:pt x="0" y="1487424"/>
                </a:lnTo>
                <a:lnTo>
                  <a:pt x="5978652" y="1487424"/>
                </a:lnTo>
                <a:lnTo>
                  <a:pt x="597865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>
            <a:spLocks/>
          </p:cNvSpPr>
          <p:nvPr/>
        </p:nvSpPr>
        <p:spPr>
          <a:xfrm>
            <a:off x="3124200" y="1447800"/>
            <a:ext cx="60198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 algn="ctr">
              <a:spcBef>
                <a:spcPts val="100"/>
              </a:spcBef>
            </a:pPr>
            <a:r>
              <a:rPr lang="id-ID" sz="5400" spc="605" dirty="0" smtClean="0">
                <a:solidFill>
                  <a:srgbClr val="FFFFFF"/>
                </a:solidFill>
                <a:latin typeface="Trebuchet MS"/>
                <a:cs typeface="Trebuchet MS"/>
              </a:rPr>
              <a:t>SIMULASI PENGISIAN </a:t>
            </a:r>
            <a:br>
              <a:rPr lang="id-ID" sz="5400" spc="605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d-ID" sz="5400" spc="605" dirty="0" smtClean="0">
                <a:solidFill>
                  <a:srgbClr val="FFFFFF"/>
                </a:solidFill>
                <a:latin typeface="Trebuchet MS"/>
                <a:cs typeface="Trebuchet MS"/>
              </a:rPr>
              <a:t>e-LHKPN</a:t>
            </a:r>
            <a:endParaRPr lang="id-ID" sz="5400" dirty="0"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54" y="-133158"/>
            <a:ext cx="910591" cy="1496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2517" y="117740"/>
            <a:ext cx="760894" cy="99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2453" y="164348"/>
            <a:ext cx="738980" cy="947608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145" y="6134280"/>
            <a:ext cx="4295068" cy="5656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23512" y="6058079"/>
            <a:ext cx="4572000" cy="762000"/>
          </a:xfrm>
          <a:prstGeom prst="rect">
            <a:avLst/>
          </a:prstGeom>
          <a:noFill/>
          <a:ln w="25400" cap="flat" cmpd="sng" algn="ctr">
            <a:solidFill>
              <a:srgbClr val="A4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3" name="object 3"/>
          <p:cNvSpPr/>
          <p:nvPr/>
        </p:nvSpPr>
        <p:spPr>
          <a:xfrm>
            <a:off x="3083960" y="6212252"/>
            <a:ext cx="4267200" cy="487937"/>
          </a:xfrm>
          <a:custGeom>
            <a:avLst/>
            <a:gdLst/>
            <a:ahLst/>
            <a:cxnLst/>
            <a:rect l="l" t="t" r="r" b="b"/>
            <a:pathLst>
              <a:path w="6581140" h="971550">
                <a:moveTo>
                  <a:pt x="6096587" y="971549"/>
                </a:moveTo>
                <a:lnTo>
                  <a:pt x="484512" y="971549"/>
                </a:lnTo>
                <a:lnTo>
                  <a:pt x="436624" y="969172"/>
                </a:lnTo>
                <a:lnTo>
                  <a:pt x="389547" y="962129"/>
                </a:lnTo>
                <a:lnTo>
                  <a:pt x="343599" y="950552"/>
                </a:lnTo>
                <a:lnTo>
                  <a:pt x="299097" y="934572"/>
                </a:lnTo>
                <a:lnTo>
                  <a:pt x="256360" y="914322"/>
                </a:lnTo>
                <a:lnTo>
                  <a:pt x="215704" y="889934"/>
                </a:lnTo>
                <a:lnTo>
                  <a:pt x="177448" y="861539"/>
                </a:lnTo>
                <a:lnTo>
                  <a:pt x="141910" y="829269"/>
                </a:lnTo>
                <a:lnTo>
                  <a:pt x="109724" y="793638"/>
                </a:lnTo>
                <a:lnTo>
                  <a:pt x="81403" y="755283"/>
                </a:lnTo>
                <a:lnTo>
                  <a:pt x="57078" y="714521"/>
                </a:lnTo>
                <a:lnTo>
                  <a:pt x="36881" y="671673"/>
                </a:lnTo>
                <a:lnTo>
                  <a:pt x="20943" y="627055"/>
                </a:lnTo>
                <a:lnTo>
                  <a:pt x="9395" y="580987"/>
                </a:lnTo>
                <a:lnTo>
                  <a:pt x="2370" y="533787"/>
                </a:lnTo>
                <a:lnTo>
                  <a:pt x="0" y="485774"/>
                </a:lnTo>
                <a:lnTo>
                  <a:pt x="2370" y="437762"/>
                </a:lnTo>
                <a:lnTo>
                  <a:pt x="9395" y="390562"/>
                </a:lnTo>
                <a:lnTo>
                  <a:pt x="20943" y="344494"/>
                </a:lnTo>
                <a:lnTo>
                  <a:pt x="36881" y="299876"/>
                </a:lnTo>
                <a:lnTo>
                  <a:pt x="57078" y="257028"/>
                </a:lnTo>
                <a:lnTo>
                  <a:pt x="81403" y="216266"/>
                </a:lnTo>
                <a:lnTo>
                  <a:pt x="109724" y="177911"/>
                </a:lnTo>
                <a:lnTo>
                  <a:pt x="141910" y="142280"/>
                </a:lnTo>
                <a:lnTo>
                  <a:pt x="177448" y="110010"/>
                </a:lnTo>
                <a:lnTo>
                  <a:pt x="215704" y="81615"/>
                </a:lnTo>
                <a:lnTo>
                  <a:pt x="256360" y="57227"/>
                </a:lnTo>
                <a:lnTo>
                  <a:pt x="299097" y="36977"/>
                </a:lnTo>
                <a:lnTo>
                  <a:pt x="343599" y="20997"/>
                </a:lnTo>
                <a:lnTo>
                  <a:pt x="389547" y="9420"/>
                </a:lnTo>
                <a:lnTo>
                  <a:pt x="436624" y="2377"/>
                </a:lnTo>
                <a:lnTo>
                  <a:pt x="484512" y="0"/>
                </a:lnTo>
                <a:lnTo>
                  <a:pt x="6096587" y="0"/>
                </a:lnTo>
                <a:lnTo>
                  <a:pt x="6144475" y="2377"/>
                </a:lnTo>
                <a:lnTo>
                  <a:pt x="6191552" y="9420"/>
                </a:lnTo>
                <a:lnTo>
                  <a:pt x="6237500" y="20997"/>
                </a:lnTo>
                <a:lnTo>
                  <a:pt x="6282001" y="36977"/>
                </a:lnTo>
                <a:lnTo>
                  <a:pt x="6324739" y="57227"/>
                </a:lnTo>
                <a:lnTo>
                  <a:pt x="6365394" y="81615"/>
                </a:lnTo>
                <a:lnTo>
                  <a:pt x="6403650" y="110010"/>
                </a:lnTo>
                <a:lnTo>
                  <a:pt x="6439188" y="142280"/>
                </a:lnTo>
                <a:lnTo>
                  <a:pt x="6471374" y="177911"/>
                </a:lnTo>
                <a:lnTo>
                  <a:pt x="6499695" y="216266"/>
                </a:lnTo>
                <a:lnTo>
                  <a:pt x="6524020" y="257028"/>
                </a:lnTo>
                <a:lnTo>
                  <a:pt x="6544218" y="299876"/>
                </a:lnTo>
                <a:lnTo>
                  <a:pt x="6560156" y="344494"/>
                </a:lnTo>
                <a:lnTo>
                  <a:pt x="6571703" y="390562"/>
                </a:lnTo>
                <a:lnTo>
                  <a:pt x="6578728" y="437762"/>
                </a:lnTo>
                <a:lnTo>
                  <a:pt x="6581099" y="485774"/>
                </a:lnTo>
                <a:lnTo>
                  <a:pt x="6578728" y="533787"/>
                </a:lnTo>
                <a:lnTo>
                  <a:pt x="6571703" y="580987"/>
                </a:lnTo>
                <a:lnTo>
                  <a:pt x="6560156" y="627055"/>
                </a:lnTo>
                <a:lnTo>
                  <a:pt x="6544218" y="671673"/>
                </a:lnTo>
                <a:lnTo>
                  <a:pt x="6524020" y="714521"/>
                </a:lnTo>
                <a:lnTo>
                  <a:pt x="6499695" y="755283"/>
                </a:lnTo>
                <a:lnTo>
                  <a:pt x="6471374" y="793638"/>
                </a:lnTo>
                <a:lnTo>
                  <a:pt x="6439188" y="829269"/>
                </a:lnTo>
                <a:lnTo>
                  <a:pt x="6403650" y="861539"/>
                </a:lnTo>
                <a:lnTo>
                  <a:pt x="6365394" y="889934"/>
                </a:lnTo>
                <a:lnTo>
                  <a:pt x="6324739" y="914322"/>
                </a:lnTo>
                <a:lnTo>
                  <a:pt x="6282001" y="934572"/>
                </a:lnTo>
                <a:lnTo>
                  <a:pt x="6237500" y="950552"/>
                </a:lnTo>
                <a:lnTo>
                  <a:pt x="6191552" y="962129"/>
                </a:lnTo>
                <a:lnTo>
                  <a:pt x="6144475" y="969172"/>
                </a:lnTo>
                <a:lnTo>
                  <a:pt x="6096587" y="97154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360363" lvl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ilacap, 2 Januari 2023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>
              <a:buClrTx/>
              <a:buFontTx/>
              <a:buNone/>
            </a:pPr>
            <a:endParaRPr sz="8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A4307B9-D2A9-4BC1-B721-9193D9F1A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57786"/>
            <a:ext cx="743141" cy="43303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E4D16E6-7FA4-43CA-AC80-B5467A568E46}"/>
              </a:ext>
            </a:extLst>
          </p:cNvPr>
          <p:cNvGrpSpPr/>
          <p:nvPr/>
        </p:nvGrpSpPr>
        <p:grpSpPr>
          <a:xfrm>
            <a:off x="1816286" y="6081773"/>
            <a:ext cx="999250" cy="520581"/>
            <a:chOff x="858340" y="760241"/>
            <a:chExt cx="10475320" cy="4535653"/>
          </a:xfrm>
        </p:grpSpPr>
        <p:pic>
          <p:nvPicPr>
            <p:cNvPr id="26" name="Picture 2" descr="Logo BerAKHLAK">
              <a:extLst>
                <a:ext uri="{FF2B5EF4-FFF2-40B4-BE49-F238E27FC236}">
                  <a16:creationId xmlns="" xmlns:a16="http://schemas.microsoft.com/office/drawing/2014/main" id="{033C1D7D-4AB1-4BA4-8320-E67E959909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12"/>
            <a:stretch/>
          </p:blipFill>
          <p:spPr bwMode="auto">
            <a:xfrm>
              <a:off x="1165318" y="1897064"/>
              <a:ext cx="10168342" cy="2560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C175B353-6E78-42D5-BD91-F45239395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8237"/>
            <a:stretch/>
          </p:blipFill>
          <p:spPr>
            <a:xfrm>
              <a:off x="858340" y="760241"/>
              <a:ext cx="9480549" cy="4535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8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269747"/>
            <a:ext cx="11698224" cy="5862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54923" y="1655064"/>
            <a:ext cx="3312160" cy="3485515"/>
          </a:xfrm>
          <a:prstGeom prst="rect">
            <a:avLst/>
          </a:prstGeom>
          <a:solidFill>
            <a:srgbClr val="FFFFFF">
              <a:alpha val="72940"/>
            </a:srgbClr>
          </a:solidFill>
          <a:ln w="76200">
            <a:solidFill>
              <a:srgbClr val="C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sz="1800" spc="-10" dirty="0">
                <a:solidFill>
                  <a:srgbClr val="252525"/>
                </a:solidFill>
                <a:latin typeface="Carlito"/>
                <a:cs typeface="Carlito"/>
              </a:rPr>
              <a:t>Pilih </a:t>
            </a: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jenis </a:t>
            </a:r>
            <a:r>
              <a:rPr sz="1800" spc="-10" dirty="0">
                <a:solidFill>
                  <a:srgbClr val="252525"/>
                </a:solidFill>
                <a:latin typeface="Carlito"/>
                <a:cs typeface="Carlito"/>
              </a:rPr>
              <a:t>pelaporan</a:t>
            </a:r>
            <a:r>
              <a:rPr sz="1800" spc="55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LHKPN:</a:t>
            </a:r>
            <a:endParaRPr sz="1800">
              <a:latin typeface="Carlito"/>
              <a:cs typeface="Carlito"/>
            </a:endParaRPr>
          </a:p>
          <a:p>
            <a:pPr marL="379095" marR="426720" indent="-287020">
              <a:lnSpc>
                <a:spcPct val="100000"/>
              </a:lnSpc>
              <a:buFont typeface="Carlito"/>
              <a:buChar char="-"/>
              <a:tabLst>
                <a:tab pos="379095" algn="l"/>
                <a:tab pos="379730" algn="l"/>
              </a:tabLst>
            </a:pPr>
            <a:r>
              <a:rPr sz="1800" b="1" spc="-10" dirty="0">
                <a:solidFill>
                  <a:srgbClr val="252525"/>
                </a:solidFill>
                <a:latin typeface="Carlito"/>
                <a:cs typeface="Carlito"/>
              </a:rPr>
              <a:t>Periodik </a:t>
            </a:r>
            <a:r>
              <a:rPr sz="1800" dirty="0">
                <a:solidFill>
                  <a:srgbClr val="252525"/>
                </a:solidFill>
                <a:latin typeface="Carlito"/>
                <a:cs typeface="Carlito"/>
              </a:rPr>
              <a:t>: </a:t>
            </a: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Merupakan  </a:t>
            </a:r>
            <a:r>
              <a:rPr sz="1800" spc="-10" dirty="0">
                <a:solidFill>
                  <a:srgbClr val="252525"/>
                </a:solidFill>
                <a:latin typeface="Carlito"/>
                <a:cs typeface="Carlito"/>
              </a:rPr>
              <a:t>pelaporan yang diisi secara  berkala </a:t>
            </a: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setiap satu tahun  </a:t>
            </a:r>
            <a:r>
              <a:rPr sz="1800" spc="-10" dirty="0">
                <a:solidFill>
                  <a:srgbClr val="252525"/>
                </a:solidFill>
                <a:latin typeface="Carlito"/>
                <a:cs typeface="Carlito"/>
              </a:rPr>
              <a:t>sekali</a:t>
            </a:r>
            <a:endParaRPr sz="1800">
              <a:latin typeface="Carlito"/>
              <a:cs typeface="Carlito"/>
            </a:endParaRPr>
          </a:p>
          <a:p>
            <a:pPr marL="379095" marR="473709" indent="-287020">
              <a:lnSpc>
                <a:spcPct val="100000"/>
              </a:lnSpc>
              <a:buFont typeface="Carlito"/>
              <a:buChar char="-"/>
              <a:tabLst>
                <a:tab pos="379095" algn="l"/>
                <a:tab pos="379730" algn="l"/>
              </a:tabLst>
            </a:pPr>
            <a:r>
              <a:rPr sz="1800" b="1" dirty="0">
                <a:solidFill>
                  <a:srgbClr val="252525"/>
                </a:solidFill>
                <a:latin typeface="Carlito"/>
                <a:cs typeface="Carlito"/>
              </a:rPr>
              <a:t>Khusus</a:t>
            </a:r>
            <a:r>
              <a:rPr sz="1800" dirty="0">
                <a:solidFill>
                  <a:srgbClr val="252525"/>
                </a:solidFill>
                <a:latin typeface="Carlito"/>
                <a:cs typeface="Carlito"/>
              </a:rPr>
              <a:t>: </a:t>
            </a: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Merupakan  </a:t>
            </a:r>
            <a:r>
              <a:rPr sz="1800" spc="-10" dirty="0">
                <a:solidFill>
                  <a:srgbClr val="252525"/>
                </a:solidFill>
                <a:latin typeface="Carlito"/>
                <a:cs typeface="Carlito"/>
              </a:rPr>
              <a:t>pelaporan yang </a:t>
            </a: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diisi</a:t>
            </a:r>
            <a:r>
              <a:rPr sz="1800" spc="35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Carlito"/>
                <a:cs typeface="Carlito"/>
              </a:rPr>
              <a:t>ketika</a:t>
            </a:r>
            <a:endParaRPr sz="1800">
              <a:latin typeface="Carlito"/>
              <a:cs typeface="Carlito"/>
            </a:endParaRPr>
          </a:p>
          <a:p>
            <a:pPr marL="836930" lvl="1" indent="-287020">
              <a:lnSpc>
                <a:spcPct val="100000"/>
              </a:lnSpc>
              <a:buChar char="-"/>
              <a:tabLst>
                <a:tab pos="836294" algn="l"/>
                <a:tab pos="836930" algn="l"/>
              </a:tabLst>
            </a:pP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Calon</a:t>
            </a:r>
            <a:r>
              <a:rPr sz="1800" spc="5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rlito"/>
                <a:cs typeface="Carlito"/>
              </a:rPr>
              <a:t>PN</a:t>
            </a:r>
            <a:endParaRPr sz="1800">
              <a:latin typeface="Carlito"/>
              <a:cs typeface="Carlito"/>
            </a:endParaRPr>
          </a:p>
          <a:p>
            <a:pPr marL="836930" lvl="1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836294" algn="l"/>
                <a:tab pos="836930" algn="l"/>
              </a:tabLst>
            </a:pPr>
            <a:r>
              <a:rPr sz="1800" spc="-10" dirty="0">
                <a:solidFill>
                  <a:srgbClr val="252525"/>
                </a:solidFill>
                <a:latin typeface="Carlito"/>
                <a:cs typeface="Carlito"/>
              </a:rPr>
              <a:t>Awal</a:t>
            </a:r>
            <a:r>
              <a:rPr sz="1800" dirty="0">
                <a:solidFill>
                  <a:srgbClr val="252525"/>
                </a:solidFill>
                <a:latin typeface="Carlito"/>
                <a:cs typeface="Carlito"/>
              </a:rPr>
              <a:t> mejabat</a:t>
            </a:r>
            <a:endParaRPr sz="1800">
              <a:latin typeface="Carlito"/>
              <a:cs typeface="Carlito"/>
            </a:endParaRPr>
          </a:p>
          <a:p>
            <a:pPr marL="836930" lvl="1" indent="-287020">
              <a:lnSpc>
                <a:spcPct val="100000"/>
              </a:lnSpc>
              <a:buChar char="-"/>
              <a:tabLst>
                <a:tab pos="836294" algn="l"/>
                <a:tab pos="836930" algn="l"/>
              </a:tabLst>
            </a:pPr>
            <a:r>
              <a:rPr sz="1800" dirty="0">
                <a:solidFill>
                  <a:srgbClr val="252525"/>
                </a:solidFill>
                <a:latin typeface="Carlito"/>
                <a:cs typeface="Carlito"/>
              </a:rPr>
              <a:t>Akhir</a:t>
            </a:r>
            <a:r>
              <a:rPr sz="1800" spc="-15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rlito"/>
                <a:cs typeface="Carlito"/>
              </a:rPr>
              <a:t>menjabat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315" y="195071"/>
            <a:ext cx="11670792" cy="5747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149352"/>
            <a:ext cx="11711940" cy="5835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1" y="1826281"/>
            <a:ext cx="5174488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330" dirty="0">
                <a:latin typeface="Arial"/>
                <a:cs typeface="Arial"/>
              </a:rPr>
              <a:t>Data</a:t>
            </a:r>
            <a:r>
              <a:rPr sz="6600" b="1" spc="-145" dirty="0">
                <a:latin typeface="Arial"/>
                <a:cs typeface="Arial"/>
              </a:rPr>
              <a:t> </a:t>
            </a:r>
            <a:r>
              <a:rPr sz="6600" b="1" spc="-415" dirty="0">
                <a:latin typeface="Arial"/>
                <a:cs typeface="Arial"/>
              </a:rPr>
              <a:t>Pribadi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344424"/>
            <a:ext cx="11520170" cy="5756275"/>
            <a:chOff x="274320" y="344424"/>
            <a:chExt cx="11520170" cy="5756275"/>
          </a:xfrm>
        </p:grpSpPr>
        <p:sp>
          <p:nvSpPr>
            <p:cNvPr id="3" name="object 3"/>
            <p:cNvSpPr/>
            <p:nvPr/>
          </p:nvSpPr>
          <p:spPr>
            <a:xfrm>
              <a:off x="274320" y="344424"/>
              <a:ext cx="11519916" cy="5756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19460" y="5471159"/>
              <a:ext cx="627888" cy="629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524" y="5038344"/>
              <a:ext cx="2051685" cy="746760"/>
            </a:xfrm>
            <a:custGeom>
              <a:avLst/>
              <a:gdLst/>
              <a:ahLst/>
              <a:cxnLst/>
              <a:rect l="l" t="t" r="r" b="b"/>
              <a:pathLst>
                <a:path w="2051685" h="746760">
                  <a:moveTo>
                    <a:pt x="1926844" y="0"/>
                  </a:moveTo>
                  <a:lnTo>
                    <a:pt x="124460" y="0"/>
                  </a:lnTo>
                  <a:lnTo>
                    <a:pt x="76016" y="9784"/>
                  </a:lnTo>
                  <a:lnTo>
                    <a:pt x="36455" y="36464"/>
                  </a:lnTo>
                  <a:lnTo>
                    <a:pt x="9781" y="76027"/>
                  </a:lnTo>
                  <a:lnTo>
                    <a:pt x="0" y="124459"/>
                  </a:lnTo>
                  <a:lnTo>
                    <a:pt x="0" y="622299"/>
                  </a:lnTo>
                  <a:lnTo>
                    <a:pt x="9781" y="670743"/>
                  </a:lnTo>
                  <a:lnTo>
                    <a:pt x="36455" y="710304"/>
                  </a:lnTo>
                  <a:lnTo>
                    <a:pt x="76016" y="736978"/>
                  </a:lnTo>
                  <a:lnTo>
                    <a:pt x="124460" y="746759"/>
                  </a:lnTo>
                  <a:lnTo>
                    <a:pt x="1926844" y="746759"/>
                  </a:lnTo>
                  <a:lnTo>
                    <a:pt x="1975276" y="736978"/>
                  </a:lnTo>
                  <a:lnTo>
                    <a:pt x="2014839" y="710304"/>
                  </a:lnTo>
                  <a:lnTo>
                    <a:pt x="2041519" y="670743"/>
                  </a:lnTo>
                  <a:lnTo>
                    <a:pt x="2051303" y="622299"/>
                  </a:lnTo>
                  <a:lnTo>
                    <a:pt x="2051303" y="124459"/>
                  </a:lnTo>
                  <a:lnTo>
                    <a:pt x="2041519" y="76027"/>
                  </a:lnTo>
                  <a:lnTo>
                    <a:pt x="2014839" y="36464"/>
                  </a:lnTo>
                  <a:lnTo>
                    <a:pt x="1975276" y="9784"/>
                  </a:lnTo>
                  <a:lnTo>
                    <a:pt x="1926844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3711" y="5142991"/>
            <a:ext cx="122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400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Upload  </a:t>
            </a:r>
            <a:r>
              <a:rPr sz="1600" b="1" spc="-30" dirty="0">
                <a:solidFill>
                  <a:srgbClr val="FFFFFF"/>
                </a:solidFill>
                <a:latin typeface="Carlito"/>
                <a:cs typeface="Carlito"/>
              </a:rPr>
              <a:t>FOTO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PRIBADI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1605" y="4442333"/>
            <a:ext cx="864869" cy="683895"/>
          </a:xfrm>
          <a:custGeom>
            <a:avLst/>
            <a:gdLst/>
            <a:ahLst/>
            <a:cxnLst/>
            <a:rect l="l" t="t" r="r" b="b"/>
            <a:pathLst>
              <a:path w="864869" h="683895">
                <a:moveTo>
                  <a:pt x="132206" y="458597"/>
                </a:moveTo>
                <a:lnTo>
                  <a:pt x="86814" y="459837"/>
                </a:lnTo>
                <a:lnTo>
                  <a:pt x="46815" y="477758"/>
                </a:lnTo>
                <a:lnTo>
                  <a:pt x="16460" y="509371"/>
                </a:lnTo>
                <a:lnTo>
                  <a:pt x="0" y="551688"/>
                </a:lnTo>
                <a:lnTo>
                  <a:pt x="1238" y="597080"/>
                </a:lnTo>
                <a:lnTo>
                  <a:pt x="19145" y="637079"/>
                </a:lnTo>
                <a:lnTo>
                  <a:pt x="50720" y="667434"/>
                </a:lnTo>
                <a:lnTo>
                  <a:pt x="92963" y="683895"/>
                </a:lnTo>
                <a:lnTo>
                  <a:pt x="138356" y="682654"/>
                </a:lnTo>
                <a:lnTo>
                  <a:pt x="178355" y="664733"/>
                </a:lnTo>
                <a:lnTo>
                  <a:pt x="208710" y="633120"/>
                </a:lnTo>
                <a:lnTo>
                  <a:pt x="211160" y="626823"/>
                </a:lnTo>
                <a:lnTo>
                  <a:pt x="106171" y="608838"/>
                </a:lnTo>
                <a:lnTo>
                  <a:pt x="118999" y="533654"/>
                </a:lnTo>
                <a:lnTo>
                  <a:pt x="218669" y="533654"/>
                </a:lnTo>
                <a:lnTo>
                  <a:pt x="206025" y="505412"/>
                </a:lnTo>
                <a:lnTo>
                  <a:pt x="174450" y="475057"/>
                </a:lnTo>
                <a:lnTo>
                  <a:pt x="132206" y="458597"/>
                </a:lnTo>
                <a:close/>
              </a:path>
              <a:path w="864869" h="683895">
                <a:moveTo>
                  <a:pt x="224106" y="551779"/>
                </a:moveTo>
                <a:lnTo>
                  <a:pt x="225170" y="590804"/>
                </a:lnTo>
                <a:lnTo>
                  <a:pt x="211160" y="626823"/>
                </a:lnTo>
                <a:lnTo>
                  <a:pt x="224789" y="629158"/>
                </a:lnTo>
                <a:lnTo>
                  <a:pt x="245237" y="630936"/>
                </a:lnTo>
                <a:lnTo>
                  <a:pt x="265175" y="632079"/>
                </a:lnTo>
                <a:lnTo>
                  <a:pt x="285495" y="632460"/>
                </a:lnTo>
                <a:lnTo>
                  <a:pt x="305943" y="631825"/>
                </a:lnTo>
                <a:lnTo>
                  <a:pt x="347599" y="627634"/>
                </a:lnTo>
                <a:lnTo>
                  <a:pt x="389763" y="618236"/>
                </a:lnTo>
                <a:lnTo>
                  <a:pt x="430402" y="604139"/>
                </a:lnTo>
                <a:lnTo>
                  <a:pt x="471805" y="586740"/>
                </a:lnTo>
                <a:lnTo>
                  <a:pt x="515112" y="566039"/>
                </a:lnTo>
                <a:lnTo>
                  <a:pt x="533303" y="556260"/>
                </a:lnTo>
                <a:lnTo>
                  <a:pt x="283971" y="556260"/>
                </a:lnTo>
                <a:lnTo>
                  <a:pt x="284641" y="556237"/>
                </a:lnTo>
                <a:lnTo>
                  <a:pt x="273303" y="556006"/>
                </a:lnTo>
                <a:lnTo>
                  <a:pt x="268605" y="556006"/>
                </a:lnTo>
                <a:lnTo>
                  <a:pt x="252123" y="554990"/>
                </a:lnTo>
                <a:lnTo>
                  <a:pt x="251332" y="554990"/>
                </a:lnTo>
                <a:lnTo>
                  <a:pt x="238672" y="553847"/>
                </a:lnTo>
                <a:lnTo>
                  <a:pt x="236093" y="553847"/>
                </a:lnTo>
                <a:lnTo>
                  <a:pt x="233161" y="553358"/>
                </a:lnTo>
                <a:lnTo>
                  <a:pt x="224106" y="551779"/>
                </a:lnTo>
                <a:close/>
              </a:path>
              <a:path w="864869" h="683895">
                <a:moveTo>
                  <a:pt x="118999" y="533654"/>
                </a:moveTo>
                <a:lnTo>
                  <a:pt x="106171" y="608838"/>
                </a:lnTo>
                <a:lnTo>
                  <a:pt x="211160" y="626823"/>
                </a:lnTo>
                <a:lnTo>
                  <a:pt x="225170" y="590804"/>
                </a:lnTo>
                <a:lnTo>
                  <a:pt x="224106" y="551779"/>
                </a:lnTo>
                <a:lnTo>
                  <a:pt x="118999" y="533654"/>
                </a:lnTo>
                <a:close/>
              </a:path>
              <a:path w="864869" h="683895">
                <a:moveTo>
                  <a:pt x="284641" y="556237"/>
                </a:moveTo>
                <a:lnTo>
                  <a:pt x="283971" y="556260"/>
                </a:lnTo>
                <a:lnTo>
                  <a:pt x="285750" y="556260"/>
                </a:lnTo>
                <a:lnTo>
                  <a:pt x="284641" y="556237"/>
                </a:lnTo>
                <a:close/>
              </a:path>
              <a:path w="864869" h="683895">
                <a:moveTo>
                  <a:pt x="302768" y="555625"/>
                </a:moveTo>
                <a:lnTo>
                  <a:pt x="284641" y="556237"/>
                </a:lnTo>
                <a:lnTo>
                  <a:pt x="285750" y="556260"/>
                </a:lnTo>
                <a:lnTo>
                  <a:pt x="533303" y="556260"/>
                </a:lnTo>
                <a:lnTo>
                  <a:pt x="534248" y="555752"/>
                </a:lnTo>
                <a:lnTo>
                  <a:pt x="301117" y="555752"/>
                </a:lnTo>
                <a:lnTo>
                  <a:pt x="302768" y="555625"/>
                </a:lnTo>
                <a:close/>
              </a:path>
              <a:path w="864869" h="683895">
                <a:moveTo>
                  <a:pt x="267081" y="555879"/>
                </a:moveTo>
                <a:lnTo>
                  <a:pt x="268605" y="556006"/>
                </a:lnTo>
                <a:lnTo>
                  <a:pt x="273303" y="556006"/>
                </a:lnTo>
                <a:lnTo>
                  <a:pt x="267081" y="555879"/>
                </a:lnTo>
                <a:close/>
              </a:path>
              <a:path w="864869" h="683895">
                <a:moveTo>
                  <a:pt x="536846" y="554355"/>
                </a:moveTo>
                <a:lnTo>
                  <a:pt x="319913" y="554355"/>
                </a:lnTo>
                <a:lnTo>
                  <a:pt x="301117" y="555752"/>
                </a:lnTo>
                <a:lnTo>
                  <a:pt x="534248" y="555752"/>
                </a:lnTo>
                <a:lnTo>
                  <a:pt x="536846" y="554355"/>
                </a:lnTo>
                <a:close/>
              </a:path>
              <a:path w="864869" h="683895">
                <a:moveTo>
                  <a:pt x="250062" y="554863"/>
                </a:moveTo>
                <a:lnTo>
                  <a:pt x="251332" y="554990"/>
                </a:lnTo>
                <a:lnTo>
                  <a:pt x="252123" y="554990"/>
                </a:lnTo>
                <a:lnTo>
                  <a:pt x="250062" y="554863"/>
                </a:lnTo>
                <a:close/>
              </a:path>
              <a:path w="864869" h="683895">
                <a:moveTo>
                  <a:pt x="336126" y="552171"/>
                </a:moveTo>
                <a:lnTo>
                  <a:pt x="318007" y="554482"/>
                </a:lnTo>
                <a:lnTo>
                  <a:pt x="319913" y="554355"/>
                </a:lnTo>
                <a:lnTo>
                  <a:pt x="536846" y="554355"/>
                </a:lnTo>
                <a:lnTo>
                  <a:pt x="540176" y="552450"/>
                </a:lnTo>
                <a:lnTo>
                  <a:pt x="334644" y="552450"/>
                </a:lnTo>
                <a:lnTo>
                  <a:pt x="336126" y="552171"/>
                </a:lnTo>
                <a:close/>
              </a:path>
              <a:path w="864869" h="683895">
                <a:moveTo>
                  <a:pt x="233044" y="553339"/>
                </a:moveTo>
                <a:lnTo>
                  <a:pt x="236093" y="553847"/>
                </a:lnTo>
                <a:lnTo>
                  <a:pt x="233259" y="553358"/>
                </a:lnTo>
                <a:lnTo>
                  <a:pt x="233044" y="553339"/>
                </a:lnTo>
                <a:close/>
              </a:path>
              <a:path w="864869" h="683895">
                <a:moveTo>
                  <a:pt x="233259" y="553358"/>
                </a:moveTo>
                <a:lnTo>
                  <a:pt x="236093" y="553847"/>
                </a:lnTo>
                <a:lnTo>
                  <a:pt x="238672" y="553847"/>
                </a:lnTo>
                <a:lnTo>
                  <a:pt x="233259" y="553358"/>
                </a:lnTo>
                <a:close/>
              </a:path>
              <a:path w="864869" h="683895">
                <a:moveTo>
                  <a:pt x="233147" y="553339"/>
                </a:moveTo>
                <a:close/>
              </a:path>
              <a:path w="864869" h="683895">
                <a:moveTo>
                  <a:pt x="336931" y="552069"/>
                </a:moveTo>
                <a:lnTo>
                  <a:pt x="336126" y="552171"/>
                </a:lnTo>
                <a:lnTo>
                  <a:pt x="334644" y="552450"/>
                </a:lnTo>
                <a:lnTo>
                  <a:pt x="336931" y="552069"/>
                </a:lnTo>
                <a:close/>
              </a:path>
              <a:path w="864869" h="683895">
                <a:moveTo>
                  <a:pt x="540839" y="552069"/>
                </a:moveTo>
                <a:lnTo>
                  <a:pt x="336931" y="552069"/>
                </a:lnTo>
                <a:lnTo>
                  <a:pt x="334644" y="552450"/>
                </a:lnTo>
                <a:lnTo>
                  <a:pt x="540176" y="552450"/>
                </a:lnTo>
                <a:lnTo>
                  <a:pt x="540839" y="552069"/>
                </a:lnTo>
                <a:close/>
              </a:path>
              <a:path w="864869" h="683895">
                <a:moveTo>
                  <a:pt x="353568" y="548894"/>
                </a:moveTo>
                <a:lnTo>
                  <a:pt x="336126" y="552171"/>
                </a:lnTo>
                <a:lnTo>
                  <a:pt x="336931" y="552069"/>
                </a:lnTo>
                <a:lnTo>
                  <a:pt x="540839" y="552069"/>
                </a:lnTo>
                <a:lnTo>
                  <a:pt x="545259" y="549529"/>
                </a:lnTo>
                <a:lnTo>
                  <a:pt x="351155" y="549529"/>
                </a:lnTo>
                <a:lnTo>
                  <a:pt x="353568" y="548894"/>
                </a:lnTo>
                <a:close/>
              </a:path>
              <a:path w="864869" h="683895">
                <a:moveTo>
                  <a:pt x="218669" y="533654"/>
                </a:moveTo>
                <a:lnTo>
                  <a:pt x="118999" y="533654"/>
                </a:lnTo>
                <a:lnTo>
                  <a:pt x="224106" y="551779"/>
                </a:lnTo>
                <a:lnTo>
                  <a:pt x="223932" y="545411"/>
                </a:lnTo>
                <a:lnTo>
                  <a:pt x="218669" y="533654"/>
                </a:lnTo>
                <a:close/>
              </a:path>
              <a:path w="864869" h="683895">
                <a:moveTo>
                  <a:pt x="368232" y="545114"/>
                </a:moveTo>
                <a:lnTo>
                  <a:pt x="351155" y="549529"/>
                </a:lnTo>
                <a:lnTo>
                  <a:pt x="545259" y="549529"/>
                </a:lnTo>
                <a:lnTo>
                  <a:pt x="552551" y="545338"/>
                </a:lnTo>
                <a:lnTo>
                  <a:pt x="367538" y="545338"/>
                </a:lnTo>
                <a:lnTo>
                  <a:pt x="368232" y="545114"/>
                </a:lnTo>
                <a:close/>
              </a:path>
              <a:path w="864869" h="683895">
                <a:moveTo>
                  <a:pt x="369824" y="544703"/>
                </a:moveTo>
                <a:lnTo>
                  <a:pt x="368232" y="545114"/>
                </a:lnTo>
                <a:lnTo>
                  <a:pt x="367538" y="545338"/>
                </a:lnTo>
                <a:lnTo>
                  <a:pt x="369824" y="544703"/>
                </a:lnTo>
                <a:close/>
              </a:path>
              <a:path w="864869" h="683895">
                <a:moveTo>
                  <a:pt x="553656" y="544703"/>
                </a:moveTo>
                <a:lnTo>
                  <a:pt x="369824" y="544703"/>
                </a:lnTo>
                <a:lnTo>
                  <a:pt x="367538" y="545338"/>
                </a:lnTo>
                <a:lnTo>
                  <a:pt x="552551" y="545338"/>
                </a:lnTo>
                <a:lnTo>
                  <a:pt x="553656" y="544703"/>
                </a:lnTo>
                <a:close/>
              </a:path>
              <a:path w="864869" h="683895">
                <a:moveTo>
                  <a:pt x="562607" y="539369"/>
                </a:moveTo>
                <a:lnTo>
                  <a:pt x="386080" y="539369"/>
                </a:lnTo>
                <a:lnTo>
                  <a:pt x="368232" y="545114"/>
                </a:lnTo>
                <a:lnTo>
                  <a:pt x="369824" y="544703"/>
                </a:lnTo>
                <a:lnTo>
                  <a:pt x="553656" y="544703"/>
                </a:lnTo>
                <a:lnTo>
                  <a:pt x="559181" y="541528"/>
                </a:lnTo>
                <a:lnTo>
                  <a:pt x="562607" y="539369"/>
                </a:lnTo>
                <a:close/>
              </a:path>
              <a:path w="864869" h="683895">
                <a:moveTo>
                  <a:pt x="403225" y="532892"/>
                </a:moveTo>
                <a:lnTo>
                  <a:pt x="384429" y="539877"/>
                </a:lnTo>
                <a:lnTo>
                  <a:pt x="386080" y="539369"/>
                </a:lnTo>
                <a:lnTo>
                  <a:pt x="562607" y="539369"/>
                </a:lnTo>
                <a:lnTo>
                  <a:pt x="572282" y="533273"/>
                </a:lnTo>
                <a:lnTo>
                  <a:pt x="402336" y="533273"/>
                </a:lnTo>
                <a:lnTo>
                  <a:pt x="403225" y="532892"/>
                </a:lnTo>
                <a:close/>
              </a:path>
              <a:path w="864869" h="683895">
                <a:moveTo>
                  <a:pt x="584521" y="525399"/>
                </a:moveTo>
                <a:lnTo>
                  <a:pt x="421894" y="525399"/>
                </a:lnTo>
                <a:lnTo>
                  <a:pt x="402336" y="533273"/>
                </a:lnTo>
                <a:lnTo>
                  <a:pt x="572282" y="533273"/>
                </a:lnTo>
                <a:lnTo>
                  <a:pt x="581151" y="527685"/>
                </a:lnTo>
                <a:lnTo>
                  <a:pt x="584521" y="525399"/>
                </a:lnTo>
                <a:close/>
              </a:path>
              <a:path w="864869" h="683895">
                <a:moveTo>
                  <a:pt x="596878" y="517017"/>
                </a:moveTo>
                <a:lnTo>
                  <a:pt x="441198" y="517017"/>
                </a:lnTo>
                <a:lnTo>
                  <a:pt x="421005" y="525653"/>
                </a:lnTo>
                <a:lnTo>
                  <a:pt x="421894" y="525399"/>
                </a:lnTo>
                <a:lnTo>
                  <a:pt x="584521" y="525399"/>
                </a:lnTo>
                <a:lnTo>
                  <a:pt x="596878" y="517017"/>
                </a:lnTo>
                <a:close/>
              </a:path>
              <a:path w="864869" h="683895">
                <a:moveTo>
                  <a:pt x="460756" y="507873"/>
                </a:moveTo>
                <a:lnTo>
                  <a:pt x="440181" y="517398"/>
                </a:lnTo>
                <a:lnTo>
                  <a:pt x="441198" y="517017"/>
                </a:lnTo>
                <a:lnTo>
                  <a:pt x="596878" y="517017"/>
                </a:lnTo>
                <a:lnTo>
                  <a:pt x="602869" y="512953"/>
                </a:lnTo>
                <a:lnTo>
                  <a:pt x="609013" y="508381"/>
                </a:lnTo>
                <a:lnTo>
                  <a:pt x="459867" y="508381"/>
                </a:lnTo>
                <a:lnTo>
                  <a:pt x="460756" y="507873"/>
                </a:lnTo>
                <a:close/>
              </a:path>
              <a:path w="864869" h="683895">
                <a:moveTo>
                  <a:pt x="636189" y="487299"/>
                </a:moveTo>
                <a:lnTo>
                  <a:pt x="500761" y="487299"/>
                </a:lnTo>
                <a:lnTo>
                  <a:pt x="479806" y="498475"/>
                </a:lnTo>
                <a:lnTo>
                  <a:pt x="459867" y="508381"/>
                </a:lnTo>
                <a:lnTo>
                  <a:pt x="609013" y="508381"/>
                </a:lnTo>
                <a:lnTo>
                  <a:pt x="624205" y="497078"/>
                </a:lnTo>
                <a:lnTo>
                  <a:pt x="636189" y="487299"/>
                </a:lnTo>
                <a:close/>
              </a:path>
              <a:path w="864869" h="683895">
                <a:moveTo>
                  <a:pt x="480694" y="497967"/>
                </a:moveTo>
                <a:lnTo>
                  <a:pt x="479679" y="498475"/>
                </a:lnTo>
                <a:lnTo>
                  <a:pt x="480694" y="497967"/>
                </a:lnTo>
                <a:close/>
              </a:path>
              <a:path w="864869" h="683895">
                <a:moveTo>
                  <a:pt x="520319" y="475869"/>
                </a:moveTo>
                <a:lnTo>
                  <a:pt x="499491" y="487934"/>
                </a:lnTo>
                <a:lnTo>
                  <a:pt x="500761" y="487299"/>
                </a:lnTo>
                <a:lnTo>
                  <a:pt x="636189" y="487299"/>
                </a:lnTo>
                <a:lnTo>
                  <a:pt x="644906" y="480187"/>
                </a:lnTo>
                <a:lnTo>
                  <a:pt x="648859" y="476631"/>
                </a:lnTo>
                <a:lnTo>
                  <a:pt x="519175" y="476631"/>
                </a:lnTo>
                <a:lnTo>
                  <a:pt x="520319" y="475869"/>
                </a:lnTo>
                <a:close/>
              </a:path>
              <a:path w="864869" h="683895">
                <a:moveTo>
                  <a:pt x="663404" y="463550"/>
                </a:moveTo>
                <a:lnTo>
                  <a:pt x="540004" y="463550"/>
                </a:lnTo>
                <a:lnTo>
                  <a:pt x="538861" y="464312"/>
                </a:lnTo>
                <a:lnTo>
                  <a:pt x="519175" y="476631"/>
                </a:lnTo>
                <a:lnTo>
                  <a:pt x="648859" y="476631"/>
                </a:lnTo>
                <a:lnTo>
                  <a:pt x="663404" y="463550"/>
                </a:lnTo>
                <a:close/>
              </a:path>
              <a:path w="864869" h="683895">
                <a:moveTo>
                  <a:pt x="539660" y="463765"/>
                </a:moveTo>
                <a:lnTo>
                  <a:pt x="538790" y="464312"/>
                </a:lnTo>
                <a:lnTo>
                  <a:pt x="539660" y="463765"/>
                </a:lnTo>
                <a:close/>
              </a:path>
              <a:path w="864869" h="683895">
                <a:moveTo>
                  <a:pt x="559307" y="450342"/>
                </a:moveTo>
                <a:lnTo>
                  <a:pt x="539660" y="463765"/>
                </a:lnTo>
                <a:lnTo>
                  <a:pt x="540004" y="463550"/>
                </a:lnTo>
                <a:lnTo>
                  <a:pt x="663404" y="463550"/>
                </a:lnTo>
                <a:lnTo>
                  <a:pt x="665099" y="462026"/>
                </a:lnTo>
                <a:lnTo>
                  <a:pt x="675627" y="451358"/>
                </a:lnTo>
                <a:lnTo>
                  <a:pt x="558038" y="451358"/>
                </a:lnTo>
                <a:lnTo>
                  <a:pt x="559307" y="450342"/>
                </a:lnTo>
                <a:close/>
              </a:path>
              <a:path w="864869" h="683895">
                <a:moveTo>
                  <a:pt x="689690" y="436499"/>
                </a:moveTo>
                <a:lnTo>
                  <a:pt x="577976" y="436499"/>
                </a:lnTo>
                <a:lnTo>
                  <a:pt x="558038" y="451358"/>
                </a:lnTo>
                <a:lnTo>
                  <a:pt x="675627" y="451358"/>
                </a:lnTo>
                <a:lnTo>
                  <a:pt x="684276" y="442595"/>
                </a:lnTo>
                <a:lnTo>
                  <a:pt x="689690" y="436499"/>
                </a:lnTo>
                <a:close/>
              </a:path>
              <a:path w="864869" h="683895">
                <a:moveTo>
                  <a:pt x="702733" y="421767"/>
                </a:moveTo>
                <a:lnTo>
                  <a:pt x="596011" y="421767"/>
                </a:lnTo>
                <a:lnTo>
                  <a:pt x="576580" y="437515"/>
                </a:lnTo>
                <a:lnTo>
                  <a:pt x="577976" y="436499"/>
                </a:lnTo>
                <a:lnTo>
                  <a:pt x="689690" y="436499"/>
                </a:lnTo>
                <a:lnTo>
                  <a:pt x="702437" y="422148"/>
                </a:lnTo>
                <a:lnTo>
                  <a:pt x="702733" y="421767"/>
                </a:lnTo>
                <a:close/>
              </a:path>
              <a:path w="864869" h="683895">
                <a:moveTo>
                  <a:pt x="612983" y="406301"/>
                </a:moveTo>
                <a:lnTo>
                  <a:pt x="594487" y="422910"/>
                </a:lnTo>
                <a:lnTo>
                  <a:pt x="596011" y="421767"/>
                </a:lnTo>
                <a:lnTo>
                  <a:pt x="702733" y="421767"/>
                </a:lnTo>
                <a:lnTo>
                  <a:pt x="713815" y="407543"/>
                </a:lnTo>
                <a:lnTo>
                  <a:pt x="611758" y="407543"/>
                </a:lnTo>
                <a:lnTo>
                  <a:pt x="612983" y="406301"/>
                </a:lnTo>
                <a:close/>
              </a:path>
              <a:path w="864869" h="683895">
                <a:moveTo>
                  <a:pt x="714903" y="406146"/>
                </a:moveTo>
                <a:lnTo>
                  <a:pt x="613156" y="406146"/>
                </a:lnTo>
                <a:lnTo>
                  <a:pt x="611758" y="407543"/>
                </a:lnTo>
                <a:lnTo>
                  <a:pt x="713815" y="407543"/>
                </a:lnTo>
                <a:lnTo>
                  <a:pt x="714903" y="406146"/>
                </a:lnTo>
                <a:close/>
              </a:path>
              <a:path w="864869" h="683895">
                <a:moveTo>
                  <a:pt x="726625" y="389636"/>
                </a:moveTo>
                <a:lnTo>
                  <a:pt x="629412" y="389636"/>
                </a:lnTo>
                <a:lnTo>
                  <a:pt x="627888" y="391287"/>
                </a:lnTo>
                <a:lnTo>
                  <a:pt x="612983" y="406301"/>
                </a:lnTo>
                <a:lnTo>
                  <a:pt x="613156" y="406146"/>
                </a:lnTo>
                <a:lnTo>
                  <a:pt x="714903" y="406146"/>
                </a:lnTo>
                <a:lnTo>
                  <a:pt x="719455" y="400304"/>
                </a:lnTo>
                <a:lnTo>
                  <a:pt x="726625" y="389636"/>
                </a:lnTo>
                <a:close/>
              </a:path>
              <a:path w="864869" h="683895">
                <a:moveTo>
                  <a:pt x="628798" y="390258"/>
                </a:moveTo>
                <a:lnTo>
                  <a:pt x="627784" y="391287"/>
                </a:lnTo>
                <a:lnTo>
                  <a:pt x="628798" y="390258"/>
                </a:lnTo>
                <a:close/>
              </a:path>
              <a:path w="864869" h="683895">
                <a:moveTo>
                  <a:pt x="629412" y="389636"/>
                </a:moveTo>
                <a:lnTo>
                  <a:pt x="628798" y="390258"/>
                </a:lnTo>
                <a:lnTo>
                  <a:pt x="627888" y="391287"/>
                </a:lnTo>
                <a:lnTo>
                  <a:pt x="629412" y="389636"/>
                </a:lnTo>
                <a:close/>
              </a:path>
              <a:path w="864869" h="683895">
                <a:moveTo>
                  <a:pt x="737709" y="372491"/>
                </a:moveTo>
                <a:lnTo>
                  <a:pt x="644525" y="372491"/>
                </a:lnTo>
                <a:lnTo>
                  <a:pt x="643127" y="374142"/>
                </a:lnTo>
                <a:lnTo>
                  <a:pt x="628798" y="390258"/>
                </a:lnTo>
                <a:lnTo>
                  <a:pt x="629412" y="389636"/>
                </a:lnTo>
                <a:lnTo>
                  <a:pt x="726625" y="389636"/>
                </a:lnTo>
                <a:lnTo>
                  <a:pt x="735076" y="377063"/>
                </a:lnTo>
                <a:lnTo>
                  <a:pt x="737709" y="372491"/>
                </a:lnTo>
                <a:close/>
              </a:path>
              <a:path w="864869" h="683895">
                <a:moveTo>
                  <a:pt x="643616" y="373517"/>
                </a:moveTo>
                <a:lnTo>
                  <a:pt x="643063" y="374142"/>
                </a:lnTo>
                <a:lnTo>
                  <a:pt x="643616" y="373517"/>
                </a:lnTo>
                <a:close/>
              </a:path>
              <a:path w="864869" h="683895">
                <a:moveTo>
                  <a:pt x="644525" y="372491"/>
                </a:moveTo>
                <a:lnTo>
                  <a:pt x="643616" y="373517"/>
                </a:lnTo>
                <a:lnTo>
                  <a:pt x="643127" y="374142"/>
                </a:lnTo>
                <a:lnTo>
                  <a:pt x="644525" y="372491"/>
                </a:lnTo>
                <a:close/>
              </a:path>
              <a:path w="864869" h="683895">
                <a:moveTo>
                  <a:pt x="658621" y="354330"/>
                </a:moveTo>
                <a:lnTo>
                  <a:pt x="643616" y="373517"/>
                </a:lnTo>
                <a:lnTo>
                  <a:pt x="644525" y="372491"/>
                </a:lnTo>
                <a:lnTo>
                  <a:pt x="737709" y="372491"/>
                </a:lnTo>
                <a:lnTo>
                  <a:pt x="746851" y="356616"/>
                </a:lnTo>
                <a:lnTo>
                  <a:pt x="657098" y="356616"/>
                </a:lnTo>
                <a:lnTo>
                  <a:pt x="658621" y="354330"/>
                </a:lnTo>
                <a:close/>
              </a:path>
              <a:path w="864869" h="683895">
                <a:moveTo>
                  <a:pt x="757139" y="335661"/>
                </a:moveTo>
                <a:lnTo>
                  <a:pt x="671194" y="335661"/>
                </a:lnTo>
                <a:lnTo>
                  <a:pt x="669670" y="338074"/>
                </a:lnTo>
                <a:lnTo>
                  <a:pt x="657098" y="356616"/>
                </a:lnTo>
                <a:lnTo>
                  <a:pt x="746851" y="356616"/>
                </a:lnTo>
                <a:lnTo>
                  <a:pt x="749045" y="352806"/>
                </a:lnTo>
                <a:lnTo>
                  <a:pt x="757139" y="335661"/>
                </a:lnTo>
                <a:close/>
              </a:path>
              <a:path w="864869" h="683895">
                <a:moveTo>
                  <a:pt x="670220" y="337109"/>
                </a:moveTo>
                <a:lnTo>
                  <a:pt x="669571" y="338074"/>
                </a:lnTo>
                <a:lnTo>
                  <a:pt x="670220" y="337109"/>
                </a:lnTo>
                <a:close/>
              </a:path>
              <a:path w="864869" h="683895">
                <a:moveTo>
                  <a:pt x="671194" y="335661"/>
                </a:moveTo>
                <a:lnTo>
                  <a:pt x="670220" y="337109"/>
                </a:lnTo>
                <a:lnTo>
                  <a:pt x="669670" y="338074"/>
                </a:lnTo>
                <a:lnTo>
                  <a:pt x="671194" y="335661"/>
                </a:lnTo>
                <a:close/>
              </a:path>
              <a:path w="864869" h="683895">
                <a:moveTo>
                  <a:pt x="765328" y="316230"/>
                </a:moveTo>
                <a:lnTo>
                  <a:pt x="682117" y="316230"/>
                </a:lnTo>
                <a:lnTo>
                  <a:pt x="680719" y="318897"/>
                </a:lnTo>
                <a:lnTo>
                  <a:pt x="670220" y="337109"/>
                </a:lnTo>
                <a:lnTo>
                  <a:pt x="671194" y="335661"/>
                </a:lnTo>
                <a:lnTo>
                  <a:pt x="757139" y="335661"/>
                </a:lnTo>
                <a:lnTo>
                  <a:pt x="760857" y="327787"/>
                </a:lnTo>
                <a:lnTo>
                  <a:pt x="765328" y="316230"/>
                </a:lnTo>
                <a:close/>
              </a:path>
              <a:path w="864869" h="683895">
                <a:moveTo>
                  <a:pt x="681331" y="317609"/>
                </a:moveTo>
                <a:lnTo>
                  <a:pt x="680597" y="318897"/>
                </a:lnTo>
                <a:lnTo>
                  <a:pt x="681331" y="317609"/>
                </a:lnTo>
                <a:close/>
              </a:path>
              <a:path w="864869" h="683895">
                <a:moveTo>
                  <a:pt x="682117" y="316230"/>
                </a:moveTo>
                <a:lnTo>
                  <a:pt x="681331" y="317609"/>
                </a:lnTo>
                <a:lnTo>
                  <a:pt x="680719" y="318897"/>
                </a:lnTo>
                <a:lnTo>
                  <a:pt x="682117" y="316230"/>
                </a:lnTo>
                <a:close/>
              </a:path>
              <a:path w="864869" h="683895">
                <a:moveTo>
                  <a:pt x="772546" y="296418"/>
                </a:moveTo>
                <a:lnTo>
                  <a:pt x="691388" y="296418"/>
                </a:lnTo>
                <a:lnTo>
                  <a:pt x="690244" y="298958"/>
                </a:lnTo>
                <a:lnTo>
                  <a:pt x="681331" y="317609"/>
                </a:lnTo>
                <a:lnTo>
                  <a:pt x="682117" y="316230"/>
                </a:lnTo>
                <a:lnTo>
                  <a:pt x="765328" y="316230"/>
                </a:lnTo>
                <a:lnTo>
                  <a:pt x="770636" y="302514"/>
                </a:lnTo>
                <a:lnTo>
                  <a:pt x="772546" y="296418"/>
                </a:lnTo>
                <a:close/>
              </a:path>
              <a:path w="864869" h="683895">
                <a:moveTo>
                  <a:pt x="690528" y="298229"/>
                </a:moveTo>
                <a:lnTo>
                  <a:pt x="690182" y="298958"/>
                </a:lnTo>
                <a:lnTo>
                  <a:pt x="690528" y="298229"/>
                </a:lnTo>
                <a:close/>
              </a:path>
              <a:path w="864869" h="683895">
                <a:moveTo>
                  <a:pt x="691388" y="296418"/>
                </a:moveTo>
                <a:lnTo>
                  <a:pt x="690528" y="298229"/>
                </a:lnTo>
                <a:lnTo>
                  <a:pt x="690244" y="298958"/>
                </a:lnTo>
                <a:lnTo>
                  <a:pt x="691388" y="296418"/>
                </a:lnTo>
                <a:close/>
              </a:path>
              <a:path w="864869" h="683895">
                <a:moveTo>
                  <a:pt x="778860" y="276098"/>
                </a:moveTo>
                <a:lnTo>
                  <a:pt x="699135" y="276098"/>
                </a:lnTo>
                <a:lnTo>
                  <a:pt x="698373" y="278384"/>
                </a:lnTo>
                <a:lnTo>
                  <a:pt x="690528" y="298229"/>
                </a:lnTo>
                <a:lnTo>
                  <a:pt x="691388" y="296418"/>
                </a:lnTo>
                <a:lnTo>
                  <a:pt x="772546" y="296418"/>
                </a:lnTo>
                <a:lnTo>
                  <a:pt x="778637" y="276987"/>
                </a:lnTo>
                <a:lnTo>
                  <a:pt x="778860" y="276098"/>
                </a:lnTo>
                <a:close/>
              </a:path>
              <a:path w="864869" h="683895">
                <a:moveTo>
                  <a:pt x="698883" y="276743"/>
                </a:moveTo>
                <a:lnTo>
                  <a:pt x="698246" y="278384"/>
                </a:lnTo>
                <a:lnTo>
                  <a:pt x="698883" y="276743"/>
                </a:lnTo>
                <a:close/>
              </a:path>
              <a:path w="864869" h="683895">
                <a:moveTo>
                  <a:pt x="699135" y="276098"/>
                </a:moveTo>
                <a:lnTo>
                  <a:pt x="698883" y="276743"/>
                </a:lnTo>
                <a:lnTo>
                  <a:pt x="698373" y="278384"/>
                </a:lnTo>
                <a:lnTo>
                  <a:pt x="699135" y="276098"/>
                </a:lnTo>
                <a:close/>
              </a:path>
              <a:path w="864869" h="683895">
                <a:moveTo>
                  <a:pt x="784122" y="255143"/>
                </a:moveTo>
                <a:lnTo>
                  <a:pt x="705612" y="255143"/>
                </a:lnTo>
                <a:lnTo>
                  <a:pt x="704976" y="257429"/>
                </a:lnTo>
                <a:lnTo>
                  <a:pt x="698883" y="276743"/>
                </a:lnTo>
                <a:lnTo>
                  <a:pt x="699135" y="276098"/>
                </a:lnTo>
                <a:lnTo>
                  <a:pt x="778860" y="276098"/>
                </a:lnTo>
                <a:lnTo>
                  <a:pt x="784122" y="255143"/>
                </a:lnTo>
                <a:close/>
              </a:path>
              <a:path w="864869" h="683895">
                <a:moveTo>
                  <a:pt x="705290" y="256175"/>
                </a:moveTo>
                <a:lnTo>
                  <a:pt x="704899" y="257429"/>
                </a:lnTo>
                <a:lnTo>
                  <a:pt x="705290" y="256175"/>
                </a:lnTo>
                <a:close/>
              </a:path>
              <a:path w="864869" h="683895">
                <a:moveTo>
                  <a:pt x="705612" y="255143"/>
                </a:moveTo>
                <a:lnTo>
                  <a:pt x="705290" y="256175"/>
                </a:lnTo>
                <a:lnTo>
                  <a:pt x="704976" y="257429"/>
                </a:lnTo>
                <a:lnTo>
                  <a:pt x="705612" y="255143"/>
                </a:lnTo>
                <a:close/>
              </a:path>
              <a:path w="864869" h="683895">
                <a:moveTo>
                  <a:pt x="710037" y="237188"/>
                </a:moveTo>
                <a:lnTo>
                  <a:pt x="705290" y="256175"/>
                </a:lnTo>
                <a:lnTo>
                  <a:pt x="705612" y="255143"/>
                </a:lnTo>
                <a:lnTo>
                  <a:pt x="784122" y="255143"/>
                </a:lnTo>
                <a:lnTo>
                  <a:pt x="785621" y="249174"/>
                </a:lnTo>
                <a:lnTo>
                  <a:pt x="786209" y="240538"/>
                </a:lnTo>
                <a:lnTo>
                  <a:pt x="709802" y="240538"/>
                </a:lnTo>
                <a:lnTo>
                  <a:pt x="710037" y="237188"/>
                </a:lnTo>
                <a:close/>
              </a:path>
              <a:path w="864869" h="683895">
                <a:moveTo>
                  <a:pt x="710819" y="234061"/>
                </a:moveTo>
                <a:lnTo>
                  <a:pt x="710037" y="237188"/>
                </a:lnTo>
                <a:lnTo>
                  <a:pt x="709802" y="240538"/>
                </a:lnTo>
                <a:lnTo>
                  <a:pt x="710819" y="234061"/>
                </a:lnTo>
                <a:close/>
              </a:path>
              <a:path w="864869" h="683895">
                <a:moveTo>
                  <a:pt x="786650" y="234061"/>
                </a:moveTo>
                <a:lnTo>
                  <a:pt x="710819" y="234061"/>
                </a:lnTo>
                <a:lnTo>
                  <a:pt x="709802" y="240538"/>
                </a:lnTo>
                <a:lnTo>
                  <a:pt x="786209" y="240538"/>
                </a:lnTo>
                <a:lnTo>
                  <a:pt x="786650" y="234061"/>
                </a:lnTo>
                <a:close/>
              </a:path>
              <a:path w="864869" h="683895">
                <a:moveTo>
                  <a:pt x="710702" y="227670"/>
                </a:moveTo>
                <a:lnTo>
                  <a:pt x="710037" y="237188"/>
                </a:lnTo>
                <a:lnTo>
                  <a:pt x="710819" y="234061"/>
                </a:lnTo>
                <a:lnTo>
                  <a:pt x="786650" y="234061"/>
                </a:lnTo>
                <a:lnTo>
                  <a:pt x="786972" y="229324"/>
                </a:lnTo>
                <a:lnTo>
                  <a:pt x="710702" y="227670"/>
                </a:lnTo>
                <a:close/>
              </a:path>
              <a:path w="864869" h="683895">
                <a:moveTo>
                  <a:pt x="844455" y="187833"/>
                </a:moveTo>
                <a:lnTo>
                  <a:pt x="713486" y="187833"/>
                </a:lnTo>
                <a:lnTo>
                  <a:pt x="789432" y="193167"/>
                </a:lnTo>
                <a:lnTo>
                  <a:pt x="786972" y="229324"/>
                </a:lnTo>
                <a:lnTo>
                  <a:pt x="864869" y="231013"/>
                </a:lnTo>
                <a:lnTo>
                  <a:pt x="844455" y="187833"/>
                </a:lnTo>
                <a:close/>
              </a:path>
              <a:path w="864869" h="683895">
                <a:moveTo>
                  <a:pt x="713486" y="187833"/>
                </a:moveTo>
                <a:lnTo>
                  <a:pt x="710702" y="227670"/>
                </a:lnTo>
                <a:lnTo>
                  <a:pt x="786972" y="229324"/>
                </a:lnTo>
                <a:lnTo>
                  <a:pt x="789432" y="193167"/>
                </a:lnTo>
                <a:lnTo>
                  <a:pt x="713486" y="187833"/>
                </a:lnTo>
                <a:close/>
              </a:path>
              <a:path w="864869" h="683895">
                <a:moveTo>
                  <a:pt x="755650" y="0"/>
                </a:moveTo>
                <a:lnTo>
                  <a:pt x="636396" y="226060"/>
                </a:lnTo>
                <a:lnTo>
                  <a:pt x="710702" y="227670"/>
                </a:lnTo>
                <a:lnTo>
                  <a:pt x="713486" y="187833"/>
                </a:lnTo>
                <a:lnTo>
                  <a:pt x="844455" y="187833"/>
                </a:lnTo>
                <a:lnTo>
                  <a:pt x="755650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988" y="284987"/>
            <a:ext cx="11751945" cy="5895340"/>
            <a:chOff x="284988" y="284987"/>
            <a:chExt cx="11751945" cy="5895340"/>
          </a:xfrm>
        </p:grpSpPr>
        <p:sp>
          <p:nvSpPr>
            <p:cNvPr id="3" name="object 3"/>
            <p:cNvSpPr/>
            <p:nvPr/>
          </p:nvSpPr>
          <p:spPr>
            <a:xfrm>
              <a:off x="284988" y="284987"/>
              <a:ext cx="11751564" cy="5894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88195" y="1267967"/>
              <a:ext cx="943355" cy="399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33759" y="5399531"/>
              <a:ext cx="627888" cy="627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30540" y="5030723"/>
              <a:ext cx="2049780" cy="996950"/>
            </a:xfrm>
            <a:custGeom>
              <a:avLst/>
              <a:gdLst/>
              <a:ahLst/>
              <a:cxnLst/>
              <a:rect l="l" t="t" r="r" b="b"/>
              <a:pathLst>
                <a:path w="2049779" h="996950">
                  <a:moveTo>
                    <a:pt x="1883663" y="0"/>
                  </a:moveTo>
                  <a:lnTo>
                    <a:pt x="166115" y="0"/>
                  </a:lnTo>
                  <a:lnTo>
                    <a:pt x="121972" y="5937"/>
                  </a:lnTo>
                  <a:lnTo>
                    <a:pt x="82296" y="22690"/>
                  </a:lnTo>
                  <a:lnTo>
                    <a:pt x="48672" y="48672"/>
                  </a:lnTo>
                  <a:lnTo>
                    <a:pt x="22690" y="82295"/>
                  </a:lnTo>
                  <a:lnTo>
                    <a:pt x="5937" y="121972"/>
                  </a:lnTo>
                  <a:lnTo>
                    <a:pt x="0" y="166115"/>
                  </a:lnTo>
                  <a:lnTo>
                    <a:pt x="0" y="830579"/>
                  </a:lnTo>
                  <a:lnTo>
                    <a:pt x="5937" y="874740"/>
                  </a:lnTo>
                  <a:lnTo>
                    <a:pt x="22690" y="914422"/>
                  </a:lnTo>
                  <a:lnTo>
                    <a:pt x="48672" y="948042"/>
                  </a:lnTo>
                  <a:lnTo>
                    <a:pt x="82296" y="974016"/>
                  </a:lnTo>
                  <a:lnTo>
                    <a:pt x="121972" y="990762"/>
                  </a:lnTo>
                  <a:lnTo>
                    <a:pt x="166115" y="996695"/>
                  </a:lnTo>
                  <a:lnTo>
                    <a:pt x="1883663" y="996695"/>
                  </a:lnTo>
                  <a:lnTo>
                    <a:pt x="1927807" y="990762"/>
                  </a:lnTo>
                  <a:lnTo>
                    <a:pt x="1967483" y="974016"/>
                  </a:lnTo>
                  <a:lnTo>
                    <a:pt x="2001107" y="948042"/>
                  </a:lnTo>
                  <a:lnTo>
                    <a:pt x="2027089" y="914422"/>
                  </a:lnTo>
                  <a:lnTo>
                    <a:pt x="2043842" y="874740"/>
                  </a:lnTo>
                  <a:lnTo>
                    <a:pt x="2049779" y="830579"/>
                  </a:lnTo>
                  <a:lnTo>
                    <a:pt x="2049779" y="166115"/>
                  </a:lnTo>
                  <a:lnTo>
                    <a:pt x="2043842" y="121972"/>
                  </a:lnTo>
                  <a:lnTo>
                    <a:pt x="2027089" y="82295"/>
                  </a:lnTo>
                  <a:lnTo>
                    <a:pt x="2001107" y="48672"/>
                  </a:lnTo>
                  <a:lnTo>
                    <a:pt x="1967483" y="22690"/>
                  </a:lnTo>
                  <a:lnTo>
                    <a:pt x="1927807" y="5937"/>
                  </a:lnTo>
                  <a:lnTo>
                    <a:pt x="1883663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24468" y="5135702"/>
            <a:ext cx="15963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Jika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ingin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rlito"/>
                <a:cs typeface="Carlito"/>
              </a:rPr>
              <a:t>LOGOUT, 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simpan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agar  data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 tersimpan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78896" y="4573778"/>
            <a:ext cx="713740" cy="568960"/>
          </a:xfrm>
          <a:custGeom>
            <a:avLst/>
            <a:gdLst/>
            <a:ahLst/>
            <a:cxnLst/>
            <a:rect l="l" t="t" r="r" b="b"/>
            <a:pathLst>
              <a:path w="713740" h="568960">
                <a:moveTo>
                  <a:pt x="95537" y="342544"/>
                </a:moveTo>
                <a:lnTo>
                  <a:pt x="54336" y="357425"/>
                </a:lnTo>
                <a:lnTo>
                  <a:pt x="21730" y="386665"/>
                </a:lnTo>
                <a:lnTo>
                  <a:pt x="2186" y="427609"/>
                </a:lnTo>
                <a:lnTo>
                  <a:pt x="0" y="472944"/>
                </a:lnTo>
                <a:lnTo>
                  <a:pt x="14886" y="514159"/>
                </a:lnTo>
                <a:lnTo>
                  <a:pt x="44156" y="546802"/>
                </a:lnTo>
                <a:lnTo>
                  <a:pt x="85117" y="566420"/>
                </a:lnTo>
                <a:lnTo>
                  <a:pt x="130450" y="568533"/>
                </a:lnTo>
                <a:lnTo>
                  <a:pt x="171652" y="553608"/>
                </a:lnTo>
                <a:lnTo>
                  <a:pt x="204257" y="524325"/>
                </a:lnTo>
                <a:lnTo>
                  <a:pt x="223801" y="483362"/>
                </a:lnTo>
                <a:lnTo>
                  <a:pt x="224696" y="464820"/>
                </a:lnTo>
                <a:lnTo>
                  <a:pt x="149887" y="464820"/>
                </a:lnTo>
                <a:lnTo>
                  <a:pt x="76100" y="446151"/>
                </a:lnTo>
                <a:lnTo>
                  <a:pt x="102169" y="342856"/>
                </a:lnTo>
                <a:lnTo>
                  <a:pt x="95537" y="342544"/>
                </a:lnTo>
                <a:close/>
              </a:path>
              <a:path w="713740" h="568960">
                <a:moveTo>
                  <a:pt x="102169" y="342856"/>
                </a:moveTo>
                <a:lnTo>
                  <a:pt x="76100" y="446151"/>
                </a:lnTo>
                <a:lnTo>
                  <a:pt x="149887" y="464820"/>
                </a:lnTo>
                <a:lnTo>
                  <a:pt x="176080" y="361477"/>
                </a:lnTo>
                <a:lnTo>
                  <a:pt x="140870" y="344678"/>
                </a:lnTo>
                <a:lnTo>
                  <a:pt x="102169" y="342856"/>
                </a:lnTo>
                <a:close/>
              </a:path>
              <a:path w="713740" h="568960">
                <a:moveTo>
                  <a:pt x="176080" y="361477"/>
                </a:moveTo>
                <a:lnTo>
                  <a:pt x="149887" y="464820"/>
                </a:lnTo>
                <a:lnTo>
                  <a:pt x="224696" y="464820"/>
                </a:lnTo>
                <a:lnTo>
                  <a:pt x="225988" y="438028"/>
                </a:lnTo>
                <a:lnTo>
                  <a:pt x="211101" y="396827"/>
                </a:lnTo>
                <a:lnTo>
                  <a:pt x="181832" y="364222"/>
                </a:lnTo>
                <a:lnTo>
                  <a:pt x="176080" y="361477"/>
                </a:lnTo>
                <a:close/>
              </a:path>
              <a:path w="713740" h="568960">
                <a:moveTo>
                  <a:pt x="426366" y="0"/>
                </a:moveTo>
                <a:lnTo>
                  <a:pt x="383186" y="6223"/>
                </a:lnTo>
                <a:lnTo>
                  <a:pt x="342800" y="20320"/>
                </a:lnTo>
                <a:lnTo>
                  <a:pt x="305335" y="40005"/>
                </a:lnTo>
                <a:lnTo>
                  <a:pt x="271172" y="63881"/>
                </a:lnTo>
                <a:lnTo>
                  <a:pt x="239960" y="90134"/>
                </a:lnTo>
                <a:lnTo>
                  <a:pt x="212117" y="117475"/>
                </a:lnTo>
                <a:lnTo>
                  <a:pt x="186336" y="147066"/>
                </a:lnTo>
                <a:lnTo>
                  <a:pt x="163155" y="182499"/>
                </a:lnTo>
                <a:lnTo>
                  <a:pt x="143791" y="220980"/>
                </a:lnTo>
                <a:lnTo>
                  <a:pt x="127281" y="262001"/>
                </a:lnTo>
                <a:lnTo>
                  <a:pt x="106421" y="326009"/>
                </a:lnTo>
                <a:lnTo>
                  <a:pt x="102169" y="342856"/>
                </a:lnTo>
                <a:lnTo>
                  <a:pt x="140870" y="344678"/>
                </a:lnTo>
                <a:lnTo>
                  <a:pt x="176080" y="361477"/>
                </a:lnTo>
                <a:lnTo>
                  <a:pt x="180113" y="345567"/>
                </a:lnTo>
                <a:lnTo>
                  <a:pt x="192305" y="306578"/>
                </a:lnTo>
                <a:lnTo>
                  <a:pt x="198556" y="288798"/>
                </a:lnTo>
                <a:lnTo>
                  <a:pt x="206021" y="269240"/>
                </a:lnTo>
                <a:lnTo>
                  <a:pt x="212997" y="252984"/>
                </a:lnTo>
                <a:lnTo>
                  <a:pt x="220907" y="236347"/>
                </a:lnTo>
                <a:lnTo>
                  <a:pt x="221642" y="234823"/>
                </a:lnTo>
                <a:lnTo>
                  <a:pt x="229016" y="220980"/>
                </a:lnTo>
                <a:lnTo>
                  <a:pt x="228881" y="220980"/>
                </a:lnTo>
                <a:lnTo>
                  <a:pt x="230024" y="219075"/>
                </a:lnTo>
                <a:lnTo>
                  <a:pt x="237419" y="207010"/>
                </a:lnTo>
                <a:lnTo>
                  <a:pt x="238660" y="204978"/>
                </a:lnTo>
                <a:lnTo>
                  <a:pt x="238802" y="204978"/>
                </a:lnTo>
                <a:lnTo>
                  <a:pt x="246127" y="194437"/>
                </a:lnTo>
                <a:lnTo>
                  <a:pt x="247804" y="192024"/>
                </a:lnTo>
                <a:lnTo>
                  <a:pt x="248011" y="192024"/>
                </a:lnTo>
                <a:lnTo>
                  <a:pt x="255844" y="182499"/>
                </a:lnTo>
                <a:lnTo>
                  <a:pt x="255678" y="182499"/>
                </a:lnTo>
                <a:lnTo>
                  <a:pt x="267616" y="169672"/>
                </a:lnTo>
                <a:lnTo>
                  <a:pt x="279427" y="157607"/>
                </a:lnTo>
                <a:lnTo>
                  <a:pt x="279605" y="157607"/>
                </a:lnTo>
                <a:lnTo>
                  <a:pt x="291873" y="145923"/>
                </a:lnTo>
                <a:lnTo>
                  <a:pt x="304954" y="134366"/>
                </a:lnTo>
                <a:lnTo>
                  <a:pt x="305098" y="134366"/>
                </a:lnTo>
                <a:lnTo>
                  <a:pt x="317033" y="124714"/>
                </a:lnTo>
                <a:lnTo>
                  <a:pt x="318289" y="123698"/>
                </a:lnTo>
                <a:lnTo>
                  <a:pt x="332132" y="113538"/>
                </a:lnTo>
                <a:lnTo>
                  <a:pt x="332337" y="113538"/>
                </a:lnTo>
                <a:lnTo>
                  <a:pt x="344217" y="105681"/>
                </a:lnTo>
                <a:lnTo>
                  <a:pt x="346356" y="104267"/>
                </a:lnTo>
                <a:lnTo>
                  <a:pt x="346628" y="104267"/>
                </a:lnTo>
                <a:lnTo>
                  <a:pt x="358338" y="97536"/>
                </a:lnTo>
                <a:lnTo>
                  <a:pt x="358167" y="97536"/>
                </a:lnTo>
                <a:lnTo>
                  <a:pt x="360326" y="96393"/>
                </a:lnTo>
                <a:lnTo>
                  <a:pt x="360507" y="96393"/>
                </a:lnTo>
                <a:lnTo>
                  <a:pt x="372465" y="90551"/>
                </a:lnTo>
                <a:lnTo>
                  <a:pt x="372264" y="90551"/>
                </a:lnTo>
                <a:lnTo>
                  <a:pt x="374804" y="89408"/>
                </a:lnTo>
                <a:lnTo>
                  <a:pt x="375154" y="89408"/>
                </a:lnTo>
                <a:lnTo>
                  <a:pt x="386392" y="84963"/>
                </a:lnTo>
                <a:lnTo>
                  <a:pt x="385980" y="84963"/>
                </a:lnTo>
                <a:lnTo>
                  <a:pt x="389282" y="83820"/>
                </a:lnTo>
                <a:lnTo>
                  <a:pt x="389772" y="83820"/>
                </a:lnTo>
                <a:lnTo>
                  <a:pt x="400303" y="80645"/>
                </a:lnTo>
                <a:lnTo>
                  <a:pt x="399823" y="80645"/>
                </a:lnTo>
                <a:lnTo>
                  <a:pt x="403252" y="79756"/>
                </a:lnTo>
                <a:lnTo>
                  <a:pt x="404205" y="79756"/>
                </a:lnTo>
                <a:lnTo>
                  <a:pt x="414220" y="77724"/>
                </a:lnTo>
                <a:lnTo>
                  <a:pt x="413285" y="77724"/>
                </a:lnTo>
                <a:lnTo>
                  <a:pt x="417349" y="77089"/>
                </a:lnTo>
                <a:lnTo>
                  <a:pt x="420173" y="77089"/>
                </a:lnTo>
                <a:lnTo>
                  <a:pt x="429263" y="76250"/>
                </a:lnTo>
                <a:lnTo>
                  <a:pt x="426874" y="76200"/>
                </a:lnTo>
                <a:lnTo>
                  <a:pt x="431192" y="76073"/>
                </a:lnTo>
                <a:lnTo>
                  <a:pt x="591006" y="76073"/>
                </a:lnTo>
                <a:lnTo>
                  <a:pt x="576734" y="62103"/>
                </a:lnTo>
                <a:lnTo>
                  <a:pt x="538380" y="32004"/>
                </a:lnTo>
                <a:lnTo>
                  <a:pt x="494184" y="10033"/>
                </a:lnTo>
                <a:lnTo>
                  <a:pt x="448210" y="508"/>
                </a:lnTo>
                <a:lnTo>
                  <a:pt x="426366" y="0"/>
                </a:lnTo>
                <a:close/>
              </a:path>
              <a:path w="713740" h="568960">
                <a:moveTo>
                  <a:pt x="180234" y="345567"/>
                </a:moveTo>
                <a:lnTo>
                  <a:pt x="179605" y="347599"/>
                </a:lnTo>
                <a:lnTo>
                  <a:pt x="180234" y="345567"/>
                </a:lnTo>
                <a:close/>
              </a:path>
              <a:path w="713740" h="568960">
                <a:moveTo>
                  <a:pt x="557615" y="154039"/>
                </a:moveTo>
                <a:lnTo>
                  <a:pt x="494184" y="194310"/>
                </a:lnTo>
                <a:lnTo>
                  <a:pt x="713259" y="326009"/>
                </a:lnTo>
                <a:lnTo>
                  <a:pt x="698980" y="186563"/>
                </a:lnTo>
                <a:lnTo>
                  <a:pt x="579528" y="186563"/>
                </a:lnTo>
                <a:lnTo>
                  <a:pt x="557615" y="154039"/>
                </a:lnTo>
                <a:close/>
              </a:path>
              <a:path w="713740" h="568960">
                <a:moveTo>
                  <a:pt x="192366" y="306578"/>
                </a:moveTo>
                <a:lnTo>
                  <a:pt x="191924" y="307848"/>
                </a:lnTo>
                <a:lnTo>
                  <a:pt x="192366" y="306578"/>
                </a:lnTo>
                <a:close/>
              </a:path>
              <a:path w="713740" h="568960">
                <a:moveTo>
                  <a:pt x="198827" y="288017"/>
                </a:moveTo>
                <a:lnTo>
                  <a:pt x="198528" y="288798"/>
                </a:lnTo>
                <a:lnTo>
                  <a:pt x="198827" y="288017"/>
                </a:lnTo>
                <a:close/>
              </a:path>
              <a:path w="713740" h="568960">
                <a:moveTo>
                  <a:pt x="206124" y="269240"/>
                </a:moveTo>
                <a:lnTo>
                  <a:pt x="205640" y="270383"/>
                </a:lnTo>
                <a:lnTo>
                  <a:pt x="206124" y="269240"/>
                </a:lnTo>
                <a:close/>
              </a:path>
              <a:path w="713740" h="568960">
                <a:moveTo>
                  <a:pt x="213641" y="251460"/>
                </a:moveTo>
                <a:lnTo>
                  <a:pt x="212879" y="252984"/>
                </a:lnTo>
                <a:lnTo>
                  <a:pt x="213641" y="251460"/>
                </a:lnTo>
                <a:close/>
              </a:path>
              <a:path w="713740" h="568960">
                <a:moveTo>
                  <a:pt x="221642" y="234823"/>
                </a:moveTo>
                <a:lnTo>
                  <a:pt x="220880" y="236347"/>
                </a:lnTo>
                <a:lnTo>
                  <a:pt x="221181" y="235778"/>
                </a:lnTo>
                <a:lnTo>
                  <a:pt x="221642" y="234823"/>
                </a:lnTo>
                <a:close/>
              </a:path>
              <a:path w="713740" h="568960">
                <a:moveTo>
                  <a:pt x="221181" y="235778"/>
                </a:moveTo>
                <a:lnTo>
                  <a:pt x="220880" y="236347"/>
                </a:lnTo>
                <a:lnTo>
                  <a:pt x="221181" y="235778"/>
                </a:lnTo>
                <a:close/>
              </a:path>
              <a:path w="713740" h="568960">
                <a:moveTo>
                  <a:pt x="221687" y="234823"/>
                </a:moveTo>
                <a:lnTo>
                  <a:pt x="221181" y="235778"/>
                </a:lnTo>
                <a:lnTo>
                  <a:pt x="221687" y="234823"/>
                </a:lnTo>
                <a:close/>
              </a:path>
              <a:path w="713740" h="568960">
                <a:moveTo>
                  <a:pt x="230024" y="219075"/>
                </a:moveTo>
                <a:lnTo>
                  <a:pt x="228881" y="220980"/>
                </a:lnTo>
                <a:lnTo>
                  <a:pt x="229887" y="219334"/>
                </a:lnTo>
                <a:lnTo>
                  <a:pt x="230024" y="219075"/>
                </a:lnTo>
                <a:close/>
              </a:path>
              <a:path w="713740" h="568960">
                <a:moveTo>
                  <a:pt x="229887" y="219334"/>
                </a:moveTo>
                <a:lnTo>
                  <a:pt x="228881" y="220980"/>
                </a:lnTo>
                <a:lnTo>
                  <a:pt x="229016" y="220980"/>
                </a:lnTo>
                <a:lnTo>
                  <a:pt x="229887" y="219334"/>
                </a:lnTo>
                <a:close/>
              </a:path>
              <a:path w="713740" h="568960">
                <a:moveTo>
                  <a:pt x="230045" y="219075"/>
                </a:moveTo>
                <a:lnTo>
                  <a:pt x="229887" y="219334"/>
                </a:lnTo>
                <a:lnTo>
                  <a:pt x="230045" y="219075"/>
                </a:lnTo>
                <a:close/>
              </a:path>
              <a:path w="713740" h="568960">
                <a:moveTo>
                  <a:pt x="238660" y="204978"/>
                </a:moveTo>
                <a:lnTo>
                  <a:pt x="237390" y="207010"/>
                </a:lnTo>
                <a:lnTo>
                  <a:pt x="237624" y="206673"/>
                </a:lnTo>
                <a:lnTo>
                  <a:pt x="238660" y="204978"/>
                </a:lnTo>
                <a:close/>
              </a:path>
              <a:path w="713740" h="568960">
                <a:moveTo>
                  <a:pt x="237624" y="206673"/>
                </a:moveTo>
                <a:lnTo>
                  <a:pt x="237390" y="207010"/>
                </a:lnTo>
                <a:lnTo>
                  <a:pt x="237624" y="206673"/>
                </a:lnTo>
                <a:close/>
              </a:path>
              <a:path w="713740" h="568960">
                <a:moveTo>
                  <a:pt x="238802" y="204978"/>
                </a:moveTo>
                <a:lnTo>
                  <a:pt x="238660" y="204978"/>
                </a:lnTo>
                <a:lnTo>
                  <a:pt x="237624" y="206673"/>
                </a:lnTo>
                <a:lnTo>
                  <a:pt x="238802" y="204978"/>
                </a:lnTo>
                <a:close/>
              </a:path>
              <a:path w="713740" h="568960">
                <a:moveTo>
                  <a:pt x="247804" y="192024"/>
                </a:moveTo>
                <a:lnTo>
                  <a:pt x="246026" y="194437"/>
                </a:lnTo>
                <a:lnTo>
                  <a:pt x="246679" y="193643"/>
                </a:lnTo>
                <a:lnTo>
                  <a:pt x="247804" y="192024"/>
                </a:lnTo>
                <a:close/>
              </a:path>
              <a:path w="713740" h="568960">
                <a:moveTo>
                  <a:pt x="246679" y="193643"/>
                </a:moveTo>
                <a:lnTo>
                  <a:pt x="246026" y="194437"/>
                </a:lnTo>
                <a:lnTo>
                  <a:pt x="246679" y="193643"/>
                </a:lnTo>
                <a:close/>
              </a:path>
              <a:path w="713740" h="568960">
                <a:moveTo>
                  <a:pt x="248011" y="192024"/>
                </a:moveTo>
                <a:lnTo>
                  <a:pt x="247804" y="192024"/>
                </a:lnTo>
                <a:lnTo>
                  <a:pt x="246679" y="193643"/>
                </a:lnTo>
                <a:lnTo>
                  <a:pt x="248011" y="192024"/>
                </a:lnTo>
                <a:close/>
              </a:path>
              <a:path w="713740" h="568960">
                <a:moveTo>
                  <a:pt x="621945" y="113198"/>
                </a:moveTo>
                <a:lnTo>
                  <a:pt x="557615" y="154039"/>
                </a:lnTo>
                <a:lnTo>
                  <a:pt x="579528" y="186563"/>
                </a:lnTo>
                <a:lnTo>
                  <a:pt x="642647" y="143764"/>
                </a:lnTo>
                <a:lnTo>
                  <a:pt x="621945" y="113198"/>
                </a:lnTo>
                <a:close/>
              </a:path>
              <a:path w="713740" h="568960">
                <a:moveTo>
                  <a:pt x="687224" y="71755"/>
                </a:moveTo>
                <a:lnTo>
                  <a:pt x="621945" y="113198"/>
                </a:lnTo>
                <a:lnTo>
                  <a:pt x="642647" y="143764"/>
                </a:lnTo>
                <a:lnTo>
                  <a:pt x="579528" y="186563"/>
                </a:lnTo>
                <a:lnTo>
                  <a:pt x="698980" y="186563"/>
                </a:lnTo>
                <a:lnTo>
                  <a:pt x="687224" y="71755"/>
                </a:lnTo>
                <a:close/>
              </a:path>
              <a:path w="713740" h="568960">
                <a:moveTo>
                  <a:pt x="257107" y="180964"/>
                </a:moveTo>
                <a:lnTo>
                  <a:pt x="255678" y="182499"/>
                </a:lnTo>
                <a:lnTo>
                  <a:pt x="255844" y="182499"/>
                </a:lnTo>
                <a:lnTo>
                  <a:pt x="257107" y="180964"/>
                </a:lnTo>
                <a:close/>
              </a:path>
              <a:path w="713740" h="568960">
                <a:moveTo>
                  <a:pt x="267717" y="169672"/>
                </a:moveTo>
                <a:lnTo>
                  <a:pt x="266854" y="170561"/>
                </a:lnTo>
                <a:lnTo>
                  <a:pt x="267717" y="169672"/>
                </a:lnTo>
                <a:close/>
              </a:path>
              <a:path w="713740" h="568960">
                <a:moveTo>
                  <a:pt x="279605" y="157607"/>
                </a:moveTo>
                <a:lnTo>
                  <a:pt x="279427" y="157607"/>
                </a:lnTo>
                <a:lnTo>
                  <a:pt x="278538" y="158623"/>
                </a:lnTo>
                <a:lnTo>
                  <a:pt x="279605" y="157607"/>
                </a:lnTo>
                <a:close/>
              </a:path>
              <a:path w="713740" h="568960">
                <a:moveTo>
                  <a:pt x="553262" y="147579"/>
                </a:moveTo>
                <a:lnTo>
                  <a:pt x="557615" y="154039"/>
                </a:lnTo>
                <a:lnTo>
                  <a:pt x="565399" y="149098"/>
                </a:lnTo>
                <a:lnTo>
                  <a:pt x="554636" y="149098"/>
                </a:lnTo>
                <a:lnTo>
                  <a:pt x="553262" y="147579"/>
                </a:lnTo>
                <a:close/>
              </a:path>
              <a:path w="713740" h="568960">
                <a:moveTo>
                  <a:pt x="551461" y="144907"/>
                </a:moveTo>
                <a:lnTo>
                  <a:pt x="553262" y="147579"/>
                </a:lnTo>
                <a:lnTo>
                  <a:pt x="554636" y="149098"/>
                </a:lnTo>
                <a:lnTo>
                  <a:pt x="551461" y="144907"/>
                </a:lnTo>
                <a:close/>
              </a:path>
              <a:path w="713740" h="568960">
                <a:moveTo>
                  <a:pt x="572000" y="144907"/>
                </a:moveTo>
                <a:lnTo>
                  <a:pt x="551461" y="144907"/>
                </a:lnTo>
                <a:lnTo>
                  <a:pt x="554636" y="149098"/>
                </a:lnTo>
                <a:lnTo>
                  <a:pt x="565399" y="149098"/>
                </a:lnTo>
                <a:lnTo>
                  <a:pt x="572000" y="144907"/>
                </a:lnTo>
                <a:close/>
              </a:path>
              <a:path w="713740" h="568960">
                <a:moveTo>
                  <a:pt x="538888" y="131699"/>
                </a:moveTo>
                <a:lnTo>
                  <a:pt x="553262" y="147579"/>
                </a:lnTo>
                <a:lnTo>
                  <a:pt x="551461" y="144907"/>
                </a:lnTo>
                <a:lnTo>
                  <a:pt x="572000" y="144907"/>
                </a:lnTo>
                <a:lnTo>
                  <a:pt x="590204" y="133350"/>
                </a:lnTo>
                <a:lnTo>
                  <a:pt x="540666" y="133350"/>
                </a:lnTo>
                <a:lnTo>
                  <a:pt x="538888" y="131699"/>
                </a:lnTo>
                <a:close/>
              </a:path>
              <a:path w="713740" h="568960">
                <a:moveTo>
                  <a:pt x="291982" y="145923"/>
                </a:moveTo>
                <a:lnTo>
                  <a:pt x="290984" y="146812"/>
                </a:lnTo>
                <a:lnTo>
                  <a:pt x="291982" y="145923"/>
                </a:lnTo>
                <a:close/>
              </a:path>
              <a:path w="713740" h="568960">
                <a:moveTo>
                  <a:pt x="305098" y="134366"/>
                </a:moveTo>
                <a:lnTo>
                  <a:pt x="304954" y="134366"/>
                </a:lnTo>
                <a:lnTo>
                  <a:pt x="303684" y="135509"/>
                </a:lnTo>
                <a:lnTo>
                  <a:pt x="305098" y="134366"/>
                </a:lnTo>
                <a:close/>
              </a:path>
              <a:path w="713740" h="568960">
                <a:moveTo>
                  <a:pt x="524571" y="117753"/>
                </a:moveTo>
                <a:lnTo>
                  <a:pt x="540666" y="133350"/>
                </a:lnTo>
                <a:lnTo>
                  <a:pt x="590204" y="133350"/>
                </a:lnTo>
                <a:lnTo>
                  <a:pt x="612609" y="119126"/>
                </a:lnTo>
                <a:lnTo>
                  <a:pt x="526188" y="119126"/>
                </a:lnTo>
                <a:lnTo>
                  <a:pt x="524571" y="117753"/>
                </a:lnTo>
                <a:close/>
              </a:path>
              <a:path w="713740" h="568960">
                <a:moveTo>
                  <a:pt x="318393" y="123698"/>
                </a:moveTo>
                <a:lnTo>
                  <a:pt x="317179" y="124595"/>
                </a:lnTo>
                <a:lnTo>
                  <a:pt x="318393" y="123698"/>
                </a:lnTo>
                <a:close/>
              </a:path>
              <a:path w="713740" h="568960">
                <a:moveTo>
                  <a:pt x="524283" y="117475"/>
                </a:moveTo>
                <a:lnTo>
                  <a:pt x="524571" y="117753"/>
                </a:lnTo>
                <a:lnTo>
                  <a:pt x="526188" y="119126"/>
                </a:lnTo>
                <a:lnTo>
                  <a:pt x="524283" y="117475"/>
                </a:lnTo>
                <a:close/>
              </a:path>
              <a:path w="713740" h="568960">
                <a:moveTo>
                  <a:pt x="615209" y="117475"/>
                </a:moveTo>
                <a:lnTo>
                  <a:pt x="524283" y="117475"/>
                </a:lnTo>
                <a:lnTo>
                  <a:pt x="526188" y="119126"/>
                </a:lnTo>
                <a:lnTo>
                  <a:pt x="612609" y="119126"/>
                </a:lnTo>
                <a:lnTo>
                  <a:pt x="615209" y="117475"/>
                </a:lnTo>
                <a:close/>
              </a:path>
              <a:path w="713740" h="568960">
                <a:moveTo>
                  <a:pt x="510343" y="105681"/>
                </a:moveTo>
                <a:lnTo>
                  <a:pt x="524571" y="117753"/>
                </a:lnTo>
                <a:lnTo>
                  <a:pt x="524283" y="117475"/>
                </a:lnTo>
                <a:lnTo>
                  <a:pt x="615209" y="117475"/>
                </a:lnTo>
                <a:lnTo>
                  <a:pt x="621945" y="113198"/>
                </a:lnTo>
                <a:lnTo>
                  <a:pt x="617701" y="106934"/>
                </a:lnTo>
                <a:lnTo>
                  <a:pt x="512091" y="106934"/>
                </a:lnTo>
                <a:lnTo>
                  <a:pt x="510343" y="105681"/>
                </a:lnTo>
                <a:close/>
              </a:path>
              <a:path w="713740" h="568960">
                <a:moveTo>
                  <a:pt x="332337" y="113538"/>
                </a:moveTo>
                <a:lnTo>
                  <a:pt x="332132" y="113538"/>
                </a:lnTo>
                <a:lnTo>
                  <a:pt x="330608" y="114681"/>
                </a:lnTo>
                <a:lnTo>
                  <a:pt x="332337" y="113538"/>
                </a:lnTo>
                <a:close/>
              </a:path>
              <a:path w="713740" h="568960">
                <a:moveTo>
                  <a:pt x="509424" y="104902"/>
                </a:moveTo>
                <a:lnTo>
                  <a:pt x="510343" y="105681"/>
                </a:lnTo>
                <a:lnTo>
                  <a:pt x="512091" y="106934"/>
                </a:lnTo>
                <a:lnTo>
                  <a:pt x="509424" y="104902"/>
                </a:lnTo>
                <a:close/>
              </a:path>
              <a:path w="713740" h="568960">
                <a:moveTo>
                  <a:pt x="616325" y="104902"/>
                </a:moveTo>
                <a:lnTo>
                  <a:pt x="509424" y="104902"/>
                </a:lnTo>
                <a:lnTo>
                  <a:pt x="512091" y="106934"/>
                </a:lnTo>
                <a:lnTo>
                  <a:pt x="617701" y="106934"/>
                </a:lnTo>
                <a:lnTo>
                  <a:pt x="616325" y="104902"/>
                </a:lnTo>
                <a:close/>
              </a:path>
              <a:path w="713740" h="568960">
                <a:moveTo>
                  <a:pt x="495716" y="95202"/>
                </a:moveTo>
                <a:lnTo>
                  <a:pt x="510343" y="105681"/>
                </a:lnTo>
                <a:lnTo>
                  <a:pt x="509424" y="104902"/>
                </a:lnTo>
                <a:lnTo>
                  <a:pt x="616325" y="104902"/>
                </a:lnTo>
                <a:lnTo>
                  <a:pt x="613056" y="100076"/>
                </a:lnTo>
                <a:lnTo>
                  <a:pt x="609513" y="96139"/>
                </a:lnTo>
                <a:lnTo>
                  <a:pt x="497232" y="96139"/>
                </a:lnTo>
                <a:lnTo>
                  <a:pt x="495716" y="95202"/>
                </a:lnTo>
                <a:close/>
              </a:path>
              <a:path w="713740" h="568960">
                <a:moveTo>
                  <a:pt x="346356" y="104267"/>
                </a:moveTo>
                <a:lnTo>
                  <a:pt x="344197" y="105664"/>
                </a:lnTo>
                <a:lnTo>
                  <a:pt x="344553" y="105459"/>
                </a:lnTo>
                <a:lnTo>
                  <a:pt x="346356" y="104267"/>
                </a:lnTo>
                <a:close/>
              </a:path>
              <a:path w="713740" h="568960">
                <a:moveTo>
                  <a:pt x="344553" y="105459"/>
                </a:moveTo>
                <a:lnTo>
                  <a:pt x="344197" y="105664"/>
                </a:lnTo>
                <a:lnTo>
                  <a:pt x="344553" y="105459"/>
                </a:lnTo>
                <a:close/>
              </a:path>
              <a:path w="713740" h="568960">
                <a:moveTo>
                  <a:pt x="346628" y="104267"/>
                </a:moveTo>
                <a:lnTo>
                  <a:pt x="346356" y="104267"/>
                </a:lnTo>
                <a:lnTo>
                  <a:pt x="344553" y="105459"/>
                </a:lnTo>
                <a:lnTo>
                  <a:pt x="346628" y="104267"/>
                </a:lnTo>
                <a:close/>
              </a:path>
              <a:path w="713740" h="568960">
                <a:moveTo>
                  <a:pt x="360326" y="96393"/>
                </a:moveTo>
                <a:lnTo>
                  <a:pt x="358167" y="97536"/>
                </a:lnTo>
                <a:lnTo>
                  <a:pt x="359303" y="96980"/>
                </a:lnTo>
                <a:lnTo>
                  <a:pt x="360326" y="96393"/>
                </a:lnTo>
                <a:close/>
              </a:path>
              <a:path w="713740" h="568960">
                <a:moveTo>
                  <a:pt x="359303" y="96980"/>
                </a:moveTo>
                <a:lnTo>
                  <a:pt x="358167" y="97536"/>
                </a:lnTo>
                <a:lnTo>
                  <a:pt x="358338" y="97536"/>
                </a:lnTo>
                <a:lnTo>
                  <a:pt x="359303" y="96980"/>
                </a:lnTo>
                <a:close/>
              </a:path>
              <a:path w="713740" h="568960">
                <a:moveTo>
                  <a:pt x="360507" y="96393"/>
                </a:moveTo>
                <a:lnTo>
                  <a:pt x="360326" y="96393"/>
                </a:lnTo>
                <a:lnTo>
                  <a:pt x="359303" y="96980"/>
                </a:lnTo>
                <a:lnTo>
                  <a:pt x="360507" y="96393"/>
                </a:lnTo>
                <a:close/>
              </a:path>
              <a:path w="713740" h="568960">
                <a:moveTo>
                  <a:pt x="495073" y="94742"/>
                </a:moveTo>
                <a:lnTo>
                  <a:pt x="495716" y="95202"/>
                </a:lnTo>
                <a:lnTo>
                  <a:pt x="497232" y="96139"/>
                </a:lnTo>
                <a:lnTo>
                  <a:pt x="495073" y="94742"/>
                </a:lnTo>
                <a:close/>
              </a:path>
              <a:path w="713740" h="568960">
                <a:moveTo>
                  <a:pt x="608256" y="94742"/>
                </a:moveTo>
                <a:lnTo>
                  <a:pt x="495073" y="94742"/>
                </a:lnTo>
                <a:lnTo>
                  <a:pt x="497232" y="96139"/>
                </a:lnTo>
                <a:lnTo>
                  <a:pt x="609513" y="96139"/>
                </a:lnTo>
                <a:lnTo>
                  <a:pt x="608256" y="94742"/>
                </a:lnTo>
                <a:close/>
              </a:path>
              <a:path w="713740" h="568960">
                <a:moveTo>
                  <a:pt x="604712" y="90805"/>
                </a:moveTo>
                <a:lnTo>
                  <a:pt x="488596" y="90805"/>
                </a:lnTo>
                <a:lnTo>
                  <a:pt x="490501" y="91948"/>
                </a:lnTo>
                <a:lnTo>
                  <a:pt x="495716" y="95202"/>
                </a:lnTo>
                <a:lnTo>
                  <a:pt x="495073" y="94742"/>
                </a:lnTo>
                <a:lnTo>
                  <a:pt x="608256" y="94742"/>
                </a:lnTo>
                <a:lnTo>
                  <a:pt x="604712" y="90805"/>
                </a:lnTo>
                <a:close/>
              </a:path>
              <a:path w="713740" h="568960">
                <a:moveTo>
                  <a:pt x="490124" y="91748"/>
                </a:moveTo>
                <a:lnTo>
                  <a:pt x="490447" y="91948"/>
                </a:lnTo>
                <a:lnTo>
                  <a:pt x="490124" y="91748"/>
                </a:lnTo>
                <a:close/>
              </a:path>
              <a:path w="713740" h="568960">
                <a:moveTo>
                  <a:pt x="488596" y="90805"/>
                </a:moveTo>
                <a:lnTo>
                  <a:pt x="490124" y="91748"/>
                </a:lnTo>
                <a:lnTo>
                  <a:pt x="490501" y="91948"/>
                </a:lnTo>
                <a:lnTo>
                  <a:pt x="488596" y="90805"/>
                </a:lnTo>
                <a:close/>
              </a:path>
              <a:path w="713740" h="568960">
                <a:moveTo>
                  <a:pt x="482018" y="87463"/>
                </a:moveTo>
                <a:lnTo>
                  <a:pt x="490124" y="91748"/>
                </a:lnTo>
                <a:lnTo>
                  <a:pt x="488596" y="90805"/>
                </a:lnTo>
                <a:lnTo>
                  <a:pt x="604712" y="90805"/>
                </a:lnTo>
                <a:lnTo>
                  <a:pt x="602426" y="88265"/>
                </a:lnTo>
                <a:lnTo>
                  <a:pt x="483770" y="88265"/>
                </a:lnTo>
                <a:lnTo>
                  <a:pt x="482018" y="87463"/>
                </a:lnTo>
                <a:close/>
              </a:path>
              <a:path w="713740" h="568960">
                <a:moveTo>
                  <a:pt x="374804" y="89408"/>
                </a:moveTo>
                <a:lnTo>
                  <a:pt x="372264" y="90551"/>
                </a:lnTo>
                <a:lnTo>
                  <a:pt x="373317" y="90134"/>
                </a:lnTo>
                <a:lnTo>
                  <a:pt x="374804" y="89408"/>
                </a:lnTo>
                <a:close/>
              </a:path>
              <a:path w="713740" h="568960">
                <a:moveTo>
                  <a:pt x="373317" y="90134"/>
                </a:moveTo>
                <a:lnTo>
                  <a:pt x="372264" y="90551"/>
                </a:lnTo>
                <a:lnTo>
                  <a:pt x="372465" y="90551"/>
                </a:lnTo>
                <a:lnTo>
                  <a:pt x="373317" y="90134"/>
                </a:lnTo>
                <a:close/>
              </a:path>
              <a:path w="713740" h="568960">
                <a:moveTo>
                  <a:pt x="375154" y="89408"/>
                </a:moveTo>
                <a:lnTo>
                  <a:pt x="374804" y="89408"/>
                </a:lnTo>
                <a:lnTo>
                  <a:pt x="373317" y="90134"/>
                </a:lnTo>
                <a:lnTo>
                  <a:pt x="375154" y="89408"/>
                </a:lnTo>
                <a:close/>
              </a:path>
              <a:path w="713740" h="568960">
                <a:moveTo>
                  <a:pt x="481611" y="87249"/>
                </a:moveTo>
                <a:lnTo>
                  <a:pt x="482018" y="87463"/>
                </a:lnTo>
                <a:lnTo>
                  <a:pt x="483770" y="88265"/>
                </a:lnTo>
                <a:lnTo>
                  <a:pt x="481611" y="87249"/>
                </a:lnTo>
                <a:close/>
              </a:path>
              <a:path w="713740" h="568960">
                <a:moveTo>
                  <a:pt x="601512" y="87249"/>
                </a:moveTo>
                <a:lnTo>
                  <a:pt x="481611" y="87249"/>
                </a:lnTo>
                <a:lnTo>
                  <a:pt x="483770" y="88265"/>
                </a:lnTo>
                <a:lnTo>
                  <a:pt x="602426" y="88265"/>
                </a:lnTo>
                <a:lnTo>
                  <a:pt x="601512" y="87249"/>
                </a:lnTo>
                <a:close/>
              </a:path>
              <a:path w="713740" h="568960">
                <a:moveTo>
                  <a:pt x="476160" y="84786"/>
                </a:moveTo>
                <a:lnTo>
                  <a:pt x="482018" y="87463"/>
                </a:lnTo>
                <a:lnTo>
                  <a:pt x="481611" y="87249"/>
                </a:lnTo>
                <a:lnTo>
                  <a:pt x="601512" y="87249"/>
                </a:lnTo>
                <a:lnTo>
                  <a:pt x="599683" y="85217"/>
                </a:lnTo>
                <a:lnTo>
                  <a:pt x="477293" y="85217"/>
                </a:lnTo>
                <a:lnTo>
                  <a:pt x="476160" y="84786"/>
                </a:lnTo>
                <a:close/>
              </a:path>
              <a:path w="713740" h="568960">
                <a:moveTo>
                  <a:pt x="474880" y="84201"/>
                </a:moveTo>
                <a:lnTo>
                  <a:pt x="476160" y="84786"/>
                </a:lnTo>
                <a:lnTo>
                  <a:pt x="477293" y="85217"/>
                </a:lnTo>
                <a:lnTo>
                  <a:pt x="474880" y="84201"/>
                </a:lnTo>
                <a:close/>
              </a:path>
              <a:path w="713740" h="568960">
                <a:moveTo>
                  <a:pt x="598769" y="84201"/>
                </a:moveTo>
                <a:lnTo>
                  <a:pt x="474880" y="84201"/>
                </a:lnTo>
                <a:lnTo>
                  <a:pt x="477293" y="85217"/>
                </a:lnTo>
                <a:lnTo>
                  <a:pt x="599683" y="85217"/>
                </a:lnTo>
                <a:lnTo>
                  <a:pt x="598769" y="84201"/>
                </a:lnTo>
                <a:close/>
              </a:path>
              <a:path w="713740" h="568960">
                <a:moveTo>
                  <a:pt x="389282" y="83820"/>
                </a:moveTo>
                <a:lnTo>
                  <a:pt x="385980" y="84963"/>
                </a:lnTo>
                <a:lnTo>
                  <a:pt x="387714" y="84440"/>
                </a:lnTo>
                <a:lnTo>
                  <a:pt x="389282" y="83820"/>
                </a:lnTo>
                <a:close/>
              </a:path>
              <a:path w="713740" h="568960">
                <a:moveTo>
                  <a:pt x="387714" y="84440"/>
                </a:moveTo>
                <a:lnTo>
                  <a:pt x="385980" y="84963"/>
                </a:lnTo>
                <a:lnTo>
                  <a:pt x="386392" y="84963"/>
                </a:lnTo>
                <a:lnTo>
                  <a:pt x="387714" y="84440"/>
                </a:lnTo>
                <a:close/>
              </a:path>
              <a:path w="713740" h="568960">
                <a:moveTo>
                  <a:pt x="468479" y="81865"/>
                </a:moveTo>
                <a:lnTo>
                  <a:pt x="476160" y="84786"/>
                </a:lnTo>
                <a:lnTo>
                  <a:pt x="474880" y="84201"/>
                </a:lnTo>
                <a:lnTo>
                  <a:pt x="598769" y="84201"/>
                </a:lnTo>
                <a:lnTo>
                  <a:pt x="597283" y="82550"/>
                </a:lnTo>
                <a:lnTo>
                  <a:pt x="470689" y="82550"/>
                </a:lnTo>
                <a:lnTo>
                  <a:pt x="468479" y="81865"/>
                </a:lnTo>
                <a:close/>
              </a:path>
              <a:path w="713740" h="568960">
                <a:moveTo>
                  <a:pt x="389772" y="83820"/>
                </a:moveTo>
                <a:lnTo>
                  <a:pt x="389282" y="83820"/>
                </a:lnTo>
                <a:lnTo>
                  <a:pt x="387714" y="84440"/>
                </a:lnTo>
                <a:lnTo>
                  <a:pt x="389772" y="83820"/>
                </a:lnTo>
                <a:close/>
              </a:path>
              <a:path w="713740" h="568960">
                <a:moveTo>
                  <a:pt x="596597" y="81788"/>
                </a:moveTo>
                <a:lnTo>
                  <a:pt x="468276" y="81788"/>
                </a:lnTo>
                <a:lnTo>
                  <a:pt x="470689" y="82550"/>
                </a:lnTo>
                <a:lnTo>
                  <a:pt x="597283" y="82550"/>
                </a:lnTo>
                <a:lnTo>
                  <a:pt x="596597" y="81788"/>
                </a:lnTo>
                <a:close/>
              </a:path>
              <a:path w="713740" h="568960">
                <a:moveTo>
                  <a:pt x="462688" y="80070"/>
                </a:moveTo>
                <a:lnTo>
                  <a:pt x="468479" y="81865"/>
                </a:lnTo>
                <a:lnTo>
                  <a:pt x="468276" y="81788"/>
                </a:lnTo>
                <a:lnTo>
                  <a:pt x="596597" y="81788"/>
                </a:lnTo>
                <a:lnTo>
                  <a:pt x="595225" y="80264"/>
                </a:lnTo>
                <a:lnTo>
                  <a:pt x="463450" y="80264"/>
                </a:lnTo>
                <a:lnTo>
                  <a:pt x="462688" y="80070"/>
                </a:lnTo>
                <a:close/>
              </a:path>
              <a:path w="713740" h="568960">
                <a:moveTo>
                  <a:pt x="403252" y="79756"/>
                </a:moveTo>
                <a:lnTo>
                  <a:pt x="399823" y="80645"/>
                </a:lnTo>
                <a:lnTo>
                  <a:pt x="401292" y="80347"/>
                </a:lnTo>
                <a:lnTo>
                  <a:pt x="403252" y="79756"/>
                </a:lnTo>
                <a:close/>
              </a:path>
              <a:path w="713740" h="568960">
                <a:moveTo>
                  <a:pt x="401292" y="80347"/>
                </a:moveTo>
                <a:lnTo>
                  <a:pt x="399823" y="80645"/>
                </a:lnTo>
                <a:lnTo>
                  <a:pt x="400303" y="80645"/>
                </a:lnTo>
                <a:lnTo>
                  <a:pt x="401292" y="80347"/>
                </a:lnTo>
                <a:close/>
              </a:path>
              <a:path w="713740" h="568960">
                <a:moveTo>
                  <a:pt x="404205" y="79756"/>
                </a:moveTo>
                <a:lnTo>
                  <a:pt x="403252" y="79756"/>
                </a:lnTo>
                <a:lnTo>
                  <a:pt x="401292" y="80347"/>
                </a:lnTo>
                <a:lnTo>
                  <a:pt x="404205" y="79756"/>
                </a:lnTo>
                <a:close/>
              </a:path>
              <a:path w="713740" h="568960">
                <a:moveTo>
                  <a:pt x="461672" y="79756"/>
                </a:moveTo>
                <a:lnTo>
                  <a:pt x="462688" y="80070"/>
                </a:lnTo>
                <a:lnTo>
                  <a:pt x="463450" y="80264"/>
                </a:lnTo>
                <a:lnTo>
                  <a:pt x="461672" y="79756"/>
                </a:lnTo>
                <a:close/>
              </a:path>
              <a:path w="713740" h="568960">
                <a:moveTo>
                  <a:pt x="594768" y="79756"/>
                </a:moveTo>
                <a:lnTo>
                  <a:pt x="461672" y="79756"/>
                </a:lnTo>
                <a:lnTo>
                  <a:pt x="463450" y="80264"/>
                </a:lnTo>
                <a:lnTo>
                  <a:pt x="595225" y="80264"/>
                </a:lnTo>
                <a:lnTo>
                  <a:pt x="594768" y="79756"/>
                </a:lnTo>
                <a:close/>
              </a:path>
              <a:path w="713740" h="568960">
                <a:moveTo>
                  <a:pt x="456105" y="78401"/>
                </a:moveTo>
                <a:lnTo>
                  <a:pt x="462688" y="80070"/>
                </a:lnTo>
                <a:lnTo>
                  <a:pt x="461672" y="79756"/>
                </a:lnTo>
                <a:lnTo>
                  <a:pt x="594768" y="79756"/>
                </a:lnTo>
                <a:lnTo>
                  <a:pt x="593601" y="78613"/>
                </a:lnTo>
                <a:lnTo>
                  <a:pt x="457354" y="78613"/>
                </a:lnTo>
                <a:lnTo>
                  <a:pt x="456105" y="78401"/>
                </a:lnTo>
                <a:close/>
              </a:path>
              <a:path w="713740" h="568960">
                <a:moveTo>
                  <a:pt x="454433" y="77978"/>
                </a:moveTo>
                <a:lnTo>
                  <a:pt x="456105" y="78401"/>
                </a:lnTo>
                <a:lnTo>
                  <a:pt x="457354" y="78613"/>
                </a:lnTo>
                <a:lnTo>
                  <a:pt x="454433" y="77978"/>
                </a:lnTo>
                <a:close/>
              </a:path>
              <a:path w="713740" h="568960">
                <a:moveTo>
                  <a:pt x="592952" y="77978"/>
                </a:moveTo>
                <a:lnTo>
                  <a:pt x="454433" y="77978"/>
                </a:lnTo>
                <a:lnTo>
                  <a:pt x="457354" y="78613"/>
                </a:lnTo>
                <a:lnTo>
                  <a:pt x="593601" y="78613"/>
                </a:lnTo>
                <a:lnTo>
                  <a:pt x="592952" y="77978"/>
                </a:lnTo>
                <a:close/>
              </a:path>
              <a:path w="713740" h="568960">
                <a:moveTo>
                  <a:pt x="592044" y="77089"/>
                </a:moveTo>
                <a:lnTo>
                  <a:pt x="448337" y="77089"/>
                </a:lnTo>
                <a:lnTo>
                  <a:pt x="456105" y="78401"/>
                </a:lnTo>
                <a:lnTo>
                  <a:pt x="454433" y="77978"/>
                </a:lnTo>
                <a:lnTo>
                  <a:pt x="592952" y="77978"/>
                </a:lnTo>
                <a:lnTo>
                  <a:pt x="592044" y="77089"/>
                </a:lnTo>
                <a:close/>
              </a:path>
              <a:path w="713740" h="568960">
                <a:moveTo>
                  <a:pt x="417349" y="77089"/>
                </a:moveTo>
                <a:lnTo>
                  <a:pt x="413285" y="77724"/>
                </a:lnTo>
                <a:lnTo>
                  <a:pt x="414998" y="77566"/>
                </a:lnTo>
                <a:lnTo>
                  <a:pt x="417349" y="77089"/>
                </a:lnTo>
                <a:close/>
              </a:path>
              <a:path w="713740" h="568960">
                <a:moveTo>
                  <a:pt x="414998" y="77566"/>
                </a:moveTo>
                <a:lnTo>
                  <a:pt x="413285" y="77724"/>
                </a:lnTo>
                <a:lnTo>
                  <a:pt x="414220" y="77724"/>
                </a:lnTo>
                <a:lnTo>
                  <a:pt x="414998" y="77566"/>
                </a:lnTo>
                <a:close/>
              </a:path>
              <a:path w="713740" h="568960">
                <a:moveTo>
                  <a:pt x="420173" y="77089"/>
                </a:moveTo>
                <a:lnTo>
                  <a:pt x="417349" y="77089"/>
                </a:lnTo>
                <a:lnTo>
                  <a:pt x="414998" y="77566"/>
                </a:lnTo>
                <a:lnTo>
                  <a:pt x="420173" y="77089"/>
                </a:lnTo>
                <a:close/>
              </a:path>
              <a:path w="713740" h="568960">
                <a:moveTo>
                  <a:pt x="442916" y="76541"/>
                </a:moveTo>
                <a:lnTo>
                  <a:pt x="450242" y="77470"/>
                </a:lnTo>
                <a:lnTo>
                  <a:pt x="448337" y="77089"/>
                </a:lnTo>
                <a:lnTo>
                  <a:pt x="592044" y="77089"/>
                </a:lnTo>
                <a:lnTo>
                  <a:pt x="591525" y="76581"/>
                </a:lnTo>
                <a:lnTo>
                  <a:pt x="444781" y="76581"/>
                </a:lnTo>
                <a:lnTo>
                  <a:pt x="442916" y="76541"/>
                </a:lnTo>
                <a:close/>
              </a:path>
              <a:path w="713740" h="568960">
                <a:moveTo>
                  <a:pt x="441225" y="76327"/>
                </a:moveTo>
                <a:lnTo>
                  <a:pt x="442916" y="76541"/>
                </a:lnTo>
                <a:lnTo>
                  <a:pt x="444781" y="76581"/>
                </a:lnTo>
                <a:lnTo>
                  <a:pt x="441225" y="76327"/>
                </a:lnTo>
                <a:close/>
              </a:path>
              <a:path w="713740" h="568960">
                <a:moveTo>
                  <a:pt x="591265" y="76327"/>
                </a:moveTo>
                <a:lnTo>
                  <a:pt x="441225" y="76327"/>
                </a:lnTo>
                <a:lnTo>
                  <a:pt x="444781" y="76581"/>
                </a:lnTo>
                <a:lnTo>
                  <a:pt x="591525" y="76581"/>
                </a:lnTo>
                <a:lnTo>
                  <a:pt x="591265" y="76327"/>
                </a:lnTo>
                <a:close/>
              </a:path>
              <a:path w="713740" h="568960">
                <a:moveTo>
                  <a:pt x="591006" y="76073"/>
                </a:moveTo>
                <a:lnTo>
                  <a:pt x="431192" y="76073"/>
                </a:lnTo>
                <a:lnTo>
                  <a:pt x="429263" y="76250"/>
                </a:lnTo>
                <a:lnTo>
                  <a:pt x="442916" y="76541"/>
                </a:lnTo>
                <a:lnTo>
                  <a:pt x="441225" y="76327"/>
                </a:lnTo>
                <a:lnTo>
                  <a:pt x="591265" y="76327"/>
                </a:lnTo>
                <a:lnTo>
                  <a:pt x="591006" y="76073"/>
                </a:lnTo>
                <a:close/>
              </a:path>
              <a:path w="713740" h="568960">
                <a:moveTo>
                  <a:pt x="431192" y="76073"/>
                </a:moveTo>
                <a:lnTo>
                  <a:pt x="426874" y="76200"/>
                </a:lnTo>
                <a:lnTo>
                  <a:pt x="429263" y="76250"/>
                </a:lnTo>
                <a:lnTo>
                  <a:pt x="431192" y="76073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368" y="1034796"/>
            <a:ext cx="11513820" cy="5145405"/>
            <a:chOff x="277368" y="1034796"/>
            <a:chExt cx="11513820" cy="5145405"/>
          </a:xfrm>
        </p:grpSpPr>
        <p:sp>
          <p:nvSpPr>
            <p:cNvPr id="3" name="object 3"/>
            <p:cNvSpPr/>
            <p:nvPr/>
          </p:nvSpPr>
          <p:spPr>
            <a:xfrm>
              <a:off x="277368" y="1034796"/>
              <a:ext cx="11513820" cy="5145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11068" y="2895727"/>
              <a:ext cx="971550" cy="463550"/>
            </a:xfrm>
            <a:custGeom>
              <a:avLst/>
              <a:gdLst/>
              <a:ahLst/>
              <a:cxnLst/>
              <a:rect l="l" t="t" r="r" b="b"/>
              <a:pathLst>
                <a:path w="971550" h="463550">
                  <a:moveTo>
                    <a:pt x="769339" y="279872"/>
                  </a:moveTo>
                  <a:lnTo>
                    <a:pt x="765067" y="283835"/>
                  </a:lnTo>
                  <a:lnTo>
                    <a:pt x="746887" y="323675"/>
                  </a:lnTo>
                  <a:lnTo>
                    <a:pt x="744993" y="367444"/>
                  </a:lnTo>
                  <a:lnTo>
                    <a:pt x="760603" y="410083"/>
                  </a:lnTo>
                  <a:lnTo>
                    <a:pt x="791454" y="443337"/>
                  </a:lnTo>
                  <a:lnTo>
                    <a:pt x="831294" y="461517"/>
                  </a:lnTo>
                  <a:lnTo>
                    <a:pt x="875063" y="463411"/>
                  </a:lnTo>
                  <a:lnTo>
                    <a:pt x="917702" y="447801"/>
                  </a:lnTo>
                  <a:lnTo>
                    <a:pt x="950956" y="416950"/>
                  </a:lnTo>
                  <a:lnTo>
                    <a:pt x="969136" y="377110"/>
                  </a:lnTo>
                  <a:lnTo>
                    <a:pt x="969424" y="370459"/>
                  </a:lnTo>
                  <a:lnTo>
                    <a:pt x="825627" y="370459"/>
                  </a:lnTo>
                  <a:lnTo>
                    <a:pt x="769339" y="279872"/>
                  </a:lnTo>
                  <a:close/>
                </a:path>
                <a:path w="971550" h="463550">
                  <a:moveTo>
                    <a:pt x="834219" y="239842"/>
                  </a:moveTo>
                  <a:lnTo>
                    <a:pt x="798321" y="252984"/>
                  </a:lnTo>
                  <a:lnTo>
                    <a:pt x="769339" y="279872"/>
                  </a:lnTo>
                  <a:lnTo>
                    <a:pt x="825627" y="370459"/>
                  </a:lnTo>
                  <a:lnTo>
                    <a:pt x="890396" y="330326"/>
                  </a:lnTo>
                  <a:lnTo>
                    <a:pt x="834219" y="239842"/>
                  </a:lnTo>
                  <a:close/>
                </a:path>
                <a:path w="971550" h="463550">
                  <a:moveTo>
                    <a:pt x="840960" y="237374"/>
                  </a:moveTo>
                  <a:lnTo>
                    <a:pt x="834219" y="239842"/>
                  </a:lnTo>
                  <a:lnTo>
                    <a:pt x="890396" y="330326"/>
                  </a:lnTo>
                  <a:lnTo>
                    <a:pt x="825627" y="370459"/>
                  </a:lnTo>
                  <a:lnTo>
                    <a:pt x="969424" y="370459"/>
                  </a:lnTo>
                  <a:lnTo>
                    <a:pt x="971030" y="333341"/>
                  </a:lnTo>
                  <a:lnTo>
                    <a:pt x="955420" y="290702"/>
                  </a:lnTo>
                  <a:lnTo>
                    <a:pt x="924569" y="257448"/>
                  </a:lnTo>
                  <a:lnTo>
                    <a:pt x="884729" y="239268"/>
                  </a:lnTo>
                  <a:lnTo>
                    <a:pt x="840960" y="237374"/>
                  </a:lnTo>
                  <a:close/>
                </a:path>
                <a:path w="971550" h="463550">
                  <a:moveTo>
                    <a:pt x="70739" y="42925"/>
                  </a:moveTo>
                  <a:lnTo>
                    <a:pt x="0" y="288417"/>
                  </a:lnTo>
                  <a:lnTo>
                    <a:pt x="238886" y="197738"/>
                  </a:lnTo>
                  <a:lnTo>
                    <a:pt x="213644" y="174498"/>
                  </a:lnTo>
                  <a:lnTo>
                    <a:pt x="156718" y="174498"/>
                  </a:lnTo>
                  <a:lnTo>
                    <a:pt x="101345" y="122174"/>
                  </a:lnTo>
                  <a:lnTo>
                    <a:pt x="127175" y="94886"/>
                  </a:lnTo>
                  <a:lnTo>
                    <a:pt x="70739" y="42925"/>
                  </a:lnTo>
                  <a:close/>
                </a:path>
                <a:path w="971550" h="463550">
                  <a:moveTo>
                    <a:pt x="789560" y="261112"/>
                  </a:moveTo>
                  <a:lnTo>
                    <a:pt x="757682" y="261112"/>
                  </a:lnTo>
                  <a:lnTo>
                    <a:pt x="759332" y="263651"/>
                  </a:lnTo>
                  <a:lnTo>
                    <a:pt x="769339" y="279872"/>
                  </a:lnTo>
                  <a:lnTo>
                    <a:pt x="789560" y="261112"/>
                  </a:lnTo>
                  <a:close/>
                </a:path>
                <a:path w="971550" h="463550">
                  <a:moveTo>
                    <a:pt x="758866" y="263017"/>
                  </a:moveTo>
                  <a:lnTo>
                    <a:pt x="759260" y="263651"/>
                  </a:lnTo>
                  <a:lnTo>
                    <a:pt x="758866" y="263017"/>
                  </a:lnTo>
                  <a:close/>
                </a:path>
                <a:path w="971550" h="463550">
                  <a:moveTo>
                    <a:pt x="757682" y="261112"/>
                  </a:moveTo>
                  <a:lnTo>
                    <a:pt x="758866" y="263017"/>
                  </a:lnTo>
                  <a:lnTo>
                    <a:pt x="759332" y="263651"/>
                  </a:lnTo>
                  <a:lnTo>
                    <a:pt x="757682" y="261112"/>
                  </a:lnTo>
                  <a:close/>
                </a:path>
                <a:path w="971550" h="463550">
                  <a:moveTo>
                    <a:pt x="812545" y="247776"/>
                  </a:moveTo>
                  <a:lnTo>
                    <a:pt x="747648" y="247776"/>
                  </a:lnTo>
                  <a:lnTo>
                    <a:pt x="758866" y="263017"/>
                  </a:lnTo>
                  <a:lnTo>
                    <a:pt x="757682" y="261112"/>
                  </a:lnTo>
                  <a:lnTo>
                    <a:pt x="789560" y="261112"/>
                  </a:lnTo>
                  <a:lnTo>
                    <a:pt x="798321" y="252984"/>
                  </a:lnTo>
                  <a:lnTo>
                    <a:pt x="812545" y="247776"/>
                  </a:lnTo>
                  <a:close/>
                </a:path>
                <a:path w="971550" h="463550">
                  <a:moveTo>
                    <a:pt x="829999" y="233045"/>
                  </a:moveTo>
                  <a:lnTo>
                    <a:pt x="736092" y="233045"/>
                  </a:lnTo>
                  <a:lnTo>
                    <a:pt x="737107" y="234314"/>
                  </a:lnTo>
                  <a:lnTo>
                    <a:pt x="748283" y="248665"/>
                  </a:lnTo>
                  <a:lnTo>
                    <a:pt x="747648" y="247776"/>
                  </a:lnTo>
                  <a:lnTo>
                    <a:pt x="812545" y="247776"/>
                  </a:lnTo>
                  <a:lnTo>
                    <a:pt x="834219" y="239842"/>
                  </a:lnTo>
                  <a:lnTo>
                    <a:pt x="829999" y="233045"/>
                  </a:lnTo>
                  <a:close/>
                </a:path>
                <a:path w="971550" h="463550">
                  <a:moveTo>
                    <a:pt x="736830" y="233991"/>
                  </a:moveTo>
                  <a:lnTo>
                    <a:pt x="737083" y="234314"/>
                  </a:lnTo>
                  <a:lnTo>
                    <a:pt x="736830" y="233991"/>
                  </a:lnTo>
                  <a:close/>
                </a:path>
                <a:path w="971550" h="463550">
                  <a:moveTo>
                    <a:pt x="736092" y="233045"/>
                  </a:moveTo>
                  <a:lnTo>
                    <a:pt x="736830" y="233991"/>
                  </a:lnTo>
                  <a:lnTo>
                    <a:pt x="737107" y="234314"/>
                  </a:lnTo>
                  <a:lnTo>
                    <a:pt x="736092" y="233045"/>
                  </a:lnTo>
                  <a:close/>
                </a:path>
                <a:path w="971550" h="463550">
                  <a:moveTo>
                    <a:pt x="821373" y="219201"/>
                  </a:moveTo>
                  <a:lnTo>
                    <a:pt x="724154" y="219201"/>
                  </a:lnTo>
                  <a:lnTo>
                    <a:pt x="725169" y="220345"/>
                  </a:lnTo>
                  <a:lnTo>
                    <a:pt x="736830" y="233991"/>
                  </a:lnTo>
                  <a:lnTo>
                    <a:pt x="736092" y="233045"/>
                  </a:lnTo>
                  <a:lnTo>
                    <a:pt x="829999" y="233045"/>
                  </a:lnTo>
                  <a:lnTo>
                    <a:pt x="821562" y="219456"/>
                  </a:lnTo>
                  <a:lnTo>
                    <a:pt x="821373" y="219201"/>
                  </a:lnTo>
                  <a:close/>
                </a:path>
                <a:path w="971550" h="463550">
                  <a:moveTo>
                    <a:pt x="724709" y="219849"/>
                  </a:moveTo>
                  <a:lnTo>
                    <a:pt x="725133" y="220345"/>
                  </a:lnTo>
                  <a:lnTo>
                    <a:pt x="724709" y="219849"/>
                  </a:lnTo>
                  <a:close/>
                </a:path>
                <a:path w="971550" h="463550">
                  <a:moveTo>
                    <a:pt x="724154" y="219201"/>
                  </a:moveTo>
                  <a:lnTo>
                    <a:pt x="724709" y="219849"/>
                  </a:lnTo>
                  <a:lnTo>
                    <a:pt x="725169" y="220345"/>
                  </a:lnTo>
                  <a:lnTo>
                    <a:pt x="724154" y="219201"/>
                  </a:lnTo>
                  <a:close/>
                </a:path>
                <a:path w="971550" h="463550">
                  <a:moveTo>
                    <a:pt x="811351" y="205739"/>
                  </a:moveTo>
                  <a:lnTo>
                    <a:pt x="711581" y="205739"/>
                  </a:lnTo>
                  <a:lnTo>
                    <a:pt x="712851" y="207010"/>
                  </a:lnTo>
                  <a:lnTo>
                    <a:pt x="724709" y="219849"/>
                  </a:lnTo>
                  <a:lnTo>
                    <a:pt x="724154" y="219201"/>
                  </a:lnTo>
                  <a:lnTo>
                    <a:pt x="821373" y="219201"/>
                  </a:lnTo>
                  <a:lnTo>
                    <a:pt x="811351" y="205739"/>
                  </a:lnTo>
                  <a:close/>
                </a:path>
                <a:path w="971550" h="463550">
                  <a:moveTo>
                    <a:pt x="711825" y="206003"/>
                  </a:moveTo>
                  <a:lnTo>
                    <a:pt x="712762" y="207010"/>
                  </a:lnTo>
                  <a:lnTo>
                    <a:pt x="711825" y="206003"/>
                  </a:lnTo>
                  <a:close/>
                </a:path>
                <a:path w="971550" h="463550">
                  <a:moveTo>
                    <a:pt x="711581" y="205739"/>
                  </a:moveTo>
                  <a:lnTo>
                    <a:pt x="711825" y="206003"/>
                  </a:lnTo>
                  <a:lnTo>
                    <a:pt x="712851" y="207010"/>
                  </a:lnTo>
                  <a:lnTo>
                    <a:pt x="711581" y="205739"/>
                  </a:lnTo>
                  <a:close/>
                </a:path>
                <a:path w="971550" h="463550">
                  <a:moveTo>
                    <a:pt x="801504" y="193039"/>
                  </a:moveTo>
                  <a:lnTo>
                    <a:pt x="698627" y="193039"/>
                  </a:lnTo>
                  <a:lnTo>
                    <a:pt x="700151" y="194437"/>
                  </a:lnTo>
                  <a:lnTo>
                    <a:pt x="711825" y="206003"/>
                  </a:lnTo>
                  <a:lnTo>
                    <a:pt x="711581" y="205739"/>
                  </a:lnTo>
                  <a:lnTo>
                    <a:pt x="811351" y="205739"/>
                  </a:lnTo>
                  <a:lnTo>
                    <a:pt x="808608" y="202057"/>
                  </a:lnTo>
                  <a:lnTo>
                    <a:pt x="801504" y="193039"/>
                  </a:lnTo>
                  <a:close/>
                </a:path>
                <a:path w="971550" h="463550">
                  <a:moveTo>
                    <a:pt x="699237" y="193639"/>
                  </a:moveTo>
                  <a:lnTo>
                    <a:pt x="700049" y="194437"/>
                  </a:lnTo>
                  <a:lnTo>
                    <a:pt x="699237" y="193639"/>
                  </a:lnTo>
                  <a:close/>
                </a:path>
                <a:path w="971550" h="463550">
                  <a:moveTo>
                    <a:pt x="698627" y="193039"/>
                  </a:moveTo>
                  <a:lnTo>
                    <a:pt x="699237" y="193639"/>
                  </a:lnTo>
                  <a:lnTo>
                    <a:pt x="700151" y="194437"/>
                  </a:lnTo>
                  <a:lnTo>
                    <a:pt x="698627" y="193039"/>
                  </a:lnTo>
                  <a:close/>
                </a:path>
                <a:path w="971550" h="463550">
                  <a:moveTo>
                    <a:pt x="792048" y="181356"/>
                  </a:moveTo>
                  <a:lnTo>
                    <a:pt x="685165" y="181356"/>
                  </a:lnTo>
                  <a:lnTo>
                    <a:pt x="686689" y="182625"/>
                  </a:lnTo>
                  <a:lnTo>
                    <a:pt x="699237" y="193639"/>
                  </a:lnTo>
                  <a:lnTo>
                    <a:pt x="698627" y="193039"/>
                  </a:lnTo>
                  <a:lnTo>
                    <a:pt x="801504" y="193039"/>
                  </a:lnTo>
                  <a:lnTo>
                    <a:pt x="795401" y="185293"/>
                  </a:lnTo>
                  <a:lnTo>
                    <a:pt x="792048" y="181356"/>
                  </a:lnTo>
                  <a:close/>
                </a:path>
                <a:path w="971550" h="463550">
                  <a:moveTo>
                    <a:pt x="686078" y="182153"/>
                  </a:moveTo>
                  <a:lnTo>
                    <a:pt x="686619" y="182625"/>
                  </a:lnTo>
                  <a:lnTo>
                    <a:pt x="686078" y="182153"/>
                  </a:lnTo>
                  <a:close/>
                </a:path>
                <a:path w="971550" h="463550">
                  <a:moveTo>
                    <a:pt x="685165" y="181356"/>
                  </a:moveTo>
                  <a:lnTo>
                    <a:pt x="686078" y="182153"/>
                  </a:lnTo>
                  <a:lnTo>
                    <a:pt x="686689" y="182625"/>
                  </a:lnTo>
                  <a:lnTo>
                    <a:pt x="685165" y="181356"/>
                  </a:lnTo>
                  <a:close/>
                </a:path>
                <a:path w="971550" h="463550">
                  <a:moveTo>
                    <a:pt x="671583" y="170931"/>
                  </a:moveTo>
                  <a:lnTo>
                    <a:pt x="686078" y="182153"/>
                  </a:lnTo>
                  <a:lnTo>
                    <a:pt x="685165" y="181356"/>
                  </a:lnTo>
                  <a:lnTo>
                    <a:pt x="792048" y="181356"/>
                  </a:lnTo>
                  <a:lnTo>
                    <a:pt x="784045" y="171958"/>
                  </a:lnTo>
                  <a:lnTo>
                    <a:pt x="673099" y="171958"/>
                  </a:lnTo>
                  <a:lnTo>
                    <a:pt x="671583" y="170931"/>
                  </a:lnTo>
                  <a:close/>
                </a:path>
                <a:path w="971550" h="463550">
                  <a:moveTo>
                    <a:pt x="127175" y="94886"/>
                  </a:moveTo>
                  <a:lnTo>
                    <a:pt x="101345" y="122174"/>
                  </a:lnTo>
                  <a:lnTo>
                    <a:pt x="156718" y="174498"/>
                  </a:lnTo>
                  <a:lnTo>
                    <a:pt x="181961" y="147827"/>
                  </a:lnTo>
                  <a:lnTo>
                    <a:pt x="181229" y="147827"/>
                  </a:lnTo>
                  <a:lnTo>
                    <a:pt x="182980" y="146266"/>
                  </a:lnTo>
                  <a:lnTo>
                    <a:pt x="127175" y="94886"/>
                  </a:lnTo>
                  <a:close/>
                </a:path>
                <a:path w="971550" h="463550">
                  <a:moveTo>
                    <a:pt x="183225" y="146491"/>
                  </a:moveTo>
                  <a:lnTo>
                    <a:pt x="156718" y="174498"/>
                  </a:lnTo>
                  <a:lnTo>
                    <a:pt x="213644" y="174498"/>
                  </a:lnTo>
                  <a:lnTo>
                    <a:pt x="183225" y="146491"/>
                  </a:lnTo>
                  <a:close/>
                </a:path>
                <a:path w="971550" h="463550">
                  <a:moveTo>
                    <a:pt x="670941" y="170434"/>
                  </a:moveTo>
                  <a:lnTo>
                    <a:pt x="671583" y="170931"/>
                  </a:lnTo>
                  <a:lnTo>
                    <a:pt x="673099" y="171958"/>
                  </a:lnTo>
                  <a:lnTo>
                    <a:pt x="670941" y="170434"/>
                  </a:lnTo>
                  <a:close/>
                </a:path>
                <a:path w="971550" h="463550">
                  <a:moveTo>
                    <a:pt x="782747" y="170434"/>
                  </a:moveTo>
                  <a:lnTo>
                    <a:pt x="670941" y="170434"/>
                  </a:lnTo>
                  <a:lnTo>
                    <a:pt x="673099" y="171958"/>
                  </a:lnTo>
                  <a:lnTo>
                    <a:pt x="784045" y="171958"/>
                  </a:lnTo>
                  <a:lnTo>
                    <a:pt x="782747" y="170434"/>
                  </a:lnTo>
                  <a:close/>
                </a:path>
                <a:path w="971550" h="463550">
                  <a:moveTo>
                    <a:pt x="657257" y="161234"/>
                  </a:moveTo>
                  <a:lnTo>
                    <a:pt x="671583" y="170931"/>
                  </a:lnTo>
                  <a:lnTo>
                    <a:pt x="670941" y="170434"/>
                  </a:lnTo>
                  <a:lnTo>
                    <a:pt x="782747" y="170434"/>
                  </a:lnTo>
                  <a:lnTo>
                    <a:pt x="781557" y="169037"/>
                  </a:lnTo>
                  <a:lnTo>
                    <a:pt x="775193" y="162178"/>
                  </a:lnTo>
                  <a:lnTo>
                    <a:pt x="658876" y="162178"/>
                  </a:lnTo>
                  <a:lnTo>
                    <a:pt x="657257" y="161234"/>
                  </a:lnTo>
                  <a:close/>
                </a:path>
                <a:path w="971550" h="463550">
                  <a:moveTo>
                    <a:pt x="656590" y="160782"/>
                  </a:moveTo>
                  <a:lnTo>
                    <a:pt x="657257" y="161234"/>
                  </a:lnTo>
                  <a:lnTo>
                    <a:pt x="658876" y="162178"/>
                  </a:lnTo>
                  <a:lnTo>
                    <a:pt x="656590" y="160782"/>
                  </a:lnTo>
                  <a:close/>
                </a:path>
                <a:path w="971550" h="463550">
                  <a:moveTo>
                    <a:pt x="773897" y="160782"/>
                  </a:moveTo>
                  <a:lnTo>
                    <a:pt x="656590" y="160782"/>
                  </a:lnTo>
                  <a:lnTo>
                    <a:pt x="658876" y="162178"/>
                  </a:lnTo>
                  <a:lnTo>
                    <a:pt x="775193" y="162178"/>
                  </a:lnTo>
                  <a:lnTo>
                    <a:pt x="773897" y="160782"/>
                  </a:lnTo>
                  <a:close/>
                </a:path>
                <a:path w="971550" h="463550">
                  <a:moveTo>
                    <a:pt x="765654" y="152019"/>
                  </a:moveTo>
                  <a:lnTo>
                    <a:pt x="641477" y="152019"/>
                  </a:lnTo>
                  <a:lnTo>
                    <a:pt x="643255" y="153035"/>
                  </a:lnTo>
                  <a:lnTo>
                    <a:pt x="657257" y="161234"/>
                  </a:lnTo>
                  <a:lnTo>
                    <a:pt x="656590" y="160782"/>
                  </a:lnTo>
                  <a:lnTo>
                    <a:pt x="773897" y="160782"/>
                  </a:lnTo>
                  <a:lnTo>
                    <a:pt x="766826" y="153162"/>
                  </a:lnTo>
                  <a:lnTo>
                    <a:pt x="765654" y="152019"/>
                  </a:lnTo>
                  <a:close/>
                </a:path>
                <a:path w="971550" h="463550">
                  <a:moveTo>
                    <a:pt x="642902" y="152851"/>
                  </a:moveTo>
                  <a:lnTo>
                    <a:pt x="643216" y="153035"/>
                  </a:lnTo>
                  <a:lnTo>
                    <a:pt x="642902" y="152851"/>
                  </a:lnTo>
                  <a:close/>
                </a:path>
                <a:path w="971550" h="463550">
                  <a:moveTo>
                    <a:pt x="641477" y="152019"/>
                  </a:moveTo>
                  <a:lnTo>
                    <a:pt x="642902" y="152851"/>
                  </a:lnTo>
                  <a:lnTo>
                    <a:pt x="643255" y="153035"/>
                  </a:lnTo>
                  <a:lnTo>
                    <a:pt x="641477" y="152019"/>
                  </a:lnTo>
                  <a:close/>
                </a:path>
                <a:path w="971550" h="463550">
                  <a:moveTo>
                    <a:pt x="756934" y="143510"/>
                  </a:moveTo>
                  <a:lnTo>
                    <a:pt x="624967" y="143510"/>
                  </a:lnTo>
                  <a:lnTo>
                    <a:pt x="642902" y="152851"/>
                  </a:lnTo>
                  <a:lnTo>
                    <a:pt x="641477" y="152019"/>
                  </a:lnTo>
                  <a:lnTo>
                    <a:pt x="765654" y="152019"/>
                  </a:lnTo>
                  <a:lnTo>
                    <a:pt x="756934" y="143510"/>
                  </a:lnTo>
                  <a:close/>
                </a:path>
                <a:path w="971550" h="463550">
                  <a:moveTo>
                    <a:pt x="182980" y="146266"/>
                  </a:moveTo>
                  <a:lnTo>
                    <a:pt x="181229" y="147827"/>
                  </a:lnTo>
                  <a:lnTo>
                    <a:pt x="183120" y="146394"/>
                  </a:lnTo>
                  <a:lnTo>
                    <a:pt x="182980" y="146266"/>
                  </a:lnTo>
                  <a:close/>
                </a:path>
                <a:path w="971550" h="463550">
                  <a:moveTo>
                    <a:pt x="183120" y="146394"/>
                  </a:moveTo>
                  <a:lnTo>
                    <a:pt x="181229" y="147827"/>
                  </a:lnTo>
                  <a:lnTo>
                    <a:pt x="181961" y="147827"/>
                  </a:lnTo>
                  <a:lnTo>
                    <a:pt x="183225" y="146491"/>
                  </a:lnTo>
                  <a:close/>
                </a:path>
                <a:path w="971550" h="463550">
                  <a:moveTo>
                    <a:pt x="183820" y="145864"/>
                  </a:moveTo>
                  <a:lnTo>
                    <a:pt x="183289" y="146266"/>
                  </a:lnTo>
                  <a:lnTo>
                    <a:pt x="183225" y="146491"/>
                  </a:lnTo>
                  <a:lnTo>
                    <a:pt x="183820" y="145864"/>
                  </a:lnTo>
                  <a:close/>
                </a:path>
                <a:path w="971550" h="463550">
                  <a:moveTo>
                    <a:pt x="185928" y="143637"/>
                  </a:moveTo>
                  <a:lnTo>
                    <a:pt x="182980" y="146266"/>
                  </a:lnTo>
                  <a:lnTo>
                    <a:pt x="183120" y="146394"/>
                  </a:lnTo>
                  <a:lnTo>
                    <a:pt x="183820" y="145864"/>
                  </a:lnTo>
                  <a:lnTo>
                    <a:pt x="185928" y="143637"/>
                  </a:lnTo>
                  <a:close/>
                </a:path>
                <a:path w="971550" h="463550">
                  <a:moveTo>
                    <a:pt x="364617" y="0"/>
                  </a:moveTo>
                  <a:lnTo>
                    <a:pt x="308991" y="5587"/>
                  </a:lnTo>
                  <a:lnTo>
                    <a:pt x="254127" y="19685"/>
                  </a:lnTo>
                  <a:lnTo>
                    <a:pt x="202692" y="42290"/>
                  </a:lnTo>
                  <a:lnTo>
                    <a:pt x="156082" y="71247"/>
                  </a:lnTo>
                  <a:lnTo>
                    <a:pt x="127175" y="94886"/>
                  </a:lnTo>
                  <a:lnTo>
                    <a:pt x="182980" y="146266"/>
                  </a:lnTo>
                  <a:lnTo>
                    <a:pt x="185928" y="143637"/>
                  </a:lnTo>
                  <a:lnTo>
                    <a:pt x="186758" y="143637"/>
                  </a:lnTo>
                  <a:lnTo>
                    <a:pt x="201168" y="132714"/>
                  </a:lnTo>
                  <a:lnTo>
                    <a:pt x="201472" y="132714"/>
                  </a:lnTo>
                  <a:lnTo>
                    <a:pt x="218324" y="121412"/>
                  </a:lnTo>
                  <a:lnTo>
                    <a:pt x="218185" y="121412"/>
                  </a:lnTo>
                  <a:lnTo>
                    <a:pt x="220218" y="120142"/>
                  </a:lnTo>
                  <a:lnTo>
                    <a:pt x="220379" y="120142"/>
                  </a:lnTo>
                  <a:lnTo>
                    <a:pt x="237709" y="110109"/>
                  </a:lnTo>
                  <a:lnTo>
                    <a:pt x="237362" y="110109"/>
                  </a:lnTo>
                  <a:lnTo>
                    <a:pt x="239903" y="108838"/>
                  </a:lnTo>
                  <a:lnTo>
                    <a:pt x="257489" y="100330"/>
                  </a:lnTo>
                  <a:lnTo>
                    <a:pt x="257174" y="100330"/>
                  </a:lnTo>
                  <a:lnTo>
                    <a:pt x="259842" y="99187"/>
                  </a:lnTo>
                  <a:lnTo>
                    <a:pt x="260095" y="99187"/>
                  </a:lnTo>
                  <a:lnTo>
                    <a:pt x="277946" y="92201"/>
                  </a:lnTo>
                  <a:lnTo>
                    <a:pt x="277621" y="92201"/>
                  </a:lnTo>
                  <a:lnTo>
                    <a:pt x="280543" y="91186"/>
                  </a:lnTo>
                  <a:lnTo>
                    <a:pt x="280967" y="91186"/>
                  </a:lnTo>
                  <a:lnTo>
                    <a:pt x="299369" y="85598"/>
                  </a:lnTo>
                  <a:lnTo>
                    <a:pt x="298704" y="85598"/>
                  </a:lnTo>
                  <a:lnTo>
                    <a:pt x="301879" y="84836"/>
                  </a:lnTo>
                  <a:lnTo>
                    <a:pt x="302328" y="84836"/>
                  </a:lnTo>
                  <a:lnTo>
                    <a:pt x="321052" y="80899"/>
                  </a:lnTo>
                  <a:lnTo>
                    <a:pt x="320674" y="80899"/>
                  </a:lnTo>
                  <a:lnTo>
                    <a:pt x="323469" y="80390"/>
                  </a:lnTo>
                  <a:lnTo>
                    <a:pt x="324400" y="80390"/>
                  </a:lnTo>
                  <a:lnTo>
                    <a:pt x="343958" y="77724"/>
                  </a:lnTo>
                  <a:lnTo>
                    <a:pt x="342899" y="77724"/>
                  </a:lnTo>
                  <a:lnTo>
                    <a:pt x="345820" y="77470"/>
                  </a:lnTo>
                  <a:lnTo>
                    <a:pt x="347069" y="77470"/>
                  </a:lnTo>
                  <a:lnTo>
                    <a:pt x="367734" y="76211"/>
                  </a:lnTo>
                  <a:lnTo>
                    <a:pt x="660494" y="76200"/>
                  </a:lnTo>
                  <a:lnTo>
                    <a:pt x="659510" y="75692"/>
                  </a:lnTo>
                  <a:lnTo>
                    <a:pt x="639191" y="65786"/>
                  </a:lnTo>
                  <a:lnTo>
                    <a:pt x="595757" y="46862"/>
                  </a:lnTo>
                  <a:lnTo>
                    <a:pt x="548640" y="29590"/>
                  </a:lnTo>
                  <a:lnTo>
                    <a:pt x="498474" y="15367"/>
                  </a:lnTo>
                  <a:lnTo>
                    <a:pt x="446278" y="5080"/>
                  </a:lnTo>
                  <a:lnTo>
                    <a:pt x="392048" y="126"/>
                  </a:lnTo>
                  <a:lnTo>
                    <a:pt x="364617" y="0"/>
                  </a:lnTo>
                  <a:close/>
                </a:path>
                <a:path w="971550" h="463550">
                  <a:moveTo>
                    <a:pt x="186758" y="143637"/>
                  </a:moveTo>
                  <a:lnTo>
                    <a:pt x="185928" y="143637"/>
                  </a:lnTo>
                  <a:lnTo>
                    <a:pt x="183820" y="145864"/>
                  </a:lnTo>
                  <a:lnTo>
                    <a:pt x="186758" y="143637"/>
                  </a:lnTo>
                  <a:close/>
                </a:path>
                <a:path w="971550" h="463550">
                  <a:moveTo>
                    <a:pt x="747283" y="134493"/>
                  </a:moveTo>
                  <a:lnTo>
                    <a:pt x="606297" y="134493"/>
                  </a:lnTo>
                  <a:lnTo>
                    <a:pt x="625602" y="143890"/>
                  </a:lnTo>
                  <a:lnTo>
                    <a:pt x="624967" y="143510"/>
                  </a:lnTo>
                  <a:lnTo>
                    <a:pt x="756934" y="143510"/>
                  </a:lnTo>
                  <a:lnTo>
                    <a:pt x="751078" y="137795"/>
                  </a:lnTo>
                  <a:lnTo>
                    <a:pt x="747283" y="134493"/>
                  </a:lnTo>
                  <a:close/>
                </a:path>
                <a:path w="971550" h="463550">
                  <a:moveTo>
                    <a:pt x="586867" y="125730"/>
                  </a:moveTo>
                  <a:lnTo>
                    <a:pt x="607314" y="135000"/>
                  </a:lnTo>
                  <a:lnTo>
                    <a:pt x="606297" y="134493"/>
                  </a:lnTo>
                  <a:lnTo>
                    <a:pt x="747283" y="134493"/>
                  </a:lnTo>
                  <a:lnTo>
                    <a:pt x="737651" y="126111"/>
                  </a:lnTo>
                  <a:lnTo>
                    <a:pt x="587882" y="126111"/>
                  </a:lnTo>
                  <a:lnTo>
                    <a:pt x="586867" y="125730"/>
                  </a:lnTo>
                  <a:close/>
                </a:path>
                <a:path w="971550" h="463550">
                  <a:moveTo>
                    <a:pt x="201472" y="132714"/>
                  </a:moveTo>
                  <a:lnTo>
                    <a:pt x="201168" y="132714"/>
                  </a:lnTo>
                  <a:lnTo>
                    <a:pt x="199390" y="134112"/>
                  </a:lnTo>
                  <a:lnTo>
                    <a:pt x="201472" y="132714"/>
                  </a:lnTo>
                  <a:close/>
                </a:path>
                <a:path w="971550" h="463550">
                  <a:moveTo>
                    <a:pt x="716354" y="109220"/>
                  </a:moveTo>
                  <a:lnTo>
                    <a:pt x="545845" y="109220"/>
                  </a:lnTo>
                  <a:lnTo>
                    <a:pt x="567817" y="117728"/>
                  </a:lnTo>
                  <a:lnTo>
                    <a:pt x="587882" y="126111"/>
                  </a:lnTo>
                  <a:lnTo>
                    <a:pt x="737651" y="126111"/>
                  </a:lnTo>
                  <a:lnTo>
                    <a:pt x="734441" y="123317"/>
                  </a:lnTo>
                  <a:lnTo>
                    <a:pt x="716915" y="109600"/>
                  </a:lnTo>
                  <a:lnTo>
                    <a:pt x="716354" y="109220"/>
                  </a:lnTo>
                  <a:close/>
                </a:path>
                <a:path w="971550" h="463550">
                  <a:moveTo>
                    <a:pt x="220218" y="120142"/>
                  </a:moveTo>
                  <a:lnTo>
                    <a:pt x="218185" y="121412"/>
                  </a:lnTo>
                  <a:lnTo>
                    <a:pt x="219198" y="120825"/>
                  </a:lnTo>
                  <a:lnTo>
                    <a:pt x="220218" y="120142"/>
                  </a:lnTo>
                  <a:close/>
                </a:path>
                <a:path w="971550" h="463550">
                  <a:moveTo>
                    <a:pt x="219198" y="120825"/>
                  </a:moveTo>
                  <a:lnTo>
                    <a:pt x="218185" y="121412"/>
                  </a:lnTo>
                  <a:lnTo>
                    <a:pt x="218324" y="121412"/>
                  </a:lnTo>
                  <a:lnTo>
                    <a:pt x="219198" y="120825"/>
                  </a:lnTo>
                  <a:close/>
                </a:path>
                <a:path w="971550" h="463550">
                  <a:moveTo>
                    <a:pt x="220379" y="120142"/>
                  </a:moveTo>
                  <a:lnTo>
                    <a:pt x="220218" y="120142"/>
                  </a:lnTo>
                  <a:lnTo>
                    <a:pt x="219198" y="120825"/>
                  </a:lnTo>
                  <a:lnTo>
                    <a:pt x="220379" y="120142"/>
                  </a:lnTo>
                  <a:close/>
                </a:path>
                <a:path w="971550" h="463550">
                  <a:moveTo>
                    <a:pt x="566801" y="117348"/>
                  </a:moveTo>
                  <a:lnTo>
                    <a:pt x="567717" y="117728"/>
                  </a:lnTo>
                  <a:lnTo>
                    <a:pt x="566801" y="117348"/>
                  </a:lnTo>
                  <a:close/>
                </a:path>
                <a:path w="971550" h="463550">
                  <a:moveTo>
                    <a:pt x="239903" y="108838"/>
                  </a:moveTo>
                  <a:lnTo>
                    <a:pt x="237362" y="110109"/>
                  </a:lnTo>
                  <a:lnTo>
                    <a:pt x="239517" y="109062"/>
                  </a:lnTo>
                  <a:lnTo>
                    <a:pt x="239903" y="108838"/>
                  </a:lnTo>
                  <a:close/>
                </a:path>
                <a:path w="971550" h="463550">
                  <a:moveTo>
                    <a:pt x="239517" y="109062"/>
                  </a:moveTo>
                  <a:lnTo>
                    <a:pt x="237362" y="110109"/>
                  </a:lnTo>
                  <a:lnTo>
                    <a:pt x="237709" y="110109"/>
                  </a:lnTo>
                  <a:lnTo>
                    <a:pt x="239517" y="109062"/>
                  </a:lnTo>
                  <a:close/>
                </a:path>
                <a:path w="971550" h="463550">
                  <a:moveTo>
                    <a:pt x="705340" y="101726"/>
                  </a:moveTo>
                  <a:lnTo>
                    <a:pt x="524256" y="101726"/>
                  </a:lnTo>
                  <a:lnTo>
                    <a:pt x="546989" y="109727"/>
                  </a:lnTo>
                  <a:lnTo>
                    <a:pt x="545845" y="109220"/>
                  </a:lnTo>
                  <a:lnTo>
                    <a:pt x="716354" y="109220"/>
                  </a:lnTo>
                  <a:lnTo>
                    <a:pt x="705340" y="101726"/>
                  </a:lnTo>
                  <a:close/>
                </a:path>
                <a:path w="971550" h="463550">
                  <a:moveTo>
                    <a:pt x="239976" y="108838"/>
                  </a:moveTo>
                  <a:lnTo>
                    <a:pt x="239517" y="109062"/>
                  </a:lnTo>
                  <a:lnTo>
                    <a:pt x="239976" y="108838"/>
                  </a:lnTo>
                  <a:close/>
                </a:path>
                <a:path w="971550" h="463550">
                  <a:moveTo>
                    <a:pt x="502284" y="95123"/>
                  </a:moveTo>
                  <a:lnTo>
                    <a:pt x="525526" y="102235"/>
                  </a:lnTo>
                  <a:lnTo>
                    <a:pt x="524256" y="101726"/>
                  </a:lnTo>
                  <a:lnTo>
                    <a:pt x="705340" y="101726"/>
                  </a:lnTo>
                  <a:lnTo>
                    <a:pt x="698245" y="96900"/>
                  </a:lnTo>
                  <a:lnTo>
                    <a:pt x="695832" y="95503"/>
                  </a:lnTo>
                  <a:lnTo>
                    <a:pt x="503808" y="95503"/>
                  </a:lnTo>
                  <a:lnTo>
                    <a:pt x="502284" y="95123"/>
                  </a:lnTo>
                  <a:close/>
                </a:path>
                <a:path w="971550" h="463550">
                  <a:moveTo>
                    <a:pt x="259842" y="99187"/>
                  </a:moveTo>
                  <a:lnTo>
                    <a:pt x="257174" y="100330"/>
                  </a:lnTo>
                  <a:lnTo>
                    <a:pt x="258791" y="99697"/>
                  </a:lnTo>
                  <a:lnTo>
                    <a:pt x="259842" y="99187"/>
                  </a:lnTo>
                  <a:close/>
                </a:path>
                <a:path w="971550" h="463550">
                  <a:moveTo>
                    <a:pt x="258791" y="99697"/>
                  </a:moveTo>
                  <a:lnTo>
                    <a:pt x="257174" y="100330"/>
                  </a:lnTo>
                  <a:lnTo>
                    <a:pt x="257489" y="100330"/>
                  </a:lnTo>
                  <a:lnTo>
                    <a:pt x="258791" y="99697"/>
                  </a:lnTo>
                  <a:close/>
                </a:path>
                <a:path w="971550" h="463550">
                  <a:moveTo>
                    <a:pt x="260095" y="99187"/>
                  </a:moveTo>
                  <a:lnTo>
                    <a:pt x="259842" y="99187"/>
                  </a:lnTo>
                  <a:lnTo>
                    <a:pt x="258791" y="99697"/>
                  </a:lnTo>
                  <a:lnTo>
                    <a:pt x="260095" y="99187"/>
                  </a:lnTo>
                  <a:close/>
                </a:path>
                <a:path w="971550" h="463550">
                  <a:moveTo>
                    <a:pt x="684864" y="89153"/>
                  </a:moveTo>
                  <a:lnTo>
                    <a:pt x="479932" y="89153"/>
                  </a:lnTo>
                  <a:lnTo>
                    <a:pt x="503808" y="95503"/>
                  </a:lnTo>
                  <a:lnTo>
                    <a:pt x="695832" y="95503"/>
                  </a:lnTo>
                  <a:lnTo>
                    <a:pt x="684864" y="89153"/>
                  </a:lnTo>
                  <a:close/>
                </a:path>
                <a:path w="971550" h="463550">
                  <a:moveTo>
                    <a:pt x="280543" y="91186"/>
                  </a:moveTo>
                  <a:lnTo>
                    <a:pt x="277621" y="92201"/>
                  </a:lnTo>
                  <a:lnTo>
                    <a:pt x="279071" y="91761"/>
                  </a:lnTo>
                  <a:lnTo>
                    <a:pt x="280543" y="91186"/>
                  </a:lnTo>
                  <a:close/>
                </a:path>
                <a:path w="971550" h="463550">
                  <a:moveTo>
                    <a:pt x="279071" y="91761"/>
                  </a:moveTo>
                  <a:lnTo>
                    <a:pt x="277621" y="92201"/>
                  </a:lnTo>
                  <a:lnTo>
                    <a:pt x="277946" y="92201"/>
                  </a:lnTo>
                  <a:lnTo>
                    <a:pt x="279071" y="91761"/>
                  </a:lnTo>
                  <a:close/>
                </a:path>
                <a:path w="971550" h="463550">
                  <a:moveTo>
                    <a:pt x="280967" y="91186"/>
                  </a:moveTo>
                  <a:lnTo>
                    <a:pt x="280543" y="91186"/>
                  </a:lnTo>
                  <a:lnTo>
                    <a:pt x="279071" y="91761"/>
                  </a:lnTo>
                  <a:lnTo>
                    <a:pt x="280967" y="91186"/>
                  </a:lnTo>
                  <a:close/>
                </a:path>
                <a:path w="971550" h="463550">
                  <a:moveTo>
                    <a:pt x="675990" y="84200"/>
                  </a:moveTo>
                  <a:lnTo>
                    <a:pt x="457199" y="84200"/>
                  </a:lnTo>
                  <a:lnTo>
                    <a:pt x="458978" y="84582"/>
                  </a:lnTo>
                  <a:lnTo>
                    <a:pt x="481330" y="89535"/>
                  </a:lnTo>
                  <a:lnTo>
                    <a:pt x="479932" y="89153"/>
                  </a:lnTo>
                  <a:lnTo>
                    <a:pt x="684864" y="89153"/>
                  </a:lnTo>
                  <a:lnTo>
                    <a:pt x="678942" y="85725"/>
                  </a:lnTo>
                  <a:lnTo>
                    <a:pt x="675990" y="84200"/>
                  </a:lnTo>
                  <a:close/>
                </a:path>
                <a:path w="971550" h="463550">
                  <a:moveTo>
                    <a:pt x="301879" y="84836"/>
                  </a:moveTo>
                  <a:lnTo>
                    <a:pt x="298704" y="85598"/>
                  </a:lnTo>
                  <a:lnTo>
                    <a:pt x="300868" y="85143"/>
                  </a:lnTo>
                  <a:lnTo>
                    <a:pt x="301879" y="84836"/>
                  </a:lnTo>
                  <a:close/>
                </a:path>
                <a:path w="971550" h="463550">
                  <a:moveTo>
                    <a:pt x="300868" y="85143"/>
                  </a:moveTo>
                  <a:lnTo>
                    <a:pt x="298704" y="85598"/>
                  </a:lnTo>
                  <a:lnTo>
                    <a:pt x="299369" y="85598"/>
                  </a:lnTo>
                  <a:lnTo>
                    <a:pt x="300868" y="85143"/>
                  </a:lnTo>
                  <a:close/>
                </a:path>
                <a:path w="971550" h="463550">
                  <a:moveTo>
                    <a:pt x="302328" y="84836"/>
                  </a:moveTo>
                  <a:lnTo>
                    <a:pt x="301879" y="84836"/>
                  </a:lnTo>
                  <a:lnTo>
                    <a:pt x="300868" y="85143"/>
                  </a:lnTo>
                  <a:lnTo>
                    <a:pt x="302328" y="84836"/>
                  </a:lnTo>
                  <a:close/>
                </a:path>
                <a:path w="971550" h="463550">
                  <a:moveTo>
                    <a:pt x="458741" y="84541"/>
                  </a:moveTo>
                  <a:lnTo>
                    <a:pt x="458923" y="84582"/>
                  </a:lnTo>
                  <a:lnTo>
                    <a:pt x="458741" y="84541"/>
                  </a:lnTo>
                  <a:close/>
                </a:path>
                <a:path w="971550" h="463550">
                  <a:moveTo>
                    <a:pt x="435101" y="80520"/>
                  </a:moveTo>
                  <a:lnTo>
                    <a:pt x="458741" y="84541"/>
                  </a:lnTo>
                  <a:lnTo>
                    <a:pt x="457199" y="84200"/>
                  </a:lnTo>
                  <a:lnTo>
                    <a:pt x="675990" y="84200"/>
                  </a:lnTo>
                  <a:lnTo>
                    <a:pt x="669103" y="80645"/>
                  </a:lnTo>
                  <a:lnTo>
                    <a:pt x="436118" y="80645"/>
                  </a:lnTo>
                  <a:lnTo>
                    <a:pt x="435101" y="80520"/>
                  </a:lnTo>
                  <a:close/>
                </a:path>
                <a:path w="971550" h="463550">
                  <a:moveTo>
                    <a:pt x="323469" y="80390"/>
                  </a:moveTo>
                  <a:lnTo>
                    <a:pt x="320674" y="80899"/>
                  </a:lnTo>
                  <a:lnTo>
                    <a:pt x="321750" y="80752"/>
                  </a:lnTo>
                  <a:lnTo>
                    <a:pt x="323469" y="80390"/>
                  </a:lnTo>
                  <a:close/>
                </a:path>
                <a:path w="971550" h="463550">
                  <a:moveTo>
                    <a:pt x="321750" y="80752"/>
                  </a:moveTo>
                  <a:lnTo>
                    <a:pt x="320674" y="80899"/>
                  </a:lnTo>
                  <a:lnTo>
                    <a:pt x="321052" y="80899"/>
                  </a:lnTo>
                  <a:lnTo>
                    <a:pt x="321750" y="80752"/>
                  </a:lnTo>
                  <a:close/>
                </a:path>
                <a:path w="971550" h="463550">
                  <a:moveTo>
                    <a:pt x="324400" y="80390"/>
                  </a:moveTo>
                  <a:lnTo>
                    <a:pt x="323469" y="80390"/>
                  </a:lnTo>
                  <a:lnTo>
                    <a:pt x="321750" y="80752"/>
                  </a:lnTo>
                  <a:lnTo>
                    <a:pt x="324400" y="80390"/>
                  </a:lnTo>
                  <a:close/>
                </a:path>
                <a:path w="971550" h="463550">
                  <a:moveTo>
                    <a:pt x="434340" y="80390"/>
                  </a:moveTo>
                  <a:lnTo>
                    <a:pt x="435101" y="80520"/>
                  </a:lnTo>
                  <a:lnTo>
                    <a:pt x="436118" y="80645"/>
                  </a:lnTo>
                  <a:lnTo>
                    <a:pt x="434340" y="80390"/>
                  </a:lnTo>
                  <a:close/>
                </a:path>
                <a:path w="971550" h="463550">
                  <a:moveTo>
                    <a:pt x="668611" y="80390"/>
                  </a:moveTo>
                  <a:lnTo>
                    <a:pt x="434340" y="80390"/>
                  </a:lnTo>
                  <a:lnTo>
                    <a:pt x="436118" y="80645"/>
                  </a:lnTo>
                  <a:lnTo>
                    <a:pt x="669103" y="80645"/>
                  </a:lnTo>
                  <a:lnTo>
                    <a:pt x="668611" y="80390"/>
                  </a:lnTo>
                  <a:close/>
                </a:path>
                <a:path w="971550" h="463550">
                  <a:moveTo>
                    <a:pt x="413090" y="77825"/>
                  </a:moveTo>
                  <a:lnTo>
                    <a:pt x="435101" y="80520"/>
                  </a:lnTo>
                  <a:lnTo>
                    <a:pt x="434340" y="80390"/>
                  </a:lnTo>
                  <a:lnTo>
                    <a:pt x="668611" y="80390"/>
                  </a:lnTo>
                  <a:lnTo>
                    <a:pt x="663692" y="77850"/>
                  </a:lnTo>
                  <a:lnTo>
                    <a:pt x="413511" y="77850"/>
                  </a:lnTo>
                  <a:lnTo>
                    <a:pt x="413090" y="77825"/>
                  </a:lnTo>
                  <a:close/>
                </a:path>
                <a:path w="971550" h="463550">
                  <a:moveTo>
                    <a:pt x="411226" y="77597"/>
                  </a:moveTo>
                  <a:lnTo>
                    <a:pt x="413090" y="77825"/>
                  </a:lnTo>
                  <a:lnTo>
                    <a:pt x="413511" y="77850"/>
                  </a:lnTo>
                  <a:lnTo>
                    <a:pt x="411226" y="77597"/>
                  </a:lnTo>
                  <a:close/>
                </a:path>
                <a:path w="971550" h="463550">
                  <a:moveTo>
                    <a:pt x="663200" y="77597"/>
                  </a:moveTo>
                  <a:lnTo>
                    <a:pt x="411226" y="77597"/>
                  </a:lnTo>
                  <a:lnTo>
                    <a:pt x="413511" y="77850"/>
                  </a:lnTo>
                  <a:lnTo>
                    <a:pt x="663692" y="77850"/>
                  </a:lnTo>
                  <a:lnTo>
                    <a:pt x="663200" y="77597"/>
                  </a:lnTo>
                  <a:close/>
                </a:path>
                <a:path w="971550" h="463550">
                  <a:moveTo>
                    <a:pt x="660494" y="76200"/>
                  </a:moveTo>
                  <a:lnTo>
                    <a:pt x="367734" y="76211"/>
                  </a:lnTo>
                  <a:lnTo>
                    <a:pt x="390652" y="76326"/>
                  </a:lnTo>
                  <a:lnTo>
                    <a:pt x="388493" y="76326"/>
                  </a:lnTo>
                  <a:lnTo>
                    <a:pt x="413090" y="77825"/>
                  </a:lnTo>
                  <a:lnTo>
                    <a:pt x="411226" y="77597"/>
                  </a:lnTo>
                  <a:lnTo>
                    <a:pt x="663200" y="77597"/>
                  </a:lnTo>
                  <a:lnTo>
                    <a:pt x="660494" y="76200"/>
                  </a:lnTo>
                  <a:close/>
                </a:path>
                <a:path w="971550" h="463550">
                  <a:moveTo>
                    <a:pt x="345820" y="77470"/>
                  </a:moveTo>
                  <a:lnTo>
                    <a:pt x="342899" y="77724"/>
                  </a:lnTo>
                  <a:lnTo>
                    <a:pt x="344889" y="77597"/>
                  </a:lnTo>
                  <a:lnTo>
                    <a:pt x="345820" y="77470"/>
                  </a:lnTo>
                  <a:close/>
                </a:path>
                <a:path w="971550" h="463550">
                  <a:moveTo>
                    <a:pt x="344812" y="77607"/>
                  </a:moveTo>
                  <a:lnTo>
                    <a:pt x="342899" y="77724"/>
                  </a:lnTo>
                  <a:lnTo>
                    <a:pt x="343958" y="77724"/>
                  </a:lnTo>
                  <a:lnTo>
                    <a:pt x="344812" y="77607"/>
                  </a:lnTo>
                  <a:close/>
                </a:path>
                <a:path w="971550" h="463550">
                  <a:moveTo>
                    <a:pt x="347069" y="77470"/>
                  </a:moveTo>
                  <a:lnTo>
                    <a:pt x="345820" y="77470"/>
                  </a:lnTo>
                  <a:lnTo>
                    <a:pt x="344812" y="77607"/>
                  </a:lnTo>
                  <a:lnTo>
                    <a:pt x="347069" y="7747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54423" y="3116580"/>
              <a:ext cx="2049780" cy="748665"/>
            </a:xfrm>
            <a:custGeom>
              <a:avLst/>
              <a:gdLst/>
              <a:ahLst/>
              <a:cxnLst/>
              <a:rect l="l" t="t" r="r" b="b"/>
              <a:pathLst>
                <a:path w="2049779" h="748664">
                  <a:moveTo>
                    <a:pt x="1925065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4"/>
                  </a:lnTo>
                  <a:lnTo>
                    <a:pt x="0" y="623570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4"/>
                  </a:lnTo>
                  <a:lnTo>
                    <a:pt x="1925065" y="748284"/>
                  </a:lnTo>
                  <a:lnTo>
                    <a:pt x="1973591" y="738477"/>
                  </a:lnTo>
                  <a:lnTo>
                    <a:pt x="2013235" y="711739"/>
                  </a:lnTo>
                  <a:lnTo>
                    <a:pt x="2039973" y="672095"/>
                  </a:lnTo>
                  <a:lnTo>
                    <a:pt x="2049779" y="623570"/>
                  </a:lnTo>
                  <a:lnTo>
                    <a:pt x="2049779" y="124714"/>
                  </a:lnTo>
                  <a:lnTo>
                    <a:pt x="2039973" y="76188"/>
                  </a:lnTo>
                  <a:lnTo>
                    <a:pt x="2013235" y="36544"/>
                  </a:lnTo>
                  <a:lnTo>
                    <a:pt x="1973591" y="9806"/>
                  </a:lnTo>
                  <a:lnTo>
                    <a:pt x="1925065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13046" y="3221862"/>
            <a:ext cx="16643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Jika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memiliki  RANGKAP</a:t>
            </a:r>
            <a:r>
              <a:rPr sz="16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JABATAN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59" y="509016"/>
            <a:ext cx="11719560" cy="5547360"/>
            <a:chOff x="289559" y="509016"/>
            <a:chExt cx="11719560" cy="5547360"/>
          </a:xfrm>
        </p:grpSpPr>
        <p:sp>
          <p:nvSpPr>
            <p:cNvPr id="3" name="object 3"/>
            <p:cNvSpPr/>
            <p:nvPr/>
          </p:nvSpPr>
          <p:spPr>
            <a:xfrm>
              <a:off x="289559" y="509016"/>
              <a:ext cx="11719560" cy="5547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2748" y="4844795"/>
              <a:ext cx="1435735" cy="449580"/>
            </a:xfrm>
            <a:custGeom>
              <a:avLst/>
              <a:gdLst/>
              <a:ahLst/>
              <a:cxnLst/>
              <a:rect l="l" t="t" r="r" b="b"/>
              <a:pathLst>
                <a:path w="1435734" h="449579">
                  <a:moveTo>
                    <a:pt x="1360677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49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0677" y="449579"/>
                  </a:lnTo>
                  <a:lnTo>
                    <a:pt x="1389852" y="443694"/>
                  </a:lnTo>
                  <a:lnTo>
                    <a:pt x="1413668" y="427640"/>
                  </a:lnTo>
                  <a:lnTo>
                    <a:pt x="1429722" y="403824"/>
                  </a:lnTo>
                  <a:lnTo>
                    <a:pt x="1435607" y="374649"/>
                  </a:lnTo>
                  <a:lnTo>
                    <a:pt x="1435607" y="74929"/>
                  </a:lnTo>
                  <a:lnTo>
                    <a:pt x="1429722" y="45755"/>
                  </a:lnTo>
                  <a:lnTo>
                    <a:pt x="1413668" y="21939"/>
                  </a:lnTo>
                  <a:lnTo>
                    <a:pt x="1389852" y="5885"/>
                  </a:lnTo>
                  <a:lnTo>
                    <a:pt x="1360677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84672" y="4889372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30085" y="4432300"/>
            <a:ext cx="861060" cy="688975"/>
          </a:xfrm>
          <a:custGeom>
            <a:avLst/>
            <a:gdLst/>
            <a:ahLst/>
            <a:cxnLst/>
            <a:rect l="l" t="t" r="r" b="b"/>
            <a:pathLst>
              <a:path w="861059" h="688975">
                <a:moveTo>
                  <a:pt x="90225" y="464938"/>
                </a:moveTo>
                <a:lnTo>
                  <a:pt x="82742" y="465464"/>
                </a:lnTo>
                <a:lnTo>
                  <a:pt x="43576" y="485092"/>
                </a:lnTo>
                <a:lnTo>
                  <a:pt x="14626" y="517983"/>
                </a:lnTo>
                <a:lnTo>
                  <a:pt x="0" y="560958"/>
                </a:lnTo>
                <a:lnTo>
                  <a:pt x="3165" y="606232"/>
                </a:lnTo>
                <a:lnTo>
                  <a:pt x="22748" y="645398"/>
                </a:lnTo>
                <a:lnTo>
                  <a:pt x="55596" y="674348"/>
                </a:lnTo>
                <a:lnTo>
                  <a:pt x="98552" y="688975"/>
                </a:lnTo>
                <a:lnTo>
                  <a:pt x="143845" y="685809"/>
                </a:lnTo>
                <a:lnTo>
                  <a:pt x="183054" y="666226"/>
                </a:lnTo>
                <a:lnTo>
                  <a:pt x="212048" y="633378"/>
                </a:lnTo>
                <a:lnTo>
                  <a:pt x="226695" y="590423"/>
                </a:lnTo>
                <a:lnTo>
                  <a:pt x="226025" y="580898"/>
                </a:lnTo>
                <a:lnTo>
                  <a:pt x="151003" y="580898"/>
                </a:lnTo>
                <a:lnTo>
                  <a:pt x="75565" y="570357"/>
                </a:lnTo>
                <a:lnTo>
                  <a:pt x="90225" y="464938"/>
                </a:lnTo>
                <a:close/>
              </a:path>
              <a:path w="861059" h="688975">
                <a:moveTo>
                  <a:pt x="128016" y="462280"/>
                </a:moveTo>
                <a:lnTo>
                  <a:pt x="90225" y="464938"/>
                </a:lnTo>
                <a:lnTo>
                  <a:pt x="75565" y="570357"/>
                </a:lnTo>
                <a:lnTo>
                  <a:pt x="151003" y="580898"/>
                </a:lnTo>
                <a:lnTo>
                  <a:pt x="165763" y="475145"/>
                </a:lnTo>
                <a:lnTo>
                  <a:pt x="128016" y="462280"/>
                </a:lnTo>
                <a:close/>
              </a:path>
              <a:path w="861059" h="688975">
                <a:moveTo>
                  <a:pt x="165763" y="475145"/>
                </a:moveTo>
                <a:lnTo>
                  <a:pt x="151003" y="580898"/>
                </a:lnTo>
                <a:lnTo>
                  <a:pt x="226025" y="580898"/>
                </a:lnTo>
                <a:lnTo>
                  <a:pt x="223510" y="545129"/>
                </a:lnTo>
                <a:lnTo>
                  <a:pt x="203882" y="505920"/>
                </a:lnTo>
                <a:lnTo>
                  <a:pt x="170991" y="476926"/>
                </a:lnTo>
                <a:lnTo>
                  <a:pt x="165763" y="475145"/>
                </a:lnTo>
                <a:close/>
              </a:path>
              <a:path w="861059" h="688975">
                <a:moveTo>
                  <a:pt x="167559" y="462280"/>
                </a:moveTo>
                <a:lnTo>
                  <a:pt x="128016" y="462280"/>
                </a:lnTo>
                <a:lnTo>
                  <a:pt x="165763" y="475145"/>
                </a:lnTo>
                <a:lnTo>
                  <a:pt x="167559" y="462280"/>
                </a:lnTo>
                <a:close/>
              </a:path>
              <a:path w="861059" h="688975">
                <a:moveTo>
                  <a:pt x="530606" y="35432"/>
                </a:moveTo>
                <a:lnTo>
                  <a:pt x="474345" y="40893"/>
                </a:lnTo>
                <a:lnTo>
                  <a:pt x="421640" y="55244"/>
                </a:lnTo>
                <a:lnTo>
                  <a:pt x="372491" y="76707"/>
                </a:lnTo>
                <a:lnTo>
                  <a:pt x="327152" y="103505"/>
                </a:lnTo>
                <a:lnTo>
                  <a:pt x="285496" y="134112"/>
                </a:lnTo>
                <a:lnTo>
                  <a:pt x="247650" y="167386"/>
                </a:lnTo>
                <a:lnTo>
                  <a:pt x="213868" y="201675"/>
                </a:lnTo>
                <a:lnTo>
                  <a:pt x="183896" y="235838"/>
                </a:lnTo>
                <a:lnTo>
                  <a:pt x="157225" y="270891"/>
                </a:lnTo>
                <a:lnTo>
                  <a:pt x="134874" y="310006"/>
                </a:lnTo>
                <a:lnTo>
                  <a:pt x="117475" y="351155"/>
                </a:lnTo>
                <a:lnTo>
                  <a:pt x="104394" y="393064"/>
                </a:lnTo>
                <a:lnTo>
                  <a:pt x="94234" y="436118"/>
                </a:lnTo>
                <a:lnTo>
                  <a:pt x="90225" y="464938"/>
                </a:lnTo>
                <a:lnTo>
                  <a:pt x="128016" y="462280"/>
                </a:lnTo>
                <a:lnTo>
                  <a:pt x="167559" y="462280"/>
                </a:lnTo>
                <a:lnTo>
                  <a:pt x="169155" y="450850"/>
                </a:lnTo>
                <a:lnTo>
                  <a:pt x="169545" y="448056"/>
                </a:lnTo>
                <a:lnTo>
                  <a:pt x="173052" y="432307"/>
                </a:lnTo>
                <a:lnTo>
                  <a:pt x="177630" y="414147"/>
                </a:lnTo>
                <a:lnTo>
                  <a:pt x="177673" y="413766"/>
                </a:lnTo>
                <a:lnTo>
                  <a:pt x="183388" y="394081"/>
                </a:lnTo>
                <a:lnTo>
                  <a:pt x="188891" y="377951"/>
                </a:lnTo>
                <a:lnTo>
                  <a:pt x="189484" y="376174"/>
                </a:lnTo>
                <a:lnTo>
                  <a:pt x="195522" y="360806"/>
                </a:lnTo>
                <a:lnTo>
                  <a:pt x="196215" y="359029"/>
                </a:lnTo>
                <a:lnTo>
                  <a:pt x="203708" y="342392"/>
                </a:lnTo>
                <a:lnTo>
                  <a:pt x="203900" y="342392"/>
                </a:lnTo>
                <a:lnTo>
                  <a:pt x="210948" y="329056"/>
                </a:lnTo>
                <a:lnTo>
                  <a:pt x="210820" y="329056"/>
                </a:lnTo>
                <a:lnTo>
                  <a:pt x="212090" y="326898"/>
                </a:lnTo>
                <a:lnTo>
                  <a:pt x="219934" y="314451"/>
                </a:lnTo>
                <a:lnTo>
                  <a:pt x="221361" y="312166"/>
                </a:lnTo>
                <a:lnTo>
                  <a:pt x="230302" y="299847"/>
                </a:lnTo>
                <a:lnTo>
                  <a:pt x="231394" y="298323"/>
                </a:lnTo>
                <a:lnTo>
                  <a:pt x="242462" y="284733"/>
                </a:lnTo>
                <a:lnTo>
                  <a:pt x="255408" y="269367"/>
                </a:lnTo>
                <a:lnTo>
                  <a:pt x="256159" y="268477"/>
                </a:lnTo>
                <a:lnTo>
                  <a:pt x="269443" y="253745"/>
                </a:lnTo>
                <a:lnTo>
                  <a:pt x="284861" y="237489"/>
                </a:lnTo>
                <a:lnTo>
                  <a:pt x="285003" y="237489"/>
                </a:lnTo>
                <a:lnTo>
                  <a:pt x="300482" y="222250"/>
                </a:lnTo>
                <a:lnTo>
                  <a:pt x="300687" y="222250"/>
                </a:lnTo>
                <a:lnTo>
                  <a:pt x="315886" y="208280"/>
                </a:lnTo>
                <a:lnTo>
                  <a:pt x="316992" y="207263"/>
                </a:lnTo>
                <a:lnTo>
                  <a:pt x="332809" y="193929"/>
                </a:lnTo>
                <a:lnTo>
                  <a:pt x="334010" y="192912"/>
                </a:lnTo>
                <a:lnTo>
                  <a:pt x="350346" y="180339"/>
                </a:lnTo>
                <a:lnTo>
                  <a:pt x="351663" y="179324"/>
                </a:lnTo>
                <a:lnTo>
                  <a:pt x="368457" y="167512"/>
                </a:lnTo>
                <a:lnTo>
                  <a:pt x="370078" y="166369"/>
                </a:lnTo>
                <a:lnTo>
                  <a:pt x="370260" y="166369"/>
                </a:lnTo>
                <a:lnTo>
                  <a:pt x="387371" y="155701"/>
                </a:lnTo>
                <a:lnTo>
                  <a:pt x="387223" y="155701"/>
                </a:lnTo>
                <a:lnTo>
                  <a:pt x="389000" y="154686"/>
                </a:lnTo>
                <a:lnTo>
                  <a:pt x="406379" y="145033"/>
                </a:lnTo>
                <a:lnTo>
                  <a:pt x="408432" y="143891"/>
                </a:lnTo>
                <a:lnTo>
                  <a:pt x="408670" y="143891"/>
                </a:lnTo>
                <a:lnTo>
                  <a:pt x="425985" y="135636"/>
                </a:lnTo>
                <a:lnTo>
                  <a:pt x="425831" y="135636"/>
                </a:lnTo>
                <a:lnTo>
                  <a:pt x="428117" y="134619"/>
                </a:lnTo>
                <a:lnTo>
                  <a:pt x="428378" y="134619"/>
                </a:lnTo>
                <a:lnTo>
                  <a:pt x="446208" y="127507"/>
                </a:lnTo>
                <a:lnTo>
                  <a:pt x="445897" y="127507"/>
                </a:lnTo>
                <a:lnTo>
                  <a:pt x="448437" y="126618"/>
                </a:lnTo>
                <a:lnTo>
                  <a:pt x="448686" y="126618"/>
                </a:lnTo>
                <a:lnTo>
                  <a:pt x="466221" y="121031"/>
                </a:lnTo>
                <a:lnTo>
                  <a:pt x="469011" y="120142"/>
                </a:lnTo>
                <a:lnTo>
                  <a:pt x="469995" y="120142"/>
                </a:lnTo>
                <a:lnTo>
                  <a:pt x="487267" y="116077"/>
                </a:lnTo>
                <a:lnTo>
                  <a:pt x="486791" y="116077"/>
                </a:lnTo>
                <a:lnTo>
                  <a:pt x="489966" y="115443"/>
                </a:lnTo>
                <a:lnTo>
                  <a:pt x="491145" y="115443"/>
                </a:lnTo>
                <a:lnTo>
                  <a:pt x="509433" y="112775"/>
                </a:lnTo>
                <a:lnTo>
                  <a:pt x="508635" y="112775"/>
                </a:lnTo>
                <a:lnTo>
                  <a:pt x="511175" y="112522"/>
                </a:lnTo>
                <a:lnTo>
                  <a:pt x="512154" y="112522"/>
                </a:lnTo>
                <a:lnTo>
                  <a:pt x="519194" y="112013"/>
                </a:lnTo>
                <a:lnTo>
                  <a:pt x="520954" y="111887"/>
                </a:lnTo>
                <a:lnTo>
                  <a:pt x="523324" y="111887"/>
                </a:lnTo>
                <a:lnTo>
                  <a:pt x="530179" y="111677"/>
                </a:lnTo>
                <a:lnTo>
                  <a:pt x="528955" y="111632"/>
                </a:lnTo>
                <a:lnTo>
                  <a:pt x="654655" y="111632"/>
                </a:lnTo>
                <a:lnTo>
                  <a:pt x="678939" y="67641"/>
                </a:lnTo>
                <a:lnTo>
                  <a:pt x="666750" y="61341"/>
                </a:lnTo>
                <a:lnTo>
                  <a:pt x="639064" y="52069"/>
                </a:lnTo>
                <a:lnTo>
                  <a:pt x="612521" y="45085"/>
                </a:lnTo>
                <a:lnTo>
                  <a:pt x="585597" y="39750"/>
                </a:lnTo>
                <a:lnTo>
                  <a:pt x="558165" y="36449"/>
                </a:lnTo>
                <a:lnTo>
                  <a:pt x="530606" y="35432"/>
                </a:lnTo>
                <a:close/>
              </a:path>
              <a:path w="861059" h="688975">
                <a:moveTo>
                  <a:pt x="169545" y="448056"/>
                </a:moveTo>
                <a:lnTo>
                  <a:pt x="169037" y="450850"/>
                </a:lnTo>
                <a:lnTo>
                  <a:pt x="169368" y="449316"/>
                </a:lnTo>
                <a:lnTo>
                  <a:pt x="169545" y="448056"/>
                </a:lnTo>
                <a:close/>
              </a:path>
              <a:path w="861059" h="688975">
                <a:moveTo>
                  <a:pt x="169368" y="449316"/>
                </a:moveTo>
                <a:lnTo>
                  <a:pt x="169037" y="450850"/>
                </a:lnTo>
                <a:lnTo>
                  <a:pt x="169368" y="449316"/>
                </a:lnTo>
                <a:close/>
              </a:path>
              <a:path w="861059" h="688975">
                <a:moveTo>
                  <a:pt x="169642" y="448056"/>
                </a:moveTo>
                <a:lnTo>
                  <a:pt x="169368" y="449316"/>
                </a:lnTo>
                <a:lnTo>
                  <a:pt x="169642" y="448056"/>
                </a:lnTo>
                <a:close/>
              </a:path>
              <a:path w="861059" h="688975">
                <a:moveTo>
                  <a:pt x="173355" y="430911"/>
                </a:moveTo>
                <a:lnTo>
                  <a:pt x="172974" y="432307"/>
                </a:lnTo>
                <a:lnTo>
                  <a:pt x="173355" y="430911"/>
                </a:lnTo>
                <a:close/>
              </a:path>
              <a:path w="861059" h="688975">
                <a:moveTo>
                  <a:pt x="178054" y="412495"/>
                </a:moveTo>
                <a:lnTo>
                  <a:pt x="177673" y="413766"/>
                </a:lnTo>
                <a:lnTo>
                  <a:pt x="178054" y="412495"/>
                </a:lnTo>
                <a:close/>
              </a:path>
              <a:path w="861059" h="688975">
                <a:moveTo>
                  <a:pt x="183515" y="394081"/>
                </a:moveTo>
                <a:lnTo>
                  <a:pt x="183007" y="395605"/>
                </a:lnTo>
                <a:lnTo>
                  <a:pt x="183515" y="394081"/>
                </a:lnTo>
                <a:close/>
              </a:path>
              <a:path w="861059" h="688975">
                <a:moveTo>
                  <a:pt x="189484" y="376174"/>
                </a:moveTo>
                <a:lnTo>
                  <a:pt x="188849" y="377951"/>
                </a:lnTo>
                <a:lnTo>
                  <a:pt x="189143" y="377195"/>
                </a:lnTo>
                <a:lnTo>
                  <a:pt x="189484" y="376174"/>
                </a:lnTo>
                <a:close/>
              </a:path>
              <a:path w="861059" h="688975">
                <a:moveTo>
                  <a:pt x="189143" y="377195"/>
                </a:moveTo>
                <a:lnTo>
                  <a:pt x="188849" y="377951"/>
                </a:lnTo>
                <a:lnTo>
                  <a:pt x="189143" y="377195"/>
                </a:lnTo>
                <a:close/>
              </a:path>
              <a:path w="861059" h="688975">
                <a:moveTo>
                  <a:pt x="189541" y="376174"/>
                </a:moveTo>
                <a:lnTo>
                  <a:pt x="189143" y="377195"/>
                </a:lnTo>
                <a:lnTo>
                  <a:pt x="189541" y="376174"/>
                </a:lnTo>
                <a:close/>
              </a:path>
              <a:path w="861059" h="688975">
                <a:moveTo>
                  <a:pt x="196215" y="359029"/>
                </a:moveTo>
                <a:lnTo>
                  <a:pt x="195453" y="360806"/>
                </a:lnTo>
                <a:lnTo>
                  <a:pt x="195983" y="359622"/>
                </a:lnTo>
                <a:lnTo>
                  <a:pt x="196215" y="359029"/>
                </a:lnTo>
                <a:close/>
              </a:path>
              <a:path w="861059" h="688975">
                <a:moveTo>
                  <a:pt x="195983" y="359622"/>
                </a:moveTo>
                <a:lnTo>
                  <a:pt x="195453" y="360806"/>
                </a:lnTo>
                <a:lnTo>
                  <a:pt x="195983" y="359622"/>
                </a:lnTo>
                <a:close/>
              </a:path>
              <a:path w="861059" h="688975">
                <a:moveTo>
                  <a:pt x="196250" y="359029"/>
                </a:moveTo>
                <a:lnTo>
                  <a:pt x="195983" y="359622"/>
                </a:lnTo>
                <a:lnTo>
                  <a:pt x="196250" y="359029"/>
                </a:lnTo>
                <a:close/>
              </a:path>
              <a:path w="861059" h="688975">
                <a:moveTo>
                  <a:pt x="203900" y="342392"/>
                </a:moveTo>
                <a:lnTo>
                  <a:pt x="203708" y="342392"/>
                </a:lnTo>
                <a:lnTo>
                  <a:pt x="202692" y="344677"/>
                </a:lnTo>
                <a:lnTo>
                  <a:pt x="203900" y="342392"/>
                </a:lnTo>
                <a:close/>
              </a:path>
              <a:path w="861059" h="688975">
                <a:moveTo>
                  <a:pt x="212090" y="326898"/>
                </a:moveTo>
                <a:lnTo>
                  <a:pt x="210820" y="329056"/>
                </a:lnTo>
                <a:lnTo>
                  <a:pt x="211661" y="327707"/>
                </a:lnTo>
                <a:lnTo>
                  <a:pt x="212090" y="326898"/>
                </a:lnTo>
                <a:close/>
              </a:path>
              <a:path w="861059" h="688975">
                <a:moveTo>
                  <a:pt x="211661" y="327707"/>
                </a:moveTo>
                <a:lnTo>
                  <a:pt x="210820" y="329056"/>
                </a:lnTo>
                <a:lnTo>
                  <a:pt x="210948" y="329056"/>
                </a:lnTo>
                <a:lnTo>
                  <a:pt x="211661" y="327707"/>
                </a:lnTo>
                <a:close/>
              </a:path>
              <a:path w="861059" h="688975">
                <a:moveTo>
                  <a:pt x="212167" y="326898"/>
                </a:moveTo>
                <a:lnTo>
                  <a:pt x="211661" y="327707"/>
                </a:lnTo>
                <a:lnTo>
                  <a:pt x="212167" y="326898"/>
                </a:lnTo>
                <a:close/>
              </a:path>
              <a:path w="861059" h="688975">
                <a:moveTo>
                  <a:pt x="221361" y="312166"/>
                </a:moveTo>
                <a:lnTo>
                  <a:pt x="219837" y="314451"/>
                </a:lnTo>
                <a:lnTo>
                  <a:pt x="220591" y="313398"/>
                </a:lnTo>
                <a:lnTo>
                  <a:pt x="221361" y="312166"/>
                </a:lnTo>
                <a:close/>
              </a:path>
              <a:path w="861059" h="688975">
                <a:moveTo>
                  <a:pt x="220591" y="313398"/>
                </a:moveTo>
                <a:lnTo>
                  <a:pt x="219837" y="314451"/>
                </a:lnTo>
                <a:lnTo>
                  <a:pt x="220591" y="313398"/>
                </a:lnTo>
                <a:close/>
              </a:path>
              <a:path w="861059" h="688975">
                <a:moveTo>
                  <a:pt x="221475" y="312166"/>
                </a:moveTo>
                <a:lnTo>
                  <a:pt x="220591" y="313398"/>
                </a:lnTo>
                <a:lnTo>
                  <a:pt x="221475" y="312166"/>
                </a:lnTo>
                <a:close/>
              </a:path>
              <a:path w="861059" h="688975">
                <a:moveTo>
                  <a:pt x="231394" y="298323"/>
                </a:moveTo>
                <a:lnTo>
                  <a:pt x="230250" y="299847"/>
                </a:lnTo>
                <a:lnTo>
                  <a:pt x="230701" y="299289"/>
                </a:lnTo>
                <a:lnTo>
                  <a:pt x="231394" y="298323"/>
                </a:lnTo>
                <a:close/>
              </a:path>
              <a:path w="861059" h="688975">
                <a:moveTo>
                  <a:pt x="230701" y="299289"/>
                </a:moveTo>
                <a:lnTo>
                  <a:pt x="230250" y="299847"/>
                </a:lnTo>
                <a:lnTo>
                  <a:pt x="230701" y="299289"/>
                </a:lnTo>
                <a:close/>
              </a:path>
              <a:path w="861059" h="688975">
                <a:moveTo>
                  <a:pt x="231482" y="298323"/>
                </a:moveTo>
                <a:lnTo>
                  <a:pt x="230701" y="299289"/>
                </a:lnTo>
                <a:lnTo>
                  <a:pt x="231482" y="298323"/>
                </a:lnTo>
                <a:close/>
              </a:path>
              <a:path w="861059" h="688975">
                <a:moveTo>
                  <a:pt x="242898" y="284194"/>
                </a:moveTo>
                <a:lnTo>
                  <a:pt x="242443" y="284733"/>
                </a:lnTo>
                <a:lnTo>
                  <a:pt x="242898" y="284194"/>
                </a:lnTo>
                <a:close/>
              </a:path>
              <a:path w="861059" h="688975">
                <a:moveTo>
                  <a:pt x="256196" y="268477"/>
                </a:moveTo>
                <a:lnTo>
                  <a:pt x="255589" y="269152"/>
                </a:lnTo>
                <a:lnTo>
                  <a:pt x="256196" y="268477"/>
                </a:lnTo>
                <a:close/>
              </a:path>
              <a:path w="861059" h="688975">
                <a:moveTo>
                  <a:pt x="270129" y="252983"/>
                </a:moveTo>
                <a:lnTo>
                  <a:pt x="269367" y="253745"/>
                </a:lnTo>
                <a:lnTo>
                  <a:pt x="270129" y="252983"/>
                </a:lnTo>
                <a:close/>
              </a:path>
              <a:path w="861059" h="688975">
                <a:moveTo>
                  <a:pt x="285003" y="237489"/>
                </a:moveTo>
                <a:lnTo>
                  <a:pt x="284861" y="237489"/>
                </a:lnTo>
                <a:lnTo>
                  <a:pt x="283972" y="238506"/>
                </a:lnTo>
                <a:lnTo>
                  <a:pt x="285003" y="237489"/>
                </a:lnTo>
                <a:close/>
              </a:path>
              <a:path w="861059" h="688975">
                <a:moveTo>
                  <a:pt x="300687" y="222250"/>
                </a:moveTo>
                <a:lnTo>
                  <a:pt x="300482" y="222250"/>
                </a:lnTo>
                <a:lnTo>
                  <a:pt x="299720" y="223138"/>
                </a:lnTo>
                <a:lnTo>
                  <a:pt x="300687" y="222250"/>
                </a:lnTo>
                <a:close/>
              </a:path>
              <a:path w="861059" h="688975">
                <a:moveTo>
                  <a:pt x="642102" y="134371"/>
                </a:moveTo>
                <a:lnTo>
                  <a:pt x="605790" y="200151"/>
                </a:lnTo>
                <a:lnTo>
                  <a:pt x="861060" y="210693"/>
                </a:lnTo>
                <a:lnTo>
                  <a:pt x="821003" y="152400"/>
                </a:lnTo>
                <a:lnTo>
                  <a:pt x="676910" y="152400"/>
                </a:lnTo>
                <a:lnTo>
                  <a:pt x="642102" y="134371"/>
                </a:lnTo>
                <a:close/>
              </a:path>
              <a:path w="861059" h="688975">
                <a:moveTo>
                  <a:pt x="316992" y="207263"/>
                </a:moveTo>
                <a:lnTo>
                  <a:pt x="315849" y="208280"/>
                </a:lnTo>
                <a:lnTo>
                  <a:pt x="316322" y="207879"/>
                </a:lnTo>
                <a:lnTo>
                  <a:pt x="316992" y="207263"/>
                </a:lnTo>
                <a:close/>
              </a:path>
              <a:path w="861059" h="688975">
                <a:moveTo>
                  <a:pt x="316322" y="207879"/>
                </a:moveTo>
                <a:lnTo>
                  <a:pt x="315849" y="208280"/>
                </a:lnTo>
                <a:lnTo>
                  <a:pt x="316322" y="207879"/>
                </a:lnTo>
                <a:close/>
              </a:path>
              <a:path w="861059" h="688975">
                <a:moveTo>
                  <a:pt x="317049" y="207263"/>
                </a:moveTo>
                <a:lnTo>
                  <a:pt x="316322" y="207879"/>
                </a:lnTo>
                <a:lnTo>
                  <a:pt x="317049" y="207263"/>
                </a:lnTo>
                <a:close/>
              </a:path>
              <a:path w="861059" h="688975">
                <a:moveTo>
                  <a:pt x="334010" y="192912"/>
                </a:moveTo>
                <a:lnTo>
                  <a:pt x="332740" y="193929"/>
                </a:lnTo>
                <a:lnTo>
                  <a:pt x="333528" y="193320"/>
                </a:lnTo>
                <a:lnTo>
                  <a:pt x="334010" y="192912"/>
                </a:lnTo>
                <a:close/>
              </a:path>
              <a:path w="861059" h="688975">
                <a:moveTo>
                  <a:pt x="333528" y="193320"/>
                </a:moveTo>
                <a:lnTo>
                  <a:pt x="332740" y="193929"/>
                </a:lnTo>
                <a:lnTo>
                  <a:pt x="333528" y="193320"/>
                </a:lnTo>
                <a:close/>
              </a:path>
              <a:path w="861059" h="688975">
                <a:moveTo>
                  <a:pt x="334056" y="192912"/>
                </a:moveTo>
                <a:lnTo>
                  <a:pt x="333528" y="193320"/>
                </a:lnTo>
                <a:lnTo>
                  <a:pt x="334056" y="192912"/>
                </a:lnTo>
                <a:close/>
              </a:path>
              <a:path w="861059" h="688975">
                <a:moveTo>
                  <a:pt x="351663" y="179324"/>
                </a:moveTo>
                <a:lnTo>
                  <a:pt x="350266" y="180339"/>
                </a:lnTo>
                <a:lnTo>
                  <a:pt x="351199" y="179682"/>
                </a:lnTo>
                <a:lnTo>
                  <a:pt x="351663" y="179324"/>
                </a:lnTo>
                <a:close/>
              </a:path>
              <a:path w="861059" h="688975">
                <a:moveTo>
                  <a:pt x="351199" y="179682"/>
                </a:moveTo>
                <a:lnTo>
                  <a:pt x="350266" y="180339"/>
                </a:lnTo>
                <a:lnTo>
                  <a:pt x="351199" y="179682"/>
                </a:lnTo>
                <a:close/>
              </a:path>
              <a:path w="861059" h="688975">
                <a:moveTo>
                  <a:pt x="351706" y="179324"/>
                </a:moveTo>
                <a:lnTo>
                  <a:pt x="351199" y="179682"/>
                </a:lnTo>
                <a:lnTo>
                  <a:pt x="351706" y="179324"/>
                </a:lnTo>
                <a:close/>
              </a:path>
              <a:path w="861059" h="688975">
                <a:moveTo>
                  <a:pt x="370078" y="166369"/>
                </a:moveTo>
                <a:lnTo>
                  <a:pt x="368427" y="167512"/>
                </a:lnTo>
                <a:lnTo>
                  <a:pt x="368686" y="167351"/>
                </a:lnTo>
                <a:lnTo>
                  <a:pt x="370078" y="166369"/>
                </a:lnTo>
                <a:close/>
              </a:path>
              <a:path w="861059" h="688975">
                <a:moveTo>
                  <a:pt x="368686" y="167351"/>
                </a:moveTo>
                <a:lnTo>
                  <a:pt x="368427" y="167512"/>
                </a:lnTo>
                <a:lnTo>
                  <a:pt x="368686" y="167351"/>
                </a:lnTo>
                <a:close/>
              </a:path>
              <a:path w="861059" h="688975">
                <a:moveTo>
                  <a:pt x="370260" y="166369"/>
                </a:moveTo>
                <a:lnTo>
                  <a:pt x="370078" y="166369"/>
                </a:lnTo>
                <a:lnTo>
                  <a:pt x="368686" y="167351"/>
                </a:lnTo>
                <a:lnTo>
                  <a:pt x="370260" y="166369"/>
                </a:lnTo>
                <a:close/>
              </a:path>
              <a:path w="861059" h="688975">
                <a:moveTo>
                  <a:pt x="389000" y="154686"/>
                </a:moveTo>
                <a:lnTo>
                  <a:pt x="387223" y="155701"/>
                </a:lnTo>
                <a:lnTo>
                  <a:pt x="388612" y="154928"/>
                </a:lnTo>
                <a:lnTo>
                  <a:pt x="389000" y="154686"/>
                </a:lnTo>
                <a:close/>
              </a:path>
              <a:path w="861059" h="688975">
                <a:moveTo>
                  <a:pt x="388612" y="154928"/>
                </a:moveTo>
                <a:lnTo>
                  <a:pt x="387223" y="155701"/>
                </a:lnTo>
                <a:lnTo>
                  <a:pt x="387371" y="155701"/>
                </a:lnTo>
                <a:lnTo>
                  <a:pt x="388612" y="154928"/>
                </a:lnTo>
                <a:close/>
              </a:path>
              <a:path w="861059" h="688975">
                <a:moveTo>
                  <a:pt x="389047" y="154686"/>
                </a:moveTo>
                <a:lnTo>
                  <a:pt x="388612" y="154928"/>
                </a:lnTo>
                <a:lnTo>
                  <a:pt x="389047" y="154686"/>
                </a:lnTo>
                <a:close/>
              </a:path>
              <a:path w="861059" h="688975">
                <a:moveTo>
                  <a:pt x="678939" y="67641"/>
                </a:moveTo>
                <a:lnTo>
                  <a:pt x="642102" y="134371"/>
                </a:lnTo>
                <a:lnTo>
                  <a:pt x="676910" y="152400"/>
                </a:lnTo>
                <a:lnTo>
                  <a:pt x="711962" y="84708"/>
                </a:lnTo>
                <a:lnTo>
                  <a:pt x="678939" y="67641"/>
                </a:lnTo>
                <a:close/>
              </a:path>
              <a:path w="861059" h="688975">
                <a:moveTo>
                  <a:pt x="716280" y="0"/>
                </a:moveTo>
                <a:lnTo>
                  <a:pt x="678939" y="67641"/>
                </a:lnTo>
                <a:lnTo>
                  <a:pt x="711962" y="84708"/>
                </a:lnTo>
                <a:lnTo>
                  <a:pt x="676910" y="152400"/>
                </a:lnTo>
                <a:lnTo>
                  <a:pt x="821003" y="152400"/>
                </a:lnTo>
                <a:lnTo>
                  <a:pt x="716280" y="0"/>
                </a:lnTo>
                <a:close/>
              </a:path>
              <a:path w="861059" h="688975">
                <a:moveTo>
                  <a:pt x="408432" y="143891"/>
                </a:moveTo>
                <a:lnTo>
                  <a:pt x="406273" y="145033"/>
                </a:lnTo>
                <a:lnTo>
                  <a:pt x="407013" y="144681"/>
                </a:lnTo>
                <a:lnTo>
                  <a:pt x="408432" y="143891"/>
                </a:lnTo>
                <a:close/>
              </a:path>
              <a:path w="861059" h="688975">
                <a:moveTo>
                  <a:pt x="407013" y="144681"/>
                </a:moveTo>
                <a:lnTo>
                  <a:pt x="406273" y="145033"/>
                </a:lnTo>
                <a:lnTo>
                  <a:pt x="407013" y="144681"/>
                </a:lnTo>
                <a:close/>
              </a:path>
              <a:path w="861059" h="688975">
                <a:moveTo>
                  <a:pt x="408670" y="143891"/>
                </a:moveTo>
                <a:lnTo>
                  <a:pt x="408432" y="143891"/>
                </a:lnTo>
                <a:lnTo>
                  <a:pt x="407013" y="144681"/>
                </a:lnTo>
                <a:lnTo>
                  <a:pt x="408670" y="143891"/>
                </a:lnTo>
                <a:close/>
              </a:path>
              <a:path w="861059" h="688975">
                <a:moveTo>
                  <a:pt x="428117" y="134619"/>
                </a:moveTo>
                <a:lnTo>
                  <a:pt x="425831" y="135636"/>
                </a:lnTo>
                <a:lnTo>
                  <a:pt x="426779" y="135257"/>
                </a:lnTo>
                <a:lnTo>
                  <a:pt x="428117" y="134619"/>
                </a:lnTo>
                <a:close/>
              </a:path>
              <a:path w="861059" h="688975">
                <a:moveTo>
                  <a:pt x="426779" y="135257"/>
                </a:moveTo>
                <a:lnTo>
                  <a:pt x="425831" y="135636"/>
                </a:lnTo>
                <a:lnTo>
                  <a:pt x="425985" y="135636"/>
                </a:lnTo>
                <a:lnTo>
                  <a:pt x="426779" y="135257"/>
                </a:lnTo>
                <a:close/>
              </a:path>
              <a:path w="861059" h="688975">
                <a:moveTo>
                  <a:pt x="428378" y="134619"/>
                </a:moveTo>
                <a:lnTo>
                  <a:pt x="428117" y="134619"/>
                </a:lnTo>
                <a:lnTo>
                  <a:pt x="426779" y="135257"/>
                </a:lnTo>
                <a:lnTo>
                  <a:pt x="428378" y="134619"/>
                </a:lnTo>
                <a:close/>
              </a:path>
              <a:path w="861059" h="688975">
                <a:moveTo>
                  <a:pt x="637069" y="131764"/>
                </a:moveTo>
                <a:lnTo>
                  <a:pt x="642102" y="134371"/>
                </a:lnTo>
                <a:lnTo>
                  <a:pt x="643017" y="132714"/>
                </a:lnTo>
                <a:lnTo>
                  <a:pt x="639953" y="132714"/>
                </a:lnTo>
                <a:lnTo>
                  <a:pt x="637069" y="131764"/>
                </a:lnTo>
                <a:close/>
              </a:path>
              <a:path w="861059" h="688975">
                <a:moveTo>
                  <a:pt x="634492" y="130429"/>
                </a:moveTo>
                <a:lnTo>
                  <a:pt x="637069" y="131764"/>
                </a:lnTo>
                <a:lnTo>
                  <a:pt x="639953" y="132714"/>
                </a:lnTo>
                <a:lnTo>
                  <a:pt x="634492" y="130429"/>
                </a:lnTo>
                <a:close/>
              </a:path>
              <a:path w="861059" h="688975">
                <a:moveTo>
                  <a:pt x="644279" y="130429"/>
                </a:moveTo>
                <a:lnTo>
                  <a:pt x="634492" y="130429"/>
                </a:lnTo>
                <a:lnTo>
                  <a:pt x="639953" y="132714"/>
                </a:lnTo>
                <a:lnTo>
                  <a:pt x="643017" y="132714"/>
                </a:lnTo>
                <a:lnTo>
                  <a:pt x="644279" y="130429"/>
                </a:lnTo>
                <a:close/>
              </a:path>
              <a:path w="861059" h="688975">
                <a:moveTo>
                  <a:pt x="616578" y="125006"/>
                </a:moveTo>
                <a:lnTo>
                  <a:pt x="637069" y="131764"/>
                </a:lnTo>
                <a:lnTo>
                  <a:pt x="634492" y="130429"/>
                </a:lnTo>
                <a:lnTo>
                  <a:pt x="644279" y="130429"/>
                </a:lnTo>
                <a:lnTo>
                  <a:pt x="647013" y="125475"/>
                </a:lnTo>
                <a:lnTo>
                  <a:pt x="618363" y="125475"/>
                </a:lnTo>
                <a:lnTo>
                  <a:pt x="616578" y="125006"/>
                </a:lnTo>
                <a:close/>
              </a:path>
              <a:path w="861059" h="688975">
                <a:moveTo>
                  <a:pt x="448437" y="126618"/>
                </a:moveTo>
                <a:lnTo>
                  <a:pt x="445897" y="127507"/>
                </a:lnTo>
                <a:lnTo>
                  <a:pt x="447445" y="127014"/>
                </a:lnTo>
                <a:lnTo>
                  <a:pt x="448437" y="126618"/>
                </a:lnTo>
                <a:close/>
              </a:path>
              <a:path w="861059" h="688975">
                <a:moveTo>
                  <a:pt x="447445" y="127014"/>
                </a:moveTo>
                <a:lnTo>
                  <a:pt x="445897" y="127507"/>
                </a:lnTo>
                <a:lnTo>
                  <a:pt x="446208" y="127507"/>
                </a:lnTo>
                <a:lnTo>
                  <a:pt x="447445" y="127014"/>
                </a:lnTo>
                <a:close/>
              </a:path>
              <a:path w="861059" h="688975">
                <a:moveTo>
                  <a:pt x="448686" y="126618"/>
                </a:moveTo>
                <a:lnTo>
                  <a:pt x="448437" y="126618"/>
                </a:lnTo>
                <a:lnTo>
                  <a:pt x="447445" y="127014"/>
                </a:lnTo>
                <a:lnTo>
                  <a:pt x="448686" y="126618"/>
                </a:lnTo>
                <a:close/>
              </a:path>
              <a:path w="861059" h="688975">
                <a:moveTo>
                  <a:pt x="616077" y="124841"/>
                </a:moveTo>
                <a:lnTo>
                  <a:pt x="616578" y="125006"/>
                </a:lnTo>
                <a:lnTo>
                  <a:pt x="618363" y="125475"/>
                </a:lnTo>
                <a:lnTo>
                  <a:pt x="616077" y="124841"/>
                </a:lnTo>
                <a:close/>
              </a:path>
              <a:path w="861059" h="688975">
                <a:moveTo>
                  <a:pt x="647363" y="124841"/>
                </a:moveTo>
                <a:lnTo>
                  <a:pt x="616077" y="124841"/>
                </a:lnTo>
                <a:lnTo>
                  <a:pt x="618363" y="125475"/>
                </a:lnTo>
                <a:lnTo>
                  <a:pt x="647013" y="125475"/>
                </a:lnTo>
                <a:lnTo>
                  <a:pt x="647363" y="124841"/>
                </a:lnTo>
                <a:close/>
              </a:path>
              <a:path w="861059" h="688975">
                <a:moveTo>
                  <a:pt x="595084" y="119350"/>
                </a:moveTo>
                <a:lnTo>
                  <a:pt x="616578" y="125006"/>
                </a:lnTo>
                <a:lnTo>
                  <a:pt x="616077" y="124841"/>
                </a:lnTo>
                <a:lnTo>
                  <a:pt x="647363" y="124841"/>
                </a:lnTo>
                <a:lnTo>
                  <a:pt x="650238" y="119633"/>
                </a:lnTo>
                <a:lnTo>
                  <a:pt x="596519" y="119633"/>
                </a:lnTo>
                <a:lnTo>
                  <a:pt x="595084" y="119350"/>
                </a:lnTo>
                <a:close/>
              </a:path>
              <a:path w="861059" h="688975">
                <a:moveTo>
                  <a:pt x="469995" y="120142"/>
                </a:moveTo>
                <a:lnTo>
                  <a:pt x="469011" y="120142"/>
                </a:lnTo>
                <a:lnTo>
                  <a:pt x="466233" y="121027"/>
                </a:lnTo>
                <a:lnTo>
                  <a:pt x="469995" y="120142"/>
                </a:lnTo>
                <a:close/>
              </a:path>
              <a:path w="861059" h="688975">
                <a:moveTo>
                  <a:pt x="594233" y="119125"/>
                </a:moveTo>
                <a:lnTo>
                  <a:pt x="595084" y="119350"/>
                </a:lnTo>
                <a:lnTo>
                  <a:pt x="596519" y="119633"/>
                </a:lnTo>
                <a:lnTo>
                  <a:pt x="594233" y="119125"/>
                </a:lnTo>
                <a:close/>
              </a:path>
              <a:path w="861059" h="688975">
                <a:moveTo>
                  <a:pt x="650518" y="119125"/>
                </a:moveTo>
                <a:lnTo>
                  <a:pt x="594233" y="119125"/>
                </a:lnTo>
                <a:lnTo>
                  <a:pt x="596519" y="119633"/>
                </a:lnTo>
                <a:lnTo>
                  <a:pt x="650238" y="119633"/>
                </a:lnTo>
                <a:lnTo>
                  <a:pt x="650518" y="119125"/>
                </a:lnTo>
                <a:close/>
              </a:path>
              <a:path w="861059" h="688975">
                <a:moveTo>
                  <a:pt x="572552" y="114890"/>
                </a:moveTo>
                <a:lnTo>
                  <a:pt x="595084" y="119350"/>
                </a:lnTo>
                <a:lnTo>
                  <a:pt x="594233" y="119125"/>
                </a:lnTo>
                <a:lnTo>
                  <a:pt x="650518" y="119125"/>
                </a:lnTo>
                <a:lnTo>
                  <a:pt x="652692" y="115188"/>
                </a:lnTo>
                <a:lnTo>
                  <a:pt x="575056" y="115188"/>
                </a:lnTo>
                <a:lnTo>
                  <a:pt x="572552" y="114890"/>
                </a:lnTo>
                <a:close/>
              </a:path>
              <a:path w="861059" h="688975">
                <a:moveTo>
                  <a:pt x="489966" y="115443"/>
                </a:moveTo>
                <a:lnTo>
                  <a:pt x="486791" y="116077"/>
                </a:lnTo>
                <a:lnTo>
                  <a:pt x="488043" y="115895"/>
                </a:lnTo>
                <a:lnTo>
                  <a:pt x="489966" y="115443"/>
                </a:lnTo>
                <a:close/>
              </a:path>
              <a:path w="861059" h="688975">
                <a:moveTo>
                  <a:pt x="488043" y="115895"/>
                </a:moveTo>
                <a:lnTo>
                  <a:pt x="486791" y="116077"/>
                </a:lnTo>
                <a:lnTo>
                  <a:pt x="487267" y="116077"/>
                </a:lnTo>
                <a:lnTo>
                  <a:pt x="488043" y="115895"/>
                </a:lnTo>
                <a:close/>
              </a:path>
              <a:path w="861059" h="688975">
                <a:moveTo>
                  <a:pt x="491145" y="115443"/>
                </a:moveTo>
                <a:lnTo>
                  <a:pt x="489966" y="115443"/>
                </a:lnTo>
                <a:lnTo>
                  <a:pt x="488043" y="115895"/>
                </a:lnTo>
                <a:lnTo>
                  <a:pt x="491145" y="115443"/>
                </a:lnTo>
                <a:close/>
              </a:path>
              <a:path w="861059" h="688975">
                <a:moveTo>
                  <a:pt x="572135" y="114807"/>
                </a:moveTo>
                <a:lnTo>
                  <a:pt x="572552" y="114890"/>
                </a:lnTo>
                <a:lnTo>
                  <a:pt x="575056" y="115188"/>
                </a:lnTo>
                <a:lnTo>
                  <a:pt x="572135" y="114807"/>
                </a:lnTo>
                <a:close/>
              </a:path>
              <a:path w="861059" h="688975">
                <a:moveTo>
                  <a:pt x="652902" y="114807"/>
                </a:moveTo>
                <a:lnTo>
                  <a:pt x="572135" y="114807"/>
                </a:lnTo>
                <a:lnTo>
                  <a:pt x="575056" y="115188"/>
                </a:lnTo>
                <a:lnTo>
                  <a:pt x="652692" y="115188"/>
                </a:lnTo>
                <a:lnTo>
                  <a:pt x="652902" y="114807"/>
                </a:lnTo>
                <a:close/>
              </a:path>
              <a:path w="861059" h="688975">
                <a:moveTo>
                  <a:pt x="552278" y="112474"/>
                </a:moveTo>
                <a:lnTo>
                  <a:pt x="572552" y="114890"/>
                </a:lnTo>
                <a:lnTo>
                  <a:pt x="572135" y="114807"/>
                </a:lnTo>
                <a:lnTo>
                  <a:pt x="652902" y="114807"/>
                </a:lnTo>
                <a:lnTo>
                  <a:pt x="654164" y="112522"/>
                </a:lnTo>
                <a:lnTo>
                  <a:pt x="553593" y="112522"/>
                </a:lnTo>
                <a:lnTo>
                  <a:pt x="552278" y="112474"/>
                </a:lnTo>
                <a:close/>
              </a:path>
              <a:path w="861059" h="688975">
                <a:moveTo>
                  <a:pt x="511175" y="112522"/>
                </a:moveTo>
                <a:lnTo>
                  <a:pt x="508635" y="112775"/>
                </a:lnTo>
                <a:lnTo>
                  <a:pt x="510215" y="112661"/>
                </a:lnTo>
                <a:lnTo>
                  <a:pt x="511175" y="112522"/>
                </a:lnTo>
                <a:close/>
              </a:path>
              <a:path w="861059" h="688975">
                <a:moveTo>
                  <a:pt x="510215" y="112661"/>
                </a:moveTo>
                <a:lnTo>
                  <a:pt x="508635" y="112775"/>
                </a:lnTo>
                <a:lnTo>
                  <a:pt x="509433" y="112775"/>
                </a:lnTo>
                <a:lnTo>
                  <a:pt x="510215" y="112661"/>
                </a:lnTo>
                <a:close/>
              </a:path>
              <a:path w="861059" h="688975">
                <a:moveTo>
                  <a:pt x="512154" y="112522"/>
                </a:moveTo>
                <a:lnTo>
                  <a:pt x="511175" y="112522"/>
                </a:lnTo>
                <a:lnTo>
                  <a:pt x="510215" y="112661"/>
                </a:lnTo>
                <a:lnTo>
                  <a:pt x="512154" y="112522"/>
                </a:lnTo>
                <a:close/>
              </a:path>
              <a:path w="861059" h="688975">
                <a:moveTo>
                  <a:pt x="550545" y="112268"/>
                </a:moveTo>
                <a:lnTo>
                  <a:pt x="552278" y="112474"/>
                </a:lnTo>
                <a:lnTo>
                  <a:pt x="553593" y="112522"/>
                </a:lnTo>
                <a:lnTo>
                  <a:pt x="550545" y="112268"/>
                </a:lnTo>
                <a:close/>
              </a:path>
              <a:path w="861059" h="688975">
                <a:moveTo>
                  <a:pt x="654304" y="112268"/>
                </a:moveTo>
                <a:lnTo>
                  <a:pt x="550545" y="112268"/>
                </a:lnTo>
                <a:lnTo>
                  <a:pt x="553593" y="112522"/>
                </a:lnTo>
                <a:lnTo>
                  <a:pt x="654164" y="112522"/>
                </a:lnTo>
                <a:lnTo>
                  <a:pt x="654304" y="112268"/>
                </a:lnTo>
                <a:close/>
              </a:path>
              <a:path w="861059" h="688975">
                <a:moveTo>
                  <a:pt x="654655" y="111632"/>
                </a:moveTo>
                <a:lnTo>
                  <a:pt x="531622" y="111632"/>
                </a:lnTo>
                <a:lnTo>
                  <a:pt x="530179" y="111677"/>
                </a:lnTo>
                <a:lnTo>
                  <a:pt x="552278" y="112474"/>
                </a:lnTo>
                <a:lnTo>
                  <a:pt x="550545" y="112268"/>
                </a:lnTo>
                <a:lnTo>
                  <a:pt x="654304" y="112268"/>
                </a:lnTo>
                <a:lnTo>
                  <a:pt x="654655" y="111632"/>
                </a:lnTo>
                <a:close/>
              </a:path>
              <a:path w="861059" h="688975">
                <a:moveTo>
                  <a:pt x="523324" y="111887"/>
                </a:moveTo>
                <a:lnTo>
                  <a:pt x="520954" y="111887"/>
                </a:lnTo>
                <a:lnTo>
                  <a:pt x="519207" y="112013"/>
                </a:lnTo>
                <a:lnTo>
                  <a:pt x="523324" y="111887"/>
                </a:lnTo>
                <a:close/>
              </a:path>
              <a:path w="861059" h="688975">
                <a:moveTo>
                  <a:pt x="531622" y="111632"/>
                </a:moveTo>
                <a:lnTo>
                  <a:pt x="528955" y="111632"/>
                </a:lnTo>
                <a:lnTo>
                  <a:pt x="530179" y="111677"/>
                </a:lnTo>
                <a:lnTo>
                  <a:pt x="531622" y="111632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239268"/>
            <a:ext cx="11520170" cy="5774690"/>
            <a:chOff x="274320" y="239268"/>
            <a:chExt cx="11520170" cy="5774690"/>
          </a:xfrm>
        </p:grpSpPr>
        <p:sp>
          <p:nvSpPr>
            <p:cNvPr id="3" name="object 3"/>
            <p:cNvSpPr/>
            <p:nvPr/>
          </p:nvSpPr>
          <p:spPr>
            <a:xfrm>
              <a:off x="274320" y="239268"/>
              <a:ext cx="11519916" cy="5774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2360" y="3870959"/>
              <a:ext cx="2049780" cy="748665"/>
            </a:xfrm>
            <a:custGeom>
              <a:avLst/>
              <a:gdLst/>
              <a:ahLst/>
              <a:cxnLst/>
              <a:rect l="l" t="t" r="r" b="b"/>
              <a:pathLst>
                <a:path w="2049779" h="748664">
                  <a:moveTo>
                    <a:pt x="1925065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3"/>
                  </a:lnTo>
                  <a:lnTo>
                    <a:pt x="1925065" y="748283"/>
                  </a:lnTo>
                  <a:lnTo>
                    <a:pt x="1973591" y="738477"/>
                  </a:lnTo>
                  <a:lnTo>
                    <a:pt x="2013235" y="711739"/>
                  </a:lnTo>
                  <a:lnTo>
                    <a:pt x="2039973" y="672095"/>
                  </a:lnTo>
                  <a:lnTo>
                    <a:pt x="2049779" y="623569"/>
                  </a:lnTo>
                  <a:lnTo>
                    <a:pt x="2049779" y="124713"/>
                  </a:lnTo>
                  <a:lnTo>
                    <a:pt x="2039973" y="76188"/>
                  </a:lnTo>
                  <a:lnTo>
                    <a:pt x="2013235" y="36544"/>
                  </a:lnTo>
                  <a:lnTo>
                    <a:pt x="1973591" y="9806"/>
                  </a:lnTo>
                  <a:lnTo>
                    <a:pt x="1925065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04665" y="3975861"/>
            <a:ext cx="1776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7623" y="3474465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801" y="319372"/>
                </a:moveTo>
                <a:lnTo>
                  <a:pt x="662428" y="322200"/>
                </a:lnTo>
                <a:lnTo>
                  <a:pt x="637539" y="358282"/>
                </a:lnTo>
                <a:lnTo>
                  <a:pt x="627987" y="401056"/>
                </a:lnTo>
                <a:lnTo>
                  <a:pt x="635888" y="445770"/>
                </a:lnTo>
                <a:lnTo>
                  <a:pt x="660455" y="483873"/>
                </a:lnTo>
                <a:lnTo>
                  <a:pt x="696499" y="508762"/>
                </a:lnTo>
                <a:lnTo>
                  <a:pt x="739259" y="518314"/>
                </a:lnTo>
                <a:lnTo>
                  <a:pt x="783971" y="510413"/>
                </a:lnTo>
                <a:lnTo>
                  <a:pt x="822130" y="485846"/>
                </a:lnTo>
                <a:lnTo>
                  <a:pt x="847026" y="449802"/>
                </a:lnTo>
                <a:lnTo>
                  <a:pt x="854061" y="418338"/>
                </a:lnTo>
                <a:lnTo>
                  <a:pt x="707009" y="418338"/>
                </a:lnTo>
                <a:lnTo>
                  <a:pt x="666801" y="319372"/>
                </a:lnTo>
                <a:close/>
              </a:path>
              <a:path w="856614" h="518795">
                <a:moveTo>
                  <a:pt x="737585" y="291059"/>
                </a:moveTo>
                <a:lnTo>
                  <a:pt x="700531" y="297561"/>
                </a:lnTo>
                <a:lnTo>
                  <a:pt x="666801" y="319372"/>
                </a:lnTo>
                <a:lnTo>
                  <a:pt x="707009" y="418338"/>
                </a:lnTo>
                <a:lnTo>
                  <a:pt x="777621" y="389763"/>
                </a:lnTo>
                <a:lnTo>
                  <a:pt x="737585" y="291059"/>
                </a:lnTo>
                <a:close/>
              </a:path>
              <a:path w="856614" h="518795">
                <a:moveTo>
                  <a:pt x="745245" y="289714"/>
                </a:moveTo>
                <a:lnTo>
                  <a:pt x="737585" y="291059"/>
                </a:lnTo>
                <a:lnTo>
                  <a:pt x="777621" y="389763"/>
                </a:lnTo>
                <a:lnTo>
                  <a:pt x="707009" y="418338"/>
                </a:lnTo>
                <a:lnTo>
                  <a:pt x="854061" y="418338"/>
                </a:lnTo>
                <a:lnTo>
                  <a:pt x="856587" y="407042"/>
                </a:lnTo>
                <a:lnTo>
                  <a:pt x="848740" y="362331"/>
                </a:lnTo>
                <a:lnTo>
                  <a:pt x="824101" y="324171"/>
                </a:lnTo>
                <a:lnTo>
                  <a:pt x="788019" y="299275"/>
                </a:lnTo>
                <a:lnTo>
                  <a:pt x="745245" y="289714"/>
                </a:lnTo>
                <a:close/>
              </a:path>
              <a:path w="856614" h="518795">
                <a:moveTo>
                  <a:pt x="654732" y="289666"/>
                </a:moveTo>
                <a:lnTo>
                  <a:pt x="666801" y="319372"/>
                </a:lnTo>
                <a:lnTo>
                  <a:pt x="700531" y="297561"/>
                </a:lnTo>
                <a:lnTo>
                  <a:pt x="730929" y="292227"/>
                </a:lnTo>
                <a:lnTo>
                  <a:pt x="656081" y="292227"/>
                </a:lnTo>
                <a:lnTo>
                  <a:pt x="654732" y="289666"/>
                </a:lnTo>
                <a:close/>
              </a:path>
              <a:path w="856614" h="518795">
                <a:moveTo>
                  <a:pt x="654430" y="288925"/>
                </a:moveTo>
                <a:lnTo>
                  <a:pt x="654757" y="289714"/>
                </a:lnTo>
                <a:lnTo>
                  <a:pt x="656081" y="292227"/>
                </a:lnTo>
                <a:lnTo>
                  <a:pt x="654430" y="288925"/>
                </a:lnTo>
                <a:close/>
              </a:path>
              <a:path w="856614" h="518795">
                <a:moveTo>
                  <a:pt x="736719" y="288925"/>
                </a:moveTo>
                <a:lnTo>
                  <a:pt x="654430" y="288925"/>
                </a:lnTo>
                <a:lnTo>
                  <a:pt x="656081" y="292227"/>
                </a:lnTo>
                <a:lnTo>
                  <a:pt x="730929" y="292227"/>
                </a:lnTo>
                <a:lnTo>
                  <a:pt x="737585" y="291059"/>
                </a:lnTo>
                <a:lnTo>
                  <a:pt x="736719" y="288925"/>
                </a:lnTo>
                <a:close/>
              </a:path>
              <a:path w="856614" h="518795">
                <a:moveTo>
                  <a:pt x="731413" y="275844"/>
                </a:moveTo>
                <a:lnTo>
                  <a:pt x="647446" y="275844"/>
                </a:lnTo>
                <a:lnTo>
                  <a:pt x="648208" y="277241"/>
                </a:lnTo>
                <a:lnTo>
                  <a:pt x="654732" y="289666"/>
                </a:lnTo>
                <a:lnTo>
                  <a:pt x="654430" y="288925"/>
                </a:lnTo>
                <a:lnTo>
                  <a:pt x="736719" y="288925"/>
                </a:lnTo>
                <a:lnTo>
                  <a:pt x="731413" y="275844"/>
                </a:lnTo>
                <a:close/>
              </a:path>
              <a:path w="856614" h="518795">
                <a:moveTo>
                  <a:pt x="647924" y="276750"/>
                </a:moveTo>
                <a:lnTo>
                  <a:pt x="648182" y="277241"/>
                </a:lnTo>
                <a:lnTo>
                  <a:pt x="647924" y="276750"/>
                </a:lnTo>
                <a:close/>
              </a:path>
              <a:path w="856614" h="518795">
                <a:moveTo>
                  <a:pt x="647446" y="275844"/>
                </a:moveTo>
                <a:lnTo>
                  <a:pt x="647924" y="276750"/>
                </a:lnTo>
                <a:lnTo>
                  <a:pt x="648208" y="277241"/>
                </a:lnTo>
                <a:lnTo>
                  <a:pt x="647446" y="275844"/>
                </a:lnTo>
                <a:close/>
              </a:path>
              <a:path w="856614" h="518795">
                <a:moveTo>
                  <a:pt x="725489" y="261239"/>
                </a:moveTo>
                <a:lnTo>
                  <a:pt x="638937" y="261239"/>
                </a:lnTo>
                <a:lnTo>
                  <a:pt x="639699" y="262509"/>
                </a:lnTo>
                <a:lnTo>
                  <a:pt x="647924" y="276750"/>
                </a:lnTo>
                <a:lnTo>
                  <a:pt x="647446" y="275844"/>
                </a:lnTo>
                <a:lnTo>
                  <a:pt x="731413" y="275844"/>
                </a:lnTo>
                <a:lnTo>
                  <a:pt x="725489" y="261239"/>
                </a:lnTo>
                <a:close/>
              </a:path>
              <a:path w="856614" h="518795">
                <a:moveTo>
                  <a:pt x="639347" y="261947"/>
                </a:moveTo>
                <a:lnTo>
                  <a:pt x="639672" y="262509"/>
                </a:lnTo>
                <a:lnTo>
                  <a:pt x="639347" y="261947"/>
                </a:lnTo>
                <a:close/>
              </a:path>
              <a:path w="856614" h="518795">
                <a:moveTo>
                  <a:pt x="718329" y="246888"/>
                </a:moveTo>
                <a:lnTo>
                  <a:pt x="629920" y="246888"/>
                </a:lnTo>
                <a:lnTo>
                  <a:pt x="630936" y="248412"/>
                </a:lnTo>
                <a:lnTo>
                  <a:pt x="639347" y="261947"/>
                </a:lnTo>
                <a:lnTo>
                  <a:pt x="638937" y="261239"/>
                </a:lnTo>
                <a:lnTo>
                  <a:pt x="725489" y="261239"/>
                </a:lnTo>
                <a:lnTo>
                  <a:pt x="724408" y="258572"/>
                </a:lnTo>
                <a:lnTo>
                  <a:pt x="718329" y="246888"/>
                </a:lnTo>
                <a:close/>
              </a:path>
              <a:path w="856614" h="518795">
                <a:moveTo>
                  <a:pt x="630283" y="247468"/>
                </a:moveTo>
                <a:lnTo>
                  <a:pt x="630874" y="248412"/>
                </a:lnTo>
                <a:lnTo>
                  <a:pt x="630283" y="247468"/>
                </a:lnTo>
                <a:close/>
              </a:path>
              <a:path w="856614" h="518795">
                <a:moveTo>
                  <a:pt x="629920" y="246888"/>
                </a:moveTo>
                <a:lnTo>
                  <a:pt x="630283" y="247468"/>
                </a:lnTo>
                <a:lnTo>
                  <a:pt x="630936" y="248412"/>
                </a:lnTo>
                <a:lnTo>
                  <a:pt x="629920" y="246888"/>
                </a:lnTo>
                <a:close/>
              </a:path>
              <a:path w="856614" h="518795">
                <a:moveTo>
                  <a:pt x="710792" y="233172"/>
                </a:moveTo>
                <a:lnTo>
                  <a:pt x="620395" y="233172"/>
                </a:lnTo>
                <a:lnTo>
                  <a:pt x="621664" y="234950"/>
                </a:lnTo>
                <a:lnTo>
                  <a:pt x="630283" y="247468"/>
                </a:lnTo>
                <a:lnTo>
                  <a:pt x="629920" y="246888"/>
                </a:lnTo>
                <a:lnTo>
                  <a:pt x="718329" y="246888"/>
                </a:lnTo>
                <a:lnTo>
                  <a:pt x="714628" y="239776"/>
                </a:lnTo>
                <a:lnTo>
                  <a:pt x="710792" y="233172"/>
                </a:lnTo>
                <a:close/>
              </a:path>
              <a:path w="856614" h="518795">
                <a:moveTo>
                  <a:pt x="98551" y="0"/>
                </a:moveTo>
                <a:lnTo>
                  <a:pt x="0" y="235839"/>
                </a:lnTo>
                <a:lnTo>
                  <a:pt x="247776" y="173101"/>
                </a:lnTo>
                <a:lnTo>
                  <a:pt x="220187" y="141097"/>
                </a:lnTo>
                <a:lnTo>
                  <a:pt x="168148" y="141097"/>
                </a:lnTo>
                <a:lnTo>
                  <a:pt x="120523" y="81661"/>
                </a:lnTo>
                <a:lnTo>
                  <a:pt x="149165" y="58711"/>
                </a:lnTo>
                <a:lnTo>
                  <a:pt x="98551" y="0"/>
                </a:lnTo>
                <a:close/>
              </a:path>
              <a:path w="856614" h="518795">
                <a:moveTo>
                  <a:pt x="621334" y="234530"/>
                </a:moveTo>
                <a:lnTo>
                  <a:pt x="621624" y="234950"/>
                </a:lnTo>
                <a:lnTo>
                  <a:pt x="621334" y="234530"/>
                </a:lnTo>
                <a:close/>
              </a:path>
              <a:path w="856614" h="518795">
                <a:moveTo>
                  <a:pt x="620395" y="233172"/>
                </a:moveTo>
                <a:lnTo>
                  <a:pt x="621334" y="234530"/>
                </a:lnTo>
                <a:lnTo>
                  <a:pt x="621664" y="234950"/>
                </a:lnTo>
                <a:lnTo>
                  <a:pt x="620395" y="233172"/>
                </a:lnTo>
                <a:close/>
              </a:path>
              <a:path w="856614" h="518795">
                <a:moveTo>
                  <a:pt x="703401" y="220599"/>
                </a:moveTo>
                <a:lnTo>
                  <a:pt x="610362" y="220599"/>
                </a:lnTo>
                <a:lnTo>
                  <a:pt x="621334" y="234530"/>
                </a:lnTo>
                <a:lnTo>
                  <a:pt x="620395" y="233172"/>
                </a:lnTo>
                <a:lnTo>
                  <a:pt x="710792" y="233172"/>
                </a:lnTo>
                <a:lnTo>
                  <a:pt x="704596" y="222504"/>
                </a:lnTo>
                <a:lnTo>
                  <a:pt x="703401" y="220599"/>
                </a:lnTo>
                <a:close/>
              </a:path>
              <a:path w="856614" h="518795">
                <a:moveTo>
                  <a:pt x="695918" y="208661"/>
                </a:moveTo>
                <a:lnTo>
                  <a:pt x="599693" y="208661"/>
                </a:lnTo>
                <a:lnTo>
                  <a:pt x="601472" y="210566"/>
                </a:lnTo>
                <a:lnTo>
                  <a:pt x="611631" y="222250"/>
                </a:lnTo>
                <a:lnTo>
                  <a:pt x="610362" y="220599"/>
                </a:lnTo>
                <a:lnTo>
                  <a:pt x="703401" y="220599"/>
                </a:lnTo>
                <a:lnTo>
                  <a:pt x="695918" y="208661"/>
                </a:lnTo>
                <a:close/>
              </a:path>
              <a:path w="856614" h="518795">
                <a:moveTo>
                  <a:pt x="600669" y="209771"/>
                </a:moveTo>
                <a:lnTo>
                  <a:pt x="601367" y="210566"/>
                </a:lnTo>
                <a:lnTo>
                  <a:pt x="600669" y="209771"/>
                </a:lnTo>
                <a:close/>
              </a:path>
              <a:path w="856614" h="518795">
                <a:moveTo>
                  <a:pt x="599693" y="208661"/>
                </a:moveTo>
                <a:lnTo>
                  <a:pt x="600669" y="209771"/>
                </a:lnTo>
                <a:lnTo>
                  <a:pt x="601472" y="210566"/>
                </a:lnTo>
                <a:lnTo>
                  <a:pt x="599693" y="208661"/>
                </a:lnTo>
                <a:close/>
              </a:path>
              <a:path w="856614" h="518795">
                <a:moveTo>
                  <a:pt x="688528" y="197739"/>
                </a:moveTo>
                <a:lnTo>
                  <a:pt x="588517" y="197739"/>
                </a:lnTo>
                <a:lnTo>
                  <a:pt x="590423" y="199517"/>
                </a:lnTo>
                <a:lnTo>
                  <a:pt x="600669" y="209771"/>
                </a:lnTo>
                <a:lnTo>
                  <a:pt x="599693" y="208661"/>
                </a:lnTo>
                <a:lnTo>
                  <a:pt x="695918" y="208661"/>
                </a:lnTo>
                <a:lnTo>
                  <a:pt x="693927" y="205486"/>
                </a:lnTo>
                <a:lnTo>
                  <a:pt x="688528" y="197739"/>
                </a:lnTo>
                <a:close/>
              </a:path>
              <a:path w="856614" h="518795">
                <a:moveTo>
                  <a:pt x="589583" y="198794"/>
                </a:moveTo>
                <a:lnTo>
                  <a:pt x="590313" y="199517"/>
                </a:lnTo>
                <a:lnTo>
                  <a:pt x="589583" y="198794"/>
                </a:lnTo>
                <a:close/>
              </a:path>
              <a:path w="856614" h="518795">
                <a:moveTo>
                  <a:pt x="588517" y="197739"/>
                </a:moveTo>
                <a:lnTo>
                  <a:pt x="589583" y="198794"/>
                </a:lnTo>
                <a:lnTo>
                  <a:pt x="590423" y="199517"/>
                </a:lnTo>
                <a:lnTo>
                  <a:pt x="588517" y="197739"/>
                </a:lnTo>
                <a:close/>
              </a:path>
              <a:path w="856614" h="518795">
                <a:moveTo>
                  <a:pt x="576741" y="187736"/>
                </a:moveTo>
                <a:lnTo>
                  <a:pt x="589583" y="198794"/>
                </a:lnTo>
                <a:lnTo>
                  <a:pt x="588517" y="197739"/>
                </a:lnTo>
                <a:lnTo>
                  <a:pt x="688528" y="197739"/>
                </a:lnTo>
                <a:lnTo>
                  <a:pt x="682421" y="188976"/>
                </a:lnTo>
                <a:lnTo>
                  <a:pt x="578358" y="188976"/>
                </a:lnTo>
                <a:lnTo>
                  <a:pt x="576741" y="187736"/>
                </a:lnTo>
                <a:close/>
              </a:path>
              <a:path w="856614" h="518795">
                <a:moveTo>
                  <a:pt x="681443" y="187706"/>
                </a:moveTo>
                <a:lnTo>
                  <a:pt x="576706" y="187706"/>
                </a:lnTo>
                <a:lnTo>
                  <a:pt x="578358" y="188976"/>
                </a:lnTo>
                <a:lnTo>
                  <a:pt x="682421" y="188976"/>
                </a:lnTo>
                <a:lnTo>
                  <a:pt x="682243" y="188722"/>
                </a:lnTo>
                <a:lnTo>
                  <a:pt x="681443" y="187706"/>
                </a:lnTo>
                <a:close/>
              </a:path>
              <a:path w="856614" h="518795">
                <a:moveTo>
                  <a:pt x="664490" y="166878"/>
                </a:moveTo>
                <a:lnTo>
                  <a:pt x="548766" y="166878"/>
                </a:lnTo>
                <a:lnTo>
                  <a:pt x="549655" y="167513"/>
                </a:lnTo>
                <a:lnTo>
                  <a:pt x="564514" y="178308"/>
                </a:lnTo>
                <a:lnTo>
                  <a:pt x="576741" y="187736"/>
                </a:lnTo>
                <a:lnTo>
                  <a:pt x="681443" y="187706"/>
                </a:lnTo>
                <a:lnTo>
                  <a:pt x="669543" y="172593"/>
                </a:lnTo>
                <a:lnTo>
                  <a:pt x="664490" y="166878"/>
                </a:lnTo>
                <a:close/>
              </a:path>
              <a:path w="856614" h="518795">
                <a:moveTo>
                  <a:pt x="563626" y="177673"/>
                </a:moveTo>
                <a:lnTo>
                  <a:pt x="564453" y="178308"/>
                </a:lnTo>
                <a:lnTo>
                  <a:pt x="563626" y="177673"/>
                </a:lnTo>
                <a:close/>
              </a:path>
              <a:path w="856614" h="518795">
                <a:moveTo>
                  <a:pt x="549350" y="167301"/>
                </a:moveTo>
                <a:lnTo>
                  <a:pt x="549641" y="167513"/>
                </a:lnTo>
                <a:lnTo>
                  <a:pt x="549350" y="167301"/>
                </a:lnTo>
                <a:close/>
              </a:path>
              <a:path w="856614" h="518795">
                <a:moveTo>
                  <a:pt x="654792" y="156083"/>
                </a:moveTo>
                <a:lnTo>
                  <a:pt x="533146" y="156083"/>
                </a:lnTo>
                <a:lnTo>
                  <a:pt x="549350" y="167301"/>
                </a:lnTo>
                <a:lnTo>
                  <a:pt x="548766" y="166878"/>
                </a:lnTo>
                <a:lnTo>
                  <a:pt x="664490" y="166878"/>
                </a:lnTo>
                <a:lnTo>
                  <a:pt x="655954" y="157226"/>
                </a:lnTo>
                <a:lnTo>
                  <a:pt x="654792" y="156083"/>
                </a:lnTo>
                <a:close/>
              </a:path>
              <a:path w="856614" h="518795">
                <a:moveTo>
                  <a:pt x="643938" y="145415"/>
                </a:moveTo>
                <a:lnTo>
                  <a:pt x="516636" y="145415"/>
                </a:lnTo>
                <a:lnTo>
                  <a:pt x="534035" y="156718"/>
                </a:lnTo>
                <a:lnTo>
                  <a:pt x="533146" y="156083"/>
                </a:lnTo>
                <a:lnTo>
                  <a:pt x="654792" y="156083"/>
                </a:lnTo>
                <a:lnTo>
                  <a:pt x="643938" y="145415"/>
                </a:lnTo>
                <a:close/>
              </a:path>
              <a:path w="856614" h="518795">
                <a:moveTo>
                  <a:pt x="632753" y="135382"/>
                </a:moveTo>
                <a:lnTo>
                  <a:pt x="499745" y="135382"/>
                </a:lnTo>
                <a:lnTo>
                  <a:pt x="500888" y="136017"/>
                </a:lnTo>
                <a:lnTo>
                  <a:pt x="517778" y="146177"/>
                </a:lnTo>
                <a:lnTo>
                  <a:pt x="516636" y="145415"/>
                </a:lnTo>
                <a:lnTo>
                  <a:pt x="643938" y="145415"/>
                </a:lnTo>
                <a:lnTo>
                  <a:pt x="641096" y="142621"/>
                </a:lnTo>
                <a:lnTo>
                  <a:pt x="632753" y="135382"/>
                </a:lnTo>
                <a:close/>
              </a:path>
              <a:path w="856614" h="518795">
                <a:moveTo>
                  <a:pt x="149165" y="58711"/>
                </a:moveTo>
                <a:lnTo>
                  <a:pt x="120523" y="81661"/>
                </a:lnTo>
                <a:lnTo>
                  <a:pt x="168148" y="141097"/>
                </a:lnTo>
                <a:lnTo>
                  <a:pt x="198946" y="116457"/>
                </a:lnTo>
                <a:lnTo>
                  <a:pt x="149165" y="58711"/>
                </a:lnTo>
                <a:close/>
              </a:path>
              <a:path w="856614" h="518795">
                <a:moveTo>
                  <a:pt x="198946" y="116457"/>
                </a:moveTo>
                <a:lnTo>
                  <a:pt x="168148" y="141097"/>
                </a:lnTo>
                <a:lnTo>
                  <a:pt x="220187" y="141097"/>
                </a:lnTo>
                <a:lnTo>
                  <a:pt x="198946" y="116457"/>
                </a:lnTo>
                <a:close/>
              </a:path>
              <a:path w="856614" h="518795">
                <a:moveTo>
                  <a:pt x="499783" y="135405"/>
                </a:moveTo>
                <a:lnTo>
                  <a:pt x="500805" y="136017"/>
                </a:lnTo>
                <a:lnTo>
                  <a:pt x="499783" y="135405"/>
                </a:lnTo>
                <a:close/>
              </a:path>
              <a:path w="856614" h="518795">
                <a:moveTo>
                  <a:pt x="464438" y="116714"/>
                </a:moveTo>
                <a:lnTo>
                  <a:pt x="483362" y="126237"/>
                </a:lnTo>
                <a:lnTo>
                  <a:pt x="499783" y="135405"/>
                </a:lnTo>
                <a:lnTo>
                  <a:pt x="632753" y="135382"/>
                </a:lnTo>
                <a:lnTo>
                  <a:pt x="625728" y="129286"/>
                </a:lnTo>
                <a:lnTo>
                  <a:pt x="610056" y="117221"/>
                </a:lnTo>
                <a:lnTo>
                  <a:pt x="465581" y="117221"/>
                </a:lnTo>
                <a:lnTo>
                  <a:pt x="464438" y="116714"/>
                </a:lnTo>
                <a:close/>
              </a:path>
              <a:path w="856614" h="518795">
                <a:moveTo>
                  <a:pt x="482091" y="125603"/>
                </a:moveTo>
                <a:lnTo>
                  <a:pt x="483238" y="126237"/>
                </a:lnTo>
                <a:lnTo>
                  <a:pt x="482091" y="125603"/>
                </a:lnTo>
                <a:close/>
              </a:path>
              <a:path w="856614" h="518795">
                <a:moveTo>
                  <a:pt x="463930" y="116459"/>
                </a:moveTo>
                <a:lnTo>
                  <a:pt x="464438" y="116714"/>
                </a:lnTo>
                <a:lnTo>
                  <a:pt x="465581" y="117221"/>
                </a:lnTo>
                <a:lnTo>
                  <a:pt x="463930" y="116459"/>
                </a:lnTo>
                <a:close/>
              </a:path>
              <a:path w="856614" h="518795">
                <a:moveTo>
                  <a:pt x="609024" y="116459"/>
                </a:moveTo>
                <a:lnTo>
                  <a:pt x="463930" y="116459"/>
                </a:lnTo>
                <a:lnTo>
                  <a:pt x="465581" y="117221"/>
                </a:lnTo>
                <a:lnTo>
                  <a:pt x="610056" y="117221"/>
                </a:lnTo>
                <a:lnTo>
                  <a:pt x="609024" y="116459"/>
                </a:lnTo>
                <a:close/>
              </a:path>
              <a:path w="856614" h="518795">
                <a:moveTo>
                  <a:pt x="445515" y="108331"/>
                </a:moveTo>
                <a:lnTo>
                  <a:pt x="464438" y="116714"/>
                </a:lnTo>
                <a:lnTo>
                  <a:pt x="463930" y="116459"/>
                </a:lnTo>
                <a:lnTo>
                  <a:pt x="609024" y="116459"/>
                </a:lnTo>
                <a:lnTo>
                  <a:pt x="598486" y="108838"/>
                </a:lnTo>
                <a:lnTo>
                  <a:pt x="446913" y="108838"/>
                </a:lnTo>
                <a:lnTo>
                  <a:pt x="445515" y="108331"/>
                </a:lnTo>
                <a:close/>
              </a:path>
              <a:path w="856614" h="518795">
                <a:moveTo>
                  <a:pt x="333755" y="4318"/>
                </a:moveTo>
                <a:lnTo>
                  <a:pt x="282828" y="6476"/>
                </a:lnTo>
                <a:lnTo>
                  <a:pt x="232410" y="17653"/>
                </a:lnTo>
                <a:lnTo>
                  <a:pt x="185165" y="36575"/>
                </a:lnTo>
                <a:lnTo>
                  <a:pt x="149165" y="58711"/>
                </a:lnTo>
                <a:lnTo>
                  <a:pt x="198946" y="116457"/>
                </a:lnTo>
                <a:lnTo>
                  <a:pt x="200533" y="115188"/>
                </a:lnTo>
                <a:lnTo>
                  <a:pt x="199516" y="115188"/>
                </a:lnTo>
                <a:lnTo>
                  <a:pt x="205612" y="111125"/>
                </a:lnTo>
                <a:lnTo>
                  <a:pt x="207161" y="111125"/>
                </a:lnTo>
                <a:lnTo>
                  <a:pt x="217433" y="105663"/>
                </a:lnTo>
                <a:lnTo>
                  <a:pt x="219583" y="104521"/>
                </a:lnTo>
                <a:lnTo>
                  <a:pt x="219960" y="104521"/>
                </a:lnTo>
                <a:lnTo>
                  <a:pt x="235461" y="97536"/>
                </a:lnTo>
                <a:lnTo>
                  <a:pt x="235203" y="97536"/>
                </a:lnTo>
                <a:lnTo>
                  <a:pt x="237998" y="96393"/>
                </a:lnTo>
                <a:lnTo>
                  <a:pt x="238439" y="96393"/>
                </a:lnTo>
                <a:lnTo>
                  <a:pt x="253896" y="90932"/>
                </a:lnTo>
                <a:lnTo>
                  <a:pt x="253618" y="90932"/>
                </a:lnTo>
                <a:lnTo>
                  <a:pt x="256412" y="90043"/>
                </a:lnTo>
                <a:lnTo>
                  <a:pt x="256923" y="90043"/>
                </a:lnTo>
                <a:lnTo>
                  <a:pt x="272975" y="85725"/>
                </a:lnTo>
                <a:lnTo>
                  <a:pt x="272034" y="85725"/>
                </a:lnTo>
                <a:lnTo>
                  <a:pt x="275336" y="85089"/>
                </a:lnTo>
                <a:lnTo>
                  <a:pt x="275738" y="85089"/>
                </a:lnTo>
                <a:lnTo>
                  <a:pt x="292036" y="82296"/>
                </a:lnTo>
                <a:lnTo>
                  <a:pt x="290702" y="82296"/>
                </a:lnTo>
                <a:lnTo>
                  <a:pt x="294259" y="81914"/>
                </a:lnTo>
                <a:lnTo>
                  <a:pt x="295519" y="81914"/>
                </a:lnTo>
                <a:lnTo>
                  <a:pt x="311576" y="80645"/>
                </a:lnTo>
                <a:lnTo>
                  <a:pt x="310261" y="80645"/>
                </a:lnTo>
                <a:lnTo>
                  <a:pt x="313181" y="80518"/>
                </a:lnTo>
                <a:lnTo>
                  <a:pt x="331025" y="80518"/>
                </a:lnTo>
                <a:lnTo>
                  <a:pt x="329438" y="80391"/>
                </a:lnTo>
                <a:lnTo>
                  <a:pt x="556265" y="80391"/>
                </a:lnTo>
                <a:lnTo>
                  <a:pt x="518413" y="58547"/>
                </a:lnTo>
                <a:lnTo>
                  <a:pt x="475996" y="38354"/>
                </a:lnTo>
                <a:lnTo>
                  <a:pt x="431038" y="21717"/>
                </a:lnTo>
                <a:lnTo>
                  <a:pt x="383539" y="10033"/>
                </a:lnTo>
                <a:lnTo>
                  <a:pt x="358901" y="6223"/>
                </a:lnTo>
                <a:lnTo>
                  <a:pt x="333755" y="4318"/>
                </a:lnTo>
                <a:close/>
              </a:path>
              <a:path w="856614" h="518795">
                <a:moveTo>
                  <a:pt x="205612" y="111125"/>
                </a:moveTo>
                <a:lnTo>
                  <a:pt x="199516" y="115188"/>
                </a:lnTo>
                <a:lnTo>
                  <a:pt x="202545" y="113578"/>
                </a:lnTo>
                <a:lnTo>
                  <a:pt x="205612" y="111125"/>
                </a:lnTo>
                <a:close/>
              </a:path>
              <a:path w="856614" h="518795">
                <a:moveTo>
                  <a:pt x="202545" y="113578"/>
                </a:moveTo>
                <a:lnTo>
                  <a:pt x="199516" y="115188"/>
                </a:lnTo>
                <a:lnTo>
                  <a:pt x="200533" y="115188"/>
                </a:lnTo>
                <a:lnTo>
                  <a:pt x="202545" y="113578"/>
                </a:lnTo>
                <a:close/>
              </a:path>
              <a:path w="856614" h="518795">
                <a:moveTo>
                  <a:pt x="207161" y="111125"/>
                </a:moveTo>
                <a:lnTo>
                  <a:pt x="205612" y="111125"/>
                </a:lnTo>
                <a:lnTo>
                  <a:pt x="202545" y="113578"/>
                </a:lnTo>
                <a:lnTo>
                  <a:pt x="207161" y="111125"/>
                </a:lnTo>
                <a:close/>
              </a:path>
              <a:path w="856614" h="518795">
                <a:moveTo>
                  <a:pt x="426465" y="100711"/>
                </a:moveTo>
                <a:lnTo>
                  <a:pt x="446913" y="108838"/>
                </a:lnTo>
                <a:lnTo>
                  <a:pt x="598486" y="108838"/>
                </a:lnTo>
                <a:lnTo>
                  <a:pt x="593216" y="105029"/>
                </a:lnTo>
                <a:lnTo>
                  <a:pt x="587888" y="101346"/>
                </a:lnTo>
                <a:lnTo>
                  <a:pt x="428371" y="101346"/>
                </a:lnTo>
                <a:lnTo>
                  <a:pt x="426465" y="100711"/>
                </a:lnTo>
                <a:close/>
              </a:path>
              <a:path w="856614" h="518795">
                <a:moveTo>
                  <a:pt x="219960" y="104521"/>
                </a:moveTo>
                <a:lnTo>
                  <a:pt x="219583" y="104521"/>
                </a:lnTo>
                <a:lnTo>
                  <a:pt x="217483" y="105637"/>
                </a:lnTo>
                <a:lnTo>
                  <a:pt x="219960" y="104521"/>
                </a:lnTo>
                <a:close/>
              </a:path>
              <a:path w="856614" h="518795">
                <a:moveTo>
                  <a:pt x="577598" y="94234"/>
                </a:moveTo>
                <a:lnTo>
                  <a:pt x="407415" y="94234"/>
                </a:lnTo>
                <a:lnTo>
                  <a:pt x="409321" y="94869"/>
                </a:lnTo>
                <a:lnTo>
                  <a:pt x="428371" y="101346"/>
                </a:lnTo>
                <a:lnTo>
                  <a:pt x="587888" y="101346"/>
                </a:lnTo>
                <a:lnTo>
                  <a:pt x="577598" y="94234"/>
                </a:lnTo>
                <a:close/>
              </a:path>
              <a:path w="856614" h="518795">
                <a:moveTo>
                  <a:pt x="237998" y="96393"/>
                </a:moveTo>
                <a:lnTo>
                  <a:pt x="235203" y="97536"/>
                </a:lnTo>
                <a:lnTo>
                  <a:pt x="236396" y="97114"/>
                </a:lnTo>
                <a:lnTo>
                  <a:pt x="237998" y="96393"/>
                </a:lnTo>
                <a:close/>
              </a:path>
              <a:path w="856614" h="518795">
                <a:moveTo>
                  <a:pt x="236396" y="97114"/>
                </a:moveTo>
                <a:lnTo>
                  <a:pt x="235203" y="97536"/>
                </a:lnTo>
                <a:lnTo>
                  <a:pt x="235461" y="97536"/>
                </a:lnTo>
                <a:lnTo>
                  <a:pt x="236396" y="97114"/>
                </a:lnTo>
                <a:close/>
              </a:path>
              <a:path w="856614" h="518795">
                <a:moveTo>
                  <a:pt x="238439" y="96393"/>
                </a:moveTo>
                <a:lnTo>
                  <a:pt x="237998" y="96393"/>
                </a:lnTo>
                <a:lnTo>
                  <a:pt x="236396" y="97114"/>
                </a:lnTo>
                <a:lnTo>
                  <a:pt x="238439" y="96393"/>
                </a:lnTo>
                <a:close/>
              </a:path>
              <a:path w="856614" h="518795">
                <a:moveTo>
                  <a:pt x="409127" y="94814"/>
                </a:moveTo>
                <a:lnTo>
                  <a:pt x="409286" y="94869"/>
                </a:lnTo>
                <a:lnTo>
                  <a:pt x="409127" y="94814"/>
                </a:lnTo>
                <a:close/>
              </a:path>
              <a:path w="856614" h="518795">
                <a:moveTo>
                  <a:pt x="388195" y="88959"/>
                </a:moveTo>
                <a:lnTo>
                  <a:pt x="409127" y="94814"/>
                </a:lnTo>
                <a:lnTo>
                  <a:pt x="407415" y="94234"/>
                </a:lnTo>
                <a:lnTo>
                  <a:pt x="577598" y="94234"/>
                </a:lnTo>
                <a:lnTo>
                  <a:pt x="575945" y="93091"/>
                </a:lnTo>
                <a:lnTo>
                  <a:pt x="570263" y="89408"/>
                </a:lnTo>
                <a:lnTo>
                  <a:pt x="390271" y="89408"/>
                </a:lnTo>
                <a:lnTo>
                  <a:pt x="388195" y="88959"/>
                </a:lnTo>
                <a:close/>
              </a:path>
              <a:path w="856614" h="518795">
                <a:moveTo>
                  <a:pt x="256412" y="90043"/>
                </a:moveTo>
                <a:lnTo>
                  <a:pt x="253618" y="90932"/>
                </a:lnTo>
                <a:lnTo>
                  <a:pt x="254782" y="90618"/>
                </a:lnTo>
                <a:lnTo>
                  <a:pt x="256412" y="90043"/>
                </a:lnTo>
                <a:close/>
              </a:path>
              <a:path w="856614" h="518795">
                <a:moveTo>
                  <a:pt x="254782" y="90618"/>
                </a:moveTo>
                <a:lnTo>
                  <a:pt x="253618" y="90932"/>
                </a:lnTo>
                <a:lnTo>
                  <a:pt x="253896" y="90932"/>
                </a:lnTo>
                <a:lnTo>
                  <a:pt x="254782" y="90618"/>
                </a:lnTo>
                <a:close/>
              </a:path>
              <a:path w="856614" h="518795">
                <a:moveTo>
                  <a:pt x="256923" y="90043"/>
                </a:moveTo>
                <a:lnTo>
                  <a:pt x="256412" y="90043"/>
                </a:lnTo>
                <a:lnTo>
                  <a:pt x="254782" y="90618"/>
                </a:lnTo>
                <a:lnTo>
                  <a:pt x="256923" y="90043"/>
                </a:lnTo>
                <a:close/>
              </a:path>
              <a:path w="856614" h="518795">
                <a:moveTo>
                  <a:pt x="569480" y="88900"/>
                </a:moveTo>
                <a:lnTo>
                  <a:pt x="387985" y="88900"/>
                </a:lnTo>
                <a:lnTo>
                  <a:pt x="390271" y="89408"/>
                </a:lnTo>
                <a:lnTo>
                  <a:pt x="570263" y="89408"/>
                </a:lnTo>
                <a:lnTo>
                  <a:pt x="569480" y="88900"/>
                </a:lnTo>
                <a:close/>
              </a:path>
              <a:path w="856614" h="518795">
                <a:moveTo>
                  <a:pt x="563015" y="84709"/>
                </a:moveTo>
                <a:lnTo>
                  <a:pt x="368553" y="84709"/>
                </a:lnTo>
                <a:lnTo>
                  <a:pt x="370966" y="85217"/>
                </a:lnTo>
                <a:lnTo>
                  <a:pt x="388195" y="88959"/>
                </a:lnTo>
                <a:lnTo>
                  <a:pt x="387985" y="88900"/>
                </a:lnTo>
                <a:lnTo>
                  <a:pt x="569480" y="88900"/>
                </a:lnTo>
                <a:lnTo>
                  <a:pt x="563015" y="84709"/>
                </a:lnTo>
                <a:close/>
              </a:path>
              <a:path w="856614" h="518795">
                <a:moveTo>
                  <a:pt x="275336" y="85089"/>
                </a:moveTo>
                <a:lnTo>
                  <a:pt x="272034" y="85725"/>
                </a:lnTo>
                <a:lnTo>
                  <a:pt x="274629" y="85280"/>
                </a:lnTo>
                <a:lnTo>
                  <a:pt x="275336" y="85089"/>
                </a:lnTo>
                <a:close/>
              </a:path>
              <a:path w="856614" h="518795">
                <a:moveTo>
                  <a:pt x="274629" y="85280"/>
                </a:moveTo>
                <a:lnTo>
                  <a:pt x="272034" y="85725"/>
                </a:lnTo>
                <a:lnTo>
                  <a:pt x="272975" y="85725"/>
                </a:lnTo>
                <a:lnTo>
                  <a:pt x="274629" y="85280"/>
                </a:lnTo>
                <a:close/>
              </a:path>
              <a:path w="856614" h="518795">
                <a:moveTo>
                  <a:pt x="275738" y="85089"/>
                </a:moveTo>
                <a:lnTo>
                  <a:pt x="275336" y="85089"/>
                </a:lnTo>
                <a:lnTo>
                  <a:pt x="274629" y="85280"/>
                </a:lnTo>
                <a:lnTo>
                  <a:pt x="275738" y="85089"/>
                </a:lnTo>
                <a:close/>
              </a:path>
              <a:path w="856614" h="518795">
                <a:moveTo>
                  <a:pt x="370736" y="85181"/>
                </a:moveTo>
                <a:lnTo>
                  <a:pt x="370901" y="85217"/>
                </a:lnTo>
                <a:lnTo>
                  <a:pt x="370736" y="85181"/>
                </a:lnTo>
                <a:close/>
              </a:path>
              <a:path w="856614" h="518795">
                <a:moveTo>
                  <a:pt x="350963" y="82113"/>
                </a:moveTo>
                <a:lnTo>
                  <a:pt x="370736" y="85181"/>
                </a:lnTo>
                <a:lnTo>
                  <a:pt x="368553" y="84709"/>
                </a:lnTo>
                <a:lnTo>
                  <a:pt x="563015" y="84709"/>
                </a:lnTo>
                <a:lnTo>
                  <a:pt x="559097" y="82169"/>
                </a:lnTo>
                <a:lnTo>
                  <a:pt x="351663" y="82169"/>
                </a:lnTo>
                <a:lnTo>
                  <a:pt x="350963" y="82113"/>
                </a:lnTo>
                <a:close/>
              </a:path>
              <a:path w="856614" h="518795">
                <a:moveTo>
                  <a:pt x="294259" y="81914"/>
                </a:moveTo>
                <a:lnTo>
                  <a:pt x="290702" y="82296"/>
                </a:lnTo>
                <a:lnTo>
                  <a:pt x="293178" y="82100"/>
                </a:lnTo>
                <a:lnTo>
                  <a:pt x="294259" y="81914"/>
                </a:lnTo>
                <a:close/>
              </a:path>
              <a:path w="856614" h="518795">
                <a:moveTo>
                  <a:pt x="293178" y="82100"/>
                </a:moveTo>
                <a:lnTo>
                  <a:pt x="290702" y="82296"/>
                </a:lnTo>
                <a:lnTo>
                  <a:pt x="292036" y="82296"/>
                </a:lnTo>
                <a:lnTo>
                  <a:pt x="293178" y="82100"/>
                </a:lnTo>
                <a:close/>
              </a:path>
              <a:path w="856614" h="518795">
                <a:moveTo>
                  <a:pt x="348868" y="81787"/>
                </a:moveTo>
                <a:lnTo>
                  <a:pt x="350963" y="82113"/>
                </a:lnTo>
                <a:lnTo>
                  <a:pt x="351663" y="82169"/>
                </a:lnTo>
                <a:lnTo>
                  <a:pt x="348868" y="81787"/>
                </a:lnTo>
                <a:close/>
              </a:path>
              <a:path w="856614" h="518795">
                <a:moveTo>
                  <a:pt x="558509" y="81787"/>
                </a:moveTo>
                <a:lnTo>
                  <a:pt x="348868" y="81787"/>
                </a:lnTo>
                <a:lnTo>
                  <a:pt x="351663" y="82169"/>
                </a:lnTo>
                <a:lnTo>
                  <a:pt x="559097" y="82169"/>
                </a:lnTo>
                <a:lnTo>
                  <a:pt x="558509" y="81787"/>
                </a:lnTo>
                <a:close/>
              </a:path>
              <a:path w="856614" h="518795">
                <a:moveTo>
                  <a:pt x="556265" y="80391"/>
                </a:moveTo>
                <a:lnTo>
                  <a:pt x="329438" y="80391"/>
                </a:lnTo>
                <a:lnTo>
                  <a:pt x="332613" y="80518"/>
                </a:lnTo>
                <a:lnTo>
                  <a:pt x="331130" y="80526"/>
                </a:lnTo>
                <a:lnTo>
                  <a:pt x="350963" y="82113"/>
                </a:lnTo>
                <a:lnTo>
                  <a:pt x="348868" y="81787"/>
                </a:lnTo>
                <a:lnTo>
                  <a:pt x="558509" y="81787"/>
                </a:lnTo>
                <a:lnTo>
                  <a:pt x="557529" y="81153"/>
                </a:lnTo>
                <a:lnTo>
                  <a:pt x="556265" y="80391"/>
                </a:lnTo>
                <a:close/>
              </a:path>
              <a:path w="856614" h="518795">
                <a:moveTo>
                  <a:pt x="295519" y="81914"/>
                </a:moveTo>
                <a:lnTo>
                  <a:pt x="294259" y="81914"/>
                </a:lnTo>
                <a:lnTo>
                  <a:pt x="293178" y="82100"/>
                </a:lnTo>
                <a:lnTo>
                  <a:pt x="295519" y="81914"/>
                </a:lnTo>
                <a:close/>
              </a:path>
              <a:path w="856614" h="518795">
                <a:moveTo>
                  <a:pt x="313181" y="80518"/>
                </a:moveTo>
                <a:lnTo>
                  <a:pt x="310261" y="80645"/>
                </a:lnTo>
                <a:lnTo>
                  <a:pt x="311678" y="80636"/>
                </a:lnTo>
                <a:lnTo>
                  <a:pt x="313181" y="80518"/>
                </a:lnTo>
                <a:close/>
              </a:path>
              <a:path w="856614" h="518795">
                <a:moveTo>
                  <a:pt x="331025" y="80518"/>
                </a:moveTo>
                <a:lnTo>
                  <a:pt x="313075" y="80526"/>
                </a:lnTo>
                <a:lnTo>
                  <a:pt x="311678" y="80636"/>
                </a:lnTo>
                <a:lnTo>
                  <a:pt x="331130" y="80526"/>
                </a:lnTo>
                <a:close/>
              </a:path>
              <a:path w="856614" h="518795">
                <a:moveTo>
                  <a:pt x="329438" y="80391"/>
                </a:moveTo>
                <a:lnTo>
                  <a:pt x="331130" y="80526"/>
                </a:lnTo>
                <a:lnTo>
                  <a:pt x="332613" y="80518"/>
                </a:lnTo>
                <a:lnTo>
                  <a:pt x="329438" y="80391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284988"/>
            <a:ext cx="11518900" cy="5890260"/>
            <a:chOff x="335279" y="284988"/>
            <a:chExt cx="11518900" cy="5890260"/>
          </a:xfrm>
        </p:grpSpPr>
        <p:sp>
          <p:nvSpPr>
            <p:cNvPr id="3" name="object 3"/>
            <p:cNvSpPr/>
            <p:nvPr/>
          </p:nvSpPr>
          <p:spPr>
            <a:xfrm>
              <a:off x="335279" y="284988"/>
              <a:ext cx="11518392" cy="5890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41008" y="4215384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03821" y="4259707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9234" y="3802760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35" y="464867"/>
                </a:moveTo>
                <a:lnTo>
                  <a:pt x="82849" y="465371"/>
                </a:lnTo>
                <a:lnTo>
                  <a:pt x="43640" y="484917"/>
                </a:lnTo>
                <a:lnTo>
                  <a:pt x="14646" y="517751"/>
                </a:lnTo>
                <a:lnTo>
                  <a:pt x="0" y="560705"/>
                </a:lnTo>
                <a:lnTo>
                  <a:pt x="3091" y="606000"/>
                </a:lnTo>
                <a:lnTo>
                  <a:pt x="22637" y="645223"/>
                </a:lnTo>
                <a:lnTo>
                  <a:pt x="55471" y="674254"/>
                </a:lnTo>
                <a:lnTo>
                  <a:pt x="98425" y="688975"/>
                </a:lnTo>
                <a:lnTo>
                  <a:pt x="143718" y="685809"/>
                </a:lnTo>
                <a:lnTo>
                  <a:pt x="182927" y="666226"/>
                </a:lnTo>
                <a:lnTo>
                  <a:pt x="211921" y="633378"/>
                </a:lnTo>
                <a:lnTo>
                  <a:pt x="226568" y="590422"/>
                </a:lnTo>
                <a:lnTo>
                  <a:pt x="225917" y="580897"/>
                </a:lnTo>
                <a:lnTo>
                  <a:pt x="151003" y="580897"/>
                </a:lnTo>
                <a:lnTo>
                  <a:pt x="75565" y="570357"/>
                </a:lnTo>
                <a:lnTo>
                  <a:pt x="90235" y="464867"/>
                </a:lnTo>
                <a:close/>
              </a:path>
              <a:path w="861695" h="688975">
                <a:moveTo>
                  <a:pt x="128143" y="462280"/>
                </a:moveTo>
                <a:lnTo>
                  <a:pt x="90235" y="464867"/>
                </a:lnTo>
                <a:lnTo>
                  <a:pt x="75565" y="570357"/>
                </a:lnTo>
                <a:lnTo>
                  <a:pt x="151003" y="580897"/>
                </a:lnTo>
                <a:lnTo>
                  <a:pt x="165768" y="475109"/>
                </a:lnTo>
                <a:lnTo>
                  <a:pt x="128143" y="462280"/>
                </a:lnTo>
                <a:close/>
              </a:path>
              <a:path w="861695" h="688975">
                <a:moveTo>
                  <a:pt x="165768" y="475109"/>
                </a:moveTo>
                <a:lnTo>
                  <a:pt x="151003" y="580897"/>
                </a:lnTo>
                <a:lnTo>
                  <a:pt x="225917" y="580897"/>
                </a:lnTo>
                <a:lnTo>
                  <a:pt x="223476" y="545129"/>
                </a:lnTo>
                <a:lnTo>
                  <a:pt x="203930" y="505920"/>
                </a:lnTo>
                <a:lnTo>
                  <a:pt x="171096" y="476926"/>
                </a:lnTo>
                <a:lnTo>
                  <a:pt x="165768" y="475109"/>
                </a:lnTo>
                <a:close/>
              </a:path>
              <a:path w="861695" h="688975">
                <a:moveTo>
                  <a:pt x="167559" y="462280"/>
                </a:moveTo>
                <a:lnTo>
                  <a:pt x="128143" y="462280"/>
                </a:lnTo>
                <a:lnTo>
                  <a:pt x="165768" y="475109"/>
                </a:lnTo>
                <a:lnTo>
                  <a:pt x="167559" y="462280"/>
                </a:lnTo>
                <a:close/>
              </a:path>
              <a:path w="861695" h="688975">
                <a:moveTo>
                  <a:pt x="530479" y="35306"/>
                </a:moveTo>
                <a:lnTo>
                  <a:pt x="474345" y="40766"/>
                </a:lnTo>
                <a:lnTo>
                  <a:pt x="421640" y="55244"/>
                </a:lnTo>
                <a:lnTo>
                  <a:pt x="372491" y="76581"/>
                </a:lnTo>
                <a:lnTo>
                  <a:pt x="327025" y="103377"/>
                </a:lnTo>
                <a:lnTo>
                  <a:pt x="285496" y="134112"/>
                </a:lnTo>
                <a:lnTo>
                  <a:pt x="247650" y="167258"/>
                </a:lnTo>
                <a:lnTo>
                  <a:pt x="213868" y="201549"/>
                </a:lnTo>
                <a:lnTo>
                  <a:pt x="183896" y="235838"/>
                </a:lnTo>
                <a:lnTo>
                  <a:pt x="157225" y="270890"/>
                </a:lnTo>
                <a:lnTo>
                  <a:pt x="134874" y="310006"/>
                </a:lnTo>
                <a:lnTo>
                  <a:pt x="117601" y="351027"/>
                </a:lnTo>
                <a:lnTo>
                  <a:pt x="104267" y="393064"/>
                </a:lnTo>
                <a:lnTo>
                  <a:pt x="94234" y="436118"/>
                </a:lnTo>
                <a:lnTo>
                  <a:pt x="90235" y="464867"/>
                </a:lnTo>
                <a:lnTo>
                  <a:pt x="128143" y="462280"/>
                </a:lnTo>
                <a:lnTo>
                  <a:pt x="167559" y="462280"/>
                </a:lnTo>
                <a:lnTo>
                  <a:pt x="169137" y="450976"/>
                </a:lnTo>
                <a:lnTo>
                  <a:pt x="169545" y="448056"/>
                </a:lnTo>
                <a:lnTo>
                  <a:pt x="173109" y="432053"/>
                </a:lnTo>
                <a:lnTo>
                  <a:pt x="173355" y="430911"/>
                </a:lnTo>
                <a:lnTo>
                  <a:pt x="177577" y="414146"/>
                </a:lnTo>
                <a:lnTo>
                  <a:pt x="177673" y="413638"/>
                </a:lnTo>
                <a:lnTo>
                  <a:pt x="178054" y="412241"/>
                </a:lnTo>
                <a:lnTo>
                  <a:pt x="182942" y="395605"/>
                </a:lnTo>
                <a:lnTo>
                  <a:pt x="189484" y="376300"/>
                </a:lnTo>
                <a:lnTo>
                  <a:pt x="195437" y="360933"/>
                </a:lnTo>
                <a:lnTo>
                  <a:pt x="196215" y="358901"/>
                </a:lnTo>
                <a:lnTo>
                  <a:pt x="202834" y="344550"/>
                </a:lnTo>
                <a:lnTo>
                  <a:pt x="203708" y="342645"/>
                </a:lnTo>
                <a:lnTo>
                  <a:pt x="210950" y="329056"/>
                </a:lnTo>
                <a:lnTo>
                  <a:pt x="210820" y="329056"/>
                </a:lnTo>
                <a:lnTo>
                  <a:pt x="212217" y="326644"/>
                </a:lnTo>
                <a:lnTo>
                  <a:pt x="219945" y="314325"/>
                </a:lnTo>
                <a:lnTo>
                  <a:pt x="221361" y="312038"/>
                </a:lnTo>
                <a:lnTo>
                  <a:pt x="231394" y="298195"/>
                </a:lnTo>
                <a:lnTo>
                  <a:pt x="231561" y="298195"/>
                </a:lnTo>
                <a:lnTo>
                  <a:pt x="242346" y="284606"/>
                </a:lnTo>
                <a:lnTo>
                  <a:pt x="255276" y="269366"/>
                </a:lnTo>
                <a:lnTo>
                  <a:pt x="256032" y="268477"/>
                </a:lnTo>
                <a:lnTo>
                  <a:pt x="269437" y="253745"/>
                </a:lnTo>
                <a:lnTo>
                  <a:pt x="284013" y="238378"/>
                </a:lnTo>
                <a:lnTo>
                  <a:pt x="284861" y="237489"/>
                </a:lnTo>
                <a:lnTo>
                  <a:pt x="299702" y="223012"/>
                </a:lnTo>
                <a:lnTo>
                  <a:pt x="315878" y="208152"/>
                </a:lnTo>
                <a:lnTo>
                  <a:pt x="315722" y="208152"/>
                </a:lnTo>
                <a:lnTo>
                  <a:pt x="332790" y="193928"/>
                </a:lnTo>
                <a:lnTo>
                  <a:pt x="334010" y="192912"/>
                </a:lnTo>
                <a:lnTo>
                  <a:pt x="350357" y="180212"/>
                </a:lnTo>
                <a:lnTo>
                  <a:pt x="351663" y="179196"/>
                </a:lnTo>
                <a:lnTo>
                  <a:pt x="368623" y="167386"/>
                </a:lnTo>
                <a:lnTo>
                  <a:pt x="368426" y="167386"/>
                </a:lnTo>
                <a:lnTo>
                  <a:pt x="387254" y="155575"/>
                </a:lnTo>
                <a:lnTo>
                  <a:pt x="388874" y="154558"/>
                </a:lnTo>
                <a:lnTo>
                  <a:pt x="389047" y="154558"/>
                </a:lnTo>
                <a:lnTo>
                  <a:pt x="406379" y="144906"/>
                </a:lnTo>
                <a:lnTo>
                  <a:pt x="406146" y="144906"/>
                </a:lnTo>
                <a:lnTo>
                  <a:pt x="408432" y="143763"/>
                </a:lnTo>
                <a:lnTo>
                  <a:pt x="425973" y="135508"/>
                </a:lnTo>
                <a:lnTo>
                  <a:pt x="425831" y="135508"/>
                </a:lnTo>
                <a:lnTo>
                  <a:pt x="428117" y="134493"/>
                </a:lnTo>
                <a:lnTo>
                  <a:pt x="428414" y="134493"/>
                </a:lnTo>
                <a:lnTo>
                  <a:pt x="446176" y="127507"/>
                </a:lnTo>
                <a:lnTo>
                  <a:pt x="445897" y="127507"/>
                </a:lnTo>
                <a:lnTo>
                  <a:pt x="448437" y="126618"/>
                </a:lnTo>
                <a:lnTo>
                  <a:pt x="448686" y="126618"/>
                </a:lnTo>
                <a:lnTo>
                  <a:pt x="466619" y="120903"/>
                </a:lnTo>
                <a:lnTo>
                  <a:pt x="466090" y="120903"/>
                </a:lnTo>
                <a:lnTo>
                  <a:pt x="469011" y="120141"/>
                </a:lnTo>
                <a:lnTo>
                  <a:pt x="469421" y="120141"/>
                </a:lnTo>
                <a:lnTo>
                  <a:pt x="487744" y="115950"/>
                </a:lnTo>
                <a:lnTo>
                  <a:pt x="486791" y="115950"/>
                </a:lnTo>
                <a:lnTo>
                  <a:pt x="489966" y="115443"/>
                </a:lnTo>
                <a:lnTo>
                  <a:pt x="490403" y="115443"/>
                </a:lnTo>
                <a:lnTo>
                  <a:pt x="509368" y="112775"/>
                </a:lnTo>
                <a:lnTo>
                  <a:pt x="508635" y="112775"/>
                </a:lnTo>
                <a:lnTo>
                  <a:pt x="511175" y="112521"/>
                </a:lnTo>
                <a:lnTo>
                  <a:pt x="511714" y="112521"/>
                </a:lnTo>
                <a:lnTo>
                  <a:pt x="519414" y="111887"/>
                </a:lnTo>
                <a:lnTo>
                  <a:pt x="519175" y="111887"/>
                </a:lnTo>
                <a:lnTo>
                  <a:pt x="520954" y="111759"/>
                </a:lnTo>
                <a:lnTo>
                  <a:pt x="523282" y="111759"/>
                </a:lnTo>
                <a:lnTo>
                  <a:pt x="530043" y="111550"/>
                </a:lnTo>
                <a:lnTo>
                  <a:pt x="528955" y="111506"/>
                </a:lnTo>
                <a:lnTo>
                  <a:pt x="654781" y="111506"/>
                </a:lnTo>
                <a:lnTo>
                  <a:pt x="679059" y="67576"/>
                </a:lnTo>
                <a:lnTo>
                  <a:pt x="638937" y="52069"/>
                </a:lnTo>
                <a:lnTo>
                  <a:pt x="585597" y="39750"/>
                </a:lnTo>
                <a:lnTo>
                  <a:pt x="558038" y="36321"/>
                </a:lnTo>
                <a:lnTo>
                  <a:pt x="530479" y="35306"/>
                </a:lnTo>
                <a:close/>
              </a:path>
              <a:path w="861695" h="688975">
                <a:moveTo>
                  <a:pt x="169545" y="448056"/>
                </a:moveTo>
                <a:lnTo>
                  <a:pt x="169037" y="450976"/>
                </a:lnTo>
                <a:lnTo>
                  <a:pt x="169322" y="449650"/>
                </a:lnTo>
                <a:lnTo>
                  <a:pt x="169545" y="448056"/>
                </a:lnTo>
                <a:close/>
              </a:path>
              <a:path w="861695" h="688975">
                <a:moveTo>
                  <a:pt x="169322" y="449650"/>
                </a:moveTo>
                <a:lnTo>
                  <a:pt x="169037" y="450976"/>
                </a:lnTo>
                <a:lnTo>
                  <a:pt x="169322" y="449650"/>
                </a:lnTo>
                <a:close/>
              </a:path>
              <a:path w="861695" h="688975">
                <a:moveTo>
                  <a:pt x="169665" y="448056"/>
                </a:moveTo>
                <a:lnTo>
                  <a:pt x="169322" y="449650"/>
                </a:lnTo>
                <a:lnTo>
                  <a:pt x="169665" y="448056"/>
                </a:lnTo>
                <a:close/>
              </a:path>
              <a:path w="861695" h="688975">
                <a:moveTo>
                  <a:pt x="173386" y="430911"/>
                </a:moveTo>
                <a:lnTo>
                  <a:pt x="173158" y="431823"/>
                </a:lnTo>
                <a:lnTo>
                  <a:pt x="173386" y="430911"/>
                </a:lnTo>
                <a:close/>
              </a:path>
              <a:path w="861695" h="688975">
                <a:moveTo>
                  <a:pt x="178054" y="412241"/>
                </a:moveTo>
                <a:lnTo>
                  <a:pt x="177673" y="413638"/>
                </a:lnTo>
                <a:lnTo>
                  <a:pt x="177892" y="412886"/>
                </a:lnTo>
                <a:lnTo>
                  <a:pt x="178054" y="412241"/>
                </a:lnTo>
                <a:close/>
              </a:path>
              <a:path w="861695" h="688975">
                <a:moveTo>
                  <a:pt x="177892" y="412886"/>
                </a:moveTo>
                <a:lnTo>
                  <a:pt x="177673" y="413638"/>
                </a:lnTo>
                <a:lnTo>
                  <a:pt x="177892" y="412886"/>
                </a:lnTo>
                <a:close/>
              </a:path>
              <a:path w="861695" h="688975">
                <a:moveTo>
                  <a:pt x="178081" y="412241"/>
                </a:moveTo>
                <a:lnTo>
                  <a:pt x="177892" y="412886"/>
                </a:lnTo>
                <a:lnTo>
                  <a:pt x="178081" y="412241"/>
                </a:lnTo>
                <a:close/>
              </a:path>
              <a:path w="861695" h="688975">
                <a:moveTo>
                  <a:pt x="183309" y="394348"/>
                </a:moveTo>
                <a:lnTo>
                  <a:pt x="182880" y="395605"/>
                </a:lnTo>
                <a:lnTo>
                  <a:pt x="183309" y="394348"/>
                </a:lnTo>
                <a:close/>
              </a:path>
              <a:path w="861695" h="688975">
                <a:moveTo>
                  <a:pt x="189559" y="376300"/>
                </a:moveTo>
                <a:lnTo>
                  <a:pt x="188975" y="377825"/>
                </a:lnTo>
                <a:lnTo>
                  <a:pt x="189559" y="376300"/>
                </a:lnTo>
                <a:close/>
              </a:path>
              <a:path w="861695" h="688975">
                <a:moveTo>
                  <a:pt x="196215" y="358901"/>
                </a:moveTo>
                <a:lnTo>
                  <a:pt x="195325" y="360933"/>
                </a:lnTo>
                <a:lnTo>
                  <a:pt x="196001" y="359460"/>
                </a:lnTo>
                <a:lnTo>
                  <a:pt x="196215" y="358901"/>
                </a:lnTo>
                <a:close/>
              </a:path>
              <a:path w="861695" h="688975">
                <a:moveTo>
                  <a:pt x="196001" y="359460"/>
                </a:moveTo>
                <a:lnTo>
                  <a:pt x="195325" y="360933"/>
                </a:lnTo>
                <a:lnTo>
                  <a:pt x="196001" y="359460"/>
                </a:lnTo>
                <a:close/>
              </a:path>
              <a:path w="861695" h="688975">
                <a:moveTo>
                  <a:pt x="196257" y="358901"/>
                </a:moveTo>
                <a:lnTo>
                  <a:pt x="196001" y="359460"/>
                </a:lnTo>
                <a:lnTo>
                  <a:pt x="196257" y="358901"/>
                </a:lnTo>
                <a:close/>
              </a:path>
              <a:path w="861695" h="688975">
                <a:moveTo>
                  <a:pt x="202944" y="344312"/>
                </a:moveTo>
                <a:lnTo>
                  <a:pt x="202819" y="344550"/>
                </a:lnTo>
                <a:lnTo>
                  <a:pt x="202944" y="344312"/>
                </a:lnTo>
                <a:close/>
              </a:path>
              <a:path w="861695" h="688975">
                <a:moveTo>
                  <a:pt x="203818" y="342645"/>
                </a:moveTo>
                <a:lnTo>
                  <a:pt x="202944" y="344312"/>
                </a:lnTo>
                <a:lnTo>
                  <a:pt x="203818" y="342645"/>
                </a:lnTo>
                <a:close/>
              </a:path>
              <a:path w="861695" h="688975">
                <a:moveTo>
                  <a:pt x="212217" y="326644"/>
                </a:moveTo>
                <a:lnTo>
                  <a:pt x="210820" y="329056"/>
                </a:lnTo>
                <a:lnTo>
                  <a:pt x="211675" y="327676"/>
                </a:lnTo>
                <a:lnTo>
                  <a:pt x="212217" y="326644"/>
                </a:lnTo>
                <a:close/>
              </a:path>
              <a:path w="861695" h="688975">
                <a:moveTo>
                  <a:pt x="211675" y="327676"/>
                </a:moveTo>
                <a:lnTo>
                  <a:pt x="210820" y="329056"/>
                </a:lnTo>
                <a:lnTo>
                  <a:pt x="210950" y="329056"/>
                </a:lnTo>
                <a:lnTo>
                  <a:pt x="211675" y="327676"/>
                </a:lnTo>
                <a:close/>
              </a:path>
              <a:path w="861695" h="688975">
                <a:moveTo>
                  <a:pt x="212314" y="326644"/>
                </a:moveTo>
                <a:lnTo>
                  <a:pt x="211675" y="327676"/>
                </a:lnTo>
                <a:lnTo>
                  <a:pt x="212314" y="326644"/>
                </a:lnTo>
                <a:close/>
              </a:path>
              <a:path w="861695" h="688975">
                <a:moveTo>
                  <a:pt x="221361" y="312038"/>
                </a:moveTo>
                <a:lnTo>
                  <a:pt x="219837" y="314325"/>
                </a:lnTo>
                <a:lnTo>
                  <a:pt x="220634" y="313212"/>
                </a:lnTo>
                <a:lnTo>
                  <a:pt x="221361" y="312038"/>
                </a:lnTo>
                <a:close/>
              </a:path>
              <a:path w="861695" h="688975">
                <a:moveTo>
                  <a:pt x="220634" y="313212"/>
                </a:moveTo>
                <a:lnTo>
                  <a:pt x="219837" y="314325"/>
                </a:lnTo>
                <a:lnTo>
                  <a:pt x="220634" y="313212"/>
                </a:lnTo>
                <a:close/>
              </a:path>
              <a:path w="861695" h="688975">
                <a:moveTo>
                  <a:pt x="221475" y="312038"/>
                </a:moveTo>
                <a:lnTo>
                  <a:pt x="220634" y="313212"/>
                </a:lnTo>
                <a:lnTo>
                  <a:pt x="221475" y="312038"/>
                </a:lnTo>
                <a:close/>
              </a:path>
              <a:path w="861695" h="688975">
                <a:moveTo>
                  <a:pt x="231561" y="298195"/>
                </a:moveTo>
                <a:lnTo>
                  <a:pt x="231394" y="298195"/>
                </a:lnTo>
                <a:lnTo>
                  <a:pt x="230250" y="299846"/>
                </a:lnTo>
                <a:lnTo>
                  <a:pt x="231561" y="298195"/>
                </a:lnTo>
                <a:close/>
              </a:path>
              <a:path w="861695" h="688975">
                <a:moveTo>
                  <a:pt x="242769" y="284074"/>
                </a:moveTo>
                <a:lnTo>
                  <a:pt x="242316" y="284606"/>
                </a:lnTo>
                <a:lnTo>
                  <a:pt x="242769" y="284074"/>
                </a:lnTo>
                <a:close/>
              </a:path>
              <a:path w="861695" h="688975">
                <a:moveTo>
                  <a:pt x="256076" y="268477"/>
                </a:moveTo>
                <a:lnTo>
                  <a:pt x="255366" y="269260"/>
                </a:lnTo>
                <a:lnTo>
                  <a:pt x="256076" y="268477"/>
                </a:lnTo>
                <a:close/>
              </a:path>
              <a:path w="861695" h="688975">
                <a:moveTo>
                  <a:pt x="270129" y="252983"/>
                </a:moveTo>
                <a:lnTo>
                  <a:pt x="269367" y="253745"/>
                </a:lnTo>
                <a:lnTo>
                  <a:pt x="270129" y="252983"/>
                </a:lnTo>
                <a:close/>
              </a:path>
              <a:path w="861695" h="688975">
                <a:moveTo>
                  <a:pt x="284577" y="237787"/>
                </a:moveTo>
                <a:lnTo>
                  <a:pt x="283972" y="238378"/>
                </a:lnTo>
                <a:lnTo>
                  <a:pt x="284577" y="237787"/>
                </a:lnTo>
                <a:close/>
              </a:path>
              <a:path w="861695" h="688975">
                <a:moveTo>
                  <a:pt x="284881" y="237489"/>
                </a:moveTo>
                <a:lnTo>
                  <a:pt x="284577" y="237787"/>
                </a:lnTo>
                <a:lnTo>
                  <a:pt x="284881" y="237489"/>
                </a:lnTo>
                <a:close/>
              </a:path>
              <a:path w="861695" h="688975">
                <a:moveTo>
                  <a:pt x="300482" y="222250"/>
                </a:moveTo>
                <a:lnTo>
                  <a:pt x="299593" y="223012"/>
                </a:lnTo>
                <a:lnTo>
                  <a:pt x="300482" y="222250"/>
                </a:lnTo>
                <a:close/>
              </a:path>
              <a:path w="861695" h="688975">
                <a:moveTo>
                  <a:pt x="642166" y="134331"/>
                </a:moveTo>
                <a:lnTo>
                  <a:pt x="605790" y="200151"/>
                </a:lnTo>
                <a:lnTo>
                  <a:pt x="861187" y="210565"/>
                </a:lnTo>
                <a:lnTo>
                  <a:pt x="821106" y="152272"/>
                </a:lnTo>
                <a:lnTo>
                  <a:pt x="676910" y="152272"/>
                </a:lnTo>
                <a:lnTo>
                  <a:pt x="642166" y="134331"/>
                </a:lnTo>
                <a:close/>
              </a:path>
              <a:path w="861695" h="688975">
                <a:moveTo>
                  <a:pt x="316992" y="207137"/>
                </a:moveTo>
                <a:lnTo>
                  <a:pt x="315722" y="208152"/>
                </a:lnTo>
                <a:lnTo>
                  <a:pt x="315878" y="208152"/>
                </a:lnTo>
                <a:lnTo>
                  <a:pt x="316992" y="207137"/>
                </a:lnTo>
                <a:close/>
              </a:path>
              <a:path w="861695" h="688975">
                <a:moveTo>
                  <a:pt x="334010" y="192912"/>
                </a:moveTo>
                <a:lnTo>
                  <a:pt x="332740" y="193928"/>
                </a:lnTo>
                <a:lnTo>
                  <a:pt x="333512" y="193327"/>
                </a:lnTo>
                <a:lnTo>
                  <a:pt x="334010" y="192912"/>
                </a:lnTo>
                <a:close/>
              </a:path>
              <a:path w="861695" h="688975">
                <a:moveTo>
                  <a:pt x="333512" y="193327"/>
                </a:moveTo>
                <a:lnTo>
                  <a:pt x="332740" y="193928"/>
                </a:lnTo>
                <a:lnTo>
                  <a:pt x="333512" y="193327"/>
                </a:lnTo>
                <a:close/>
              </a:path>
              <a:path w="861695" h="688975">
                <a:moveTo>
                  <a:pt x="334045" y="192912"/>
                </a:moveTo>
                <a:lnTo>
                  <a:pt x="333512" y="193327"/>
                </a:lnTo>
                <a:lnTo>
                  <a:pt x="334045" y="192912"/>
                </a:lnTo>
                <a:close/>
              </a:path>
              <a:path w="861695" h="688975">
                <a:moveTo>
                  <a:pt x="351663" y="179196"/>
                </a:moveTo>
                <a:lnTo>
                  <a:pt x="350266" y="180212"/>
                </a:lnTo>
                <a:lnTo>
                  <a:pt x="351163" y="179586"/>
                </a:lnTo>
                <a:lnTo>
                  <a:pt x="351663" y="179196"/>
                </a:lnTo>
                <a:close/>
              </a:path>
              <a:path w="861695" h="688975">
                <a:moveTo>
                  <a:pt x="351163" y="179586"/>
                </a:moveTo>
                <a:lnTo>
                  <a:pt x="350266" y="180212"/>
                </a:lnTo>
                <a:lnTo>
                  <a:pt x="351163" y="179586"/>
                </a:lnTo>
                <a:close/>
              </a:path>
              <a:path w="861695" h="688975">
                <a:moveTo>
                  <a:pt x="351720" y="179196"/>
                </a:moveTo>
                <a:lnTo>
                  <a:pt x="351163" y="179586"/>
                </a:lnTo>
                <a:lnTo>
                  <a:pt x="351720" y="179196"/>
                </a:lnTo>
                <a:close/>
              </a:path>
              <a:path w="861695" h="688975">
                <a:moveTo>
                  <a:pt x="370078" y="166369"/>
                </a:moveTo>
                <a:lnTo>
                  <a:pt x="368426" y="167386"/>
                </a:lnTo>
                <a:lnTo>
                  <a:pt x="368623" y="167386"/>
                </a:lnTo>
                <a:lnTo>
                  <a:pt x="370078" y="166369"/>
                </a:lnTo>
                <a:close/>
              </a:path>
              <a:path w="861695" h="688975">
                <a:moveTo>
                  <a:pt x="388874" y="154558"/>
                </a:moveTo>
                <a:lnTo>
                  <a:pt x="387223" y="155575"/>
                </a:lnTo>
                <a:lnTo>
                  <a:pt x="387502" y="155419"/>
                </a:lnTo>
                <a:lnTo>
                  <a:pt x="388874" y="154558"/>
                </a:lnTo>
                <a:close/>
              </a:path>
              <a:path w="861695" h="688975">
                <a:moveTo>
                  <a:pt x="387502" y="155419"/>
                </a:moveTo>
                <a:lnTo>
                  <a:pt x="387223" y="155575"/>
                </a:lnTo>
                <a:lnTo>
                  <a:pt x="387502" y="155419"/>
                </a:lnTo>
                <a:close/>
              </a:path>
              <a:path w="861695" h="688975">
                <a:moveTo>
                  <a:pt x="389047" y="154558"/>
                </a:moveTo>
                <a:lnTo>
                  <a:pt x="388874" y="154558"/>
                </a:lnTo>
                <a:lnTo>
                  <a:pt x="387502" y="155419"/>
                </a:lnTo>
                <a:lnTo>
                  <a:pt x="389047" y="154558"/>
                </a:lnTo>
                <a:close/>
              </a:path>
              <a:path w="861695" h="688975">
                <a:moveTo>
                  <a:pt x="679059" y="67576"/>
                </a:moveTo>
                <a:lnTo>
                  <a:pt x="642166" y="134331"/>
                </a:lnTo>
                <a:lnTo>
                  <a:pt x="676910" y="152272"/>
                </a:lnTo>
                <a:lnTo>
                  <a:pt x="711962" y="84581"/>
                </a:lnTo>
                <a:lnTo>
                  <a:pt x="679059" y="67576"/>
                </a:lnTo>
                <a:close/>
              </a:path>
              <a:path w="861695" h="688975">
                <a:moveTo>
                  <a:pt x="716407" y="0"/>
                </a:moveTo>
                <a:lnTo>
                  <a:pt x="679059" y="67576"/>
                </a:lnTo>
                <a:lnTo>
                  <a:pt x="711962" y="84581"/>
                </a:lnTo>
                <a:lnTo>
                  <a:pt x="676910" y="152272"/>
                </a:lnTo>
                <a:lnTo>
                  <a:pt x="821106" y="152272"/>
                </a:lnTo>
                <a:lnTo>
                  <a:pt x="716407" y="0"/>
                </a:lnTo>
                <a:close/>
              </a:path>
              <a:path w="861695" h="688975">
                <a:moveTo>
                  <a:pt x="408432" y="143763"/>
                </a:moveTo>
                <a:lnTo>
                  <a:pt x="406146" y="144906"/>
                </a:lnTo>
                <a:lnTo>
                  <a:pt x="407714" y="144163"/>
                </a:lnTo>
                <a:lnTo>
                  <a:pt x="408432" y="143763"/>
                </a:lnTo>
                <a:close/>
              </a:path>
              <a:path w="861695" h="688975">
                <a:moveTo>
                  <a:pt x="407714" y="144163"/>
                </a:moveTo>
                <a:lnTo>
                  <a:pt x="406146" y="144906"/>
                </a:lnTo>
                <a:lnTo>
                  <a:pt x="406379" y="144906"/>
                </a:lnTo>
                <a:lnTo>
                  <a:pt x="407714" y="144163"/>
                </a:lnTo>
                <a:close/>
              </a:path>
              <a:path w="861695" h="688975">
                <a:moveTo>
                  <a:pt x="408557" y="143763"/>
                </a:moveTo>
                <a:lnTo>
                  <a:pt x="407714" y="144163"/>
                </a:lnTo>
                <a:lnTo>
                  <a:pt x="408557" y="143763"/>
                </a:lnTo>
                <a:close/>
              </a:path>
              <a:path w="861695" h="688975">
                <a:moveTo>
                  <a:pt x="428117" y="134493"/>
                </a:moveTo>
                <a:lnTo>
                  <a:pt x="425831" y="135508"/>
                </a:lnTo>
                <a:lnTo>
                  <a:pt x="426667" y="135180"/>
                </a:lnTo>
                <a:lnTo>
                  <a:pt x="428117" y="134493"/>
                </a:lnTo>
                <a:close/>
              </a:path>
              <a:path w="861695" h="688975">
                <a:moveTo>
                  <a:pt x="426667" y="135180"/>
                </a:moveTo>
                <a:lnTo>
                  <a:pt x="425831" y="135508"/>
                </a:lnTo>
                <a:lnTo>
                  <a:pt x="425973" y="135508"/>
                </a:lnTo>
                <a:lnTo>
                  <a:pt x="426667" y="135180"/>
                </a:lnTo>
                <a:close/>
              </a:path>
              <a:path w="861695" h="688975">
                <a:moveTo>
                  <a:pt x="428414" y="134493"/>
                </a:moveTo>
                <a:lnTo>
                  <a:pt x="428117" y="134493"/>
                </a:lnTo>
                <a:lnTo>
                  <a:pt x="426667" y="135180"/>
                </a:lnTo>
                <a:lnTo>
                  <a:pt x="428414" y="134493"/>
                </a:lnTo>
                <a:close/>
              </a:path>
              <a:path w="861695" h="688975">
                <a:moveTo>
                  <a:pt x="636739" y="131528"/>
                </a:moveTo>
                <a:lnTo>
                  <a:pt x="642166" y="134331"/>
                </a:lnTo>
                <a:lnTo>
                  <a:pt x="643130" y="132587"/>
                </a:lnTo>
                <a:lnTo>
                  <a:pt x="639953" y="132587"/>
                </a:lnTo>
                <a:lnTo>
                  <a:pt x="636739" y="131528"/>
                </a:lnTo>
                <a:close/>
              </a:path>
              <a:path w="861695" h="688975">
                <a:moveTo>
                  <a:pt x="634365" y="130301"/>
                </a:moveTo>
                <a:lnTo>
                  <a:pt x="636739" y="131528"/>
                </a:lnTo>
                <a:lnTo>
                  <a:pt x="639953" y="132587"/>
                </a:lnTo>
                <a:lnTo>
                  <a:pt x="634365" y="130301"/>
                </a:lnTo>
                <a:close/>
              </a:path>
              <a:path w="861695" h="688975">
                <a:moveTo>
                  <a:pt x="644393" y="130301"/>
                </a:moveTo>
                <a:lnTo>
                  <a:pt x="634365" y="130301"/>
                </a:lnTo>
                <a:lnTo>
                  <a:pt x="639953" y="132587"/>
                </a:lnTo>
                <a:lnTo>
                  <a:pt x="643130" y="132587"/>
                </a:lnTo>
                <a:lnTo>
                  <a:pt x="644393" y="130301"/>
                </a:lnTo>
                <a:close/>
              </a:path>
              <a:path w="861695" h="688975">
                <a:moveTo>
                  <a:pt x="647481" y="124713"/>
                </a:moveTo>
                <a:lnTo>
                  <a:pt x="616076" y="124713"/>
                </a:lnTo>
                <a:lnTo>
                  <a:pt x="636739" y="131528"/>
                </a:lnTo>
                <a:lnTo>
                  <a:pt x="634365" y="130301"/>
                </a:lnTo>
                <a:lnTo>
                  <a:pt x="644393" y="130301"/>
                </a:lnTo>
                <a:lnTo>
                  <a:pt x="647481" y="124713"/>
                </a:lnTo>
                <a:close/>
              </a:path>
              <a:path w="861695" h="688975">
                <a:moveTo>
                  <a:pt x="448437" y="126618"/>
                </a:moveTo>
                <a:lnTo>
                  <a:pt x="445897" y="127507"/>
                </a:lnTo>
                <a:lnTo>
                  <a:pt x="447370" y="127038"/>
                </a:lnTo>
                <a:lnTo>
                  <a:pt x="448437" y="126618"/>
                </a:lnTo>
                <a:close/>
              </a:path>
              <a:path w="861695" h="688975">
                <a:moveTo>
                  <a:pt x="447370" y="127038"/>
                </a:moveTo>
                <a:lnTo>
                  <a:pt x="445897" y="127507"/>
                </a:lnTo>
                <a:lnTo>
                  <a:pt x="446176" y="127507"/>
                </a:lnTo>
                <a:lnTo>
                  <a:pt x="447370" y="127038"/>
                </a:lnTo>
                <a:close/>
              </a:path>
              <a:path w="861695" h="688975">
                <a:moveTo>
                  <a:pt x="448686" y="126618"/>
                </a:moveTo>
                <a:lnTo>
                  <a:pt x="448437" y="126618"/>
                </a:lnTo>
                <a:lnTo>
                  <a:pt x="447370" y="127038"/>
                </a:lnTo>
                <a:lnTo>
                  <a:pt x="448686" y="126618"/>
                </a:lnTo>
                <a:close/>
              </a:path>
              <a:path w="861695" h="688975">
                <a:moveTo>
                  <a:pt x="595021" y="119210"/>
                </a:moveTo>
                <a:lnTo>
                  <a:pt x="618363" y="125475"/>
                </a:lnTo>
                <a:lnTo>
                  <a:pt x="616076" y="124713"/>
                </a:lnTo>
                <a:lnTo>
                  <a:pt x="647481" y="124713"/>
                </a:lnTo>
                <a:lnTo>
                  <a:pt x="650359" y="119506"/>
                </a:lnTo>
                <a:lnTo>
                  <a:pt x="596519" y="119506"/>
                </a:lnTo>
                <a:lnTo>
                  <a:pt x="595021" y="119210"/>
                </a:lnTo>
                <a:close/>
              </a:path>
              <a:path w="861695" h="688975">
                <a:moveTo>
                  <a:pt x="469011" y="120141"/>
                </a:moveTo>
                <a:lnTo>
                  <a:pt x="466090" y="120903"/>
                </a:lnTo>
                <a:lnTo>
                  <a:pt x="467967" y="120474"/>
                </a:lnTo>
                <a:lnTo>
                  <a:pt x="469011" y="120141"/>
                </a:lnTo>
                <a:close/>
              </a:path>
              <a:path w="861695" h="688975">
                <a:moveTo>
                  <a:pt x="467967" y="120474"/>
                </a:moveTo>
                <a:lnTo>
                  <a:pt x="466090" y="120903"/>
                </a:lnTo>
                <a:lnTo>
                  <a:pt x="466619" y="120903"/>
                </a:lnTo>
                <a:lnTo>
                  <a:pt x="467967" y="120474"/>
                </a:lnTo>
                <a:close/>
              </a:path>
              <a:path w="861695" h="688975">
                <a:moveTo>
                  <a:pt x="469421" y="120141"/>
                </a:moveTo>
                <a:lnTo>
                  <a:pt x="469011" y="120141"/>
                </a:lnTo>
                <a:lnTo>
                  <a:pt x="467967" y="120474"/>
                </a:lnTo>
                <a:lnTo>
                  <a:pt x="469421" y="120141"/>
                </a:lnTo>
                <a:close/>
              </a:path>
              <a:path w="861695" h="688975">
                <a:moveTo>
                  <a:pt x="594233" y="118999"/>
                </a:moveTo>
                <a:lnTo>
                  <a:pt x="595021" y="119210"/>
                </a:lnTo>
                <a:lnTo>
                  <a:pt x="596519" y="119506"/>
                </a:lnTo>
                <a:lnTo>
                  <a:pt x="594233" y="118999"/>
                </a:lnTo>
                <a:close/>
              </a:path>
              <a:path w="861695" h="688975">
                <a:moveTo>
                  <a:pt x="650640" y="118999"/>
                </a:moveTo>
                <a:lnTo>
                  <a:pt x="594233" y="118999"/>
                </a:lnTo>
                <a:lnTo>
                  <a:pt x="596519" y="119506"/>
                </a:lnTo>
                <a:lnTo>
                  <a:pt x="650359" y="119506"/>
                </a:lnTo>
                <a:lnTo>
                  <a:pt x="650640" y="118999"/>
                </a:lnTo>
                <a:close/>
              </a:path>
              <a:path w="861695" h="688975">
                <a:moveTo>
                  <a:pt x="574353" y="115120"/>
                </a:moveTo>
                <a:lnTo>
                  <a:pt x="595021" y="119210"/>
                </a:lnTo>
                <a:lnTo>
                  <a:pt x="594233" y="118999"/>
                </a:lnTo>
                <a:lnTo>
                  <a:pt x="650640" y="118999"/>
                </a:lnTo>
                <a:lnTo>
                  <a:pt x="652746" y="115188"/>
                </a:lnTo>
                <a:lnTo>
                  <a:pt x="574929" y="115188"/>
                </a:lnTo>
                <a:lnTo>
                  <a:pt x="574353" y="115120"/>
                </a:lnTo>
                <a:close/>
              </a:path>
              <a:path w="861695" h="688975">
                <a:moveTo>
                  <a:pt x="489966" y="115443"/>
                </a:moveTo>
                <a:lnTo>
                  <a:pt x="486791" y="115950"/>
                </a:lnTo>
                <a:lnTo>
                  <a:pt x="489267" y="115602"/>
                </a:lnTo>
                <a:lnTo>
                  <a:pt x="489966" y="115443"/>
                </a:lnTo>
                <a:close/>
              </a:path>
              <a:path w="861695" h="688975">
                <a:moveTo>
                  <a:pt x="489267" y="115602"/>
                </a:moveTo>
                <a:lnTo>
                  <a:pt x="486791" y="115950"/>
                </a:lnTo>
                <a:lnTo>
                  <a:pt x="487744" y="115950"/>
                </a:lnTo>
                <a:lnTo>
                  <a:pt x="489267" y="115602"/>
                </a:lnTo>
                <a:close/>
              </a:path>
              <a:path w="861695" h="688975">
                <a:moveTo>
                  <a:pt x="490403" y="115443"/>
                </a:moveTo>
                <a:lnTo>
                  <a:pt x="489966" y="115443"/>
                </a:lnTo>
                <a:lnTo>
                  <a:pt x="489267" y="115602"/>
                </a:lnTo>
                <a:lnTo>
                  <a:pt x="490403" y="115443"/>
                </a:lnTo>
                <a:close/>
              </a:path>
              <a:path w="861695" h="688975">
                <a:moveTo>
                  <a:pt x="572135" y="114681"/>
                </a:moveTo>
                <a:lnTo>
                  <a:pt x="574353" y="115120"/>
                </a:lnTo>
                <a:lnTo>
                  <a:pt x="574929" y="115188"/>
                </a:lnTo>
                <a:lnTo>
                  <a:pt x="572135" y="114681"/>
                </a:lnTo>
                <a:close/>
              </a:path>
              <a:path w="861695" h="688975">
                <a:moveTo>
                  <a:pt x="653026" y="114681"/>
                </a:moveTo>
                <a:lnTo>
                  <a:pt x="572135" y="114681"/>
                </a:lnTo>
                <a:lnTo>
                  <a:pt x="574929" y="115188"/>
                </a:lnTo>
                <a:lnTo>
                  <a:pt x="652746" y="115188"/>
                </a:lnTo>
                <a:lnTo>
                  <a:pt x="653026" y="114681"/>
                </a:lnTo>
                <a:close/>
              </a:path>
              <a:path w="861695" h="688975">
                <a:moveTo>
                  <a:pt x="552178" y="112463"/>
                </a:moveTo>
                <a:lnTo>
                  <a:pt x="574353" y="115120"/>
                </a:lnTo>
                <a:lnTo>
                  <a:pt x="572135" y="114681"/>
                </a:lnTo>
                <a:lnTo>
                  <a:pt x="653026" y="114681"/>
                </a:lnTo>
                <a:lnTo>
                  <a:pt x="654220" y="112521"/>
                </a:lnTo>
                <a:lnTo>
                  <a:pt x="553593" y="112521"/>
                </a:lnTo>
                <a:lnTo>
                  <a:pt x="552178" y="112463"/>
                </a:lnTo>
                <a:close/>
              </a:path>
              <a:path w="861695" h="688975">
                <a:moveTo>
                  <a:pt x="511175" y="112521"/>
                </a:moveTo>
                <a:lnTo>
                  <a:pt x="508635" y="112775"/>
                </a:lnTo>
                <a:lnTo>
                  <a:pt x="510409" y="112629"/>
                </a:lnTo>
                <a:lnTo>
                  <a:pt x="511175" y="112521"/>
                </a:lnTo>
                <a:close/>
              </a:path>
              <a:path w="861695" h="688975">
                <a:moveTo>
                  <a:pt x="510409" y="112629"/>
                </a:moveTo>
                <a:lnTo>
                  <a:pt x="508635" y="112775"/>
                </a:lnTo>
                <a:lnTo>
                  <a:pt x="509368" y="112775"/>
                </a:lnTo>
                <a:lnTo>
                  <a:pt x="510409" y="112629"/>
                </a:lnTo>
                <a:close/>
              </a:path>
              <a:path w="861695" h="688975">
                <a:moveTo>
                  <a:pt x="511714" y="112521"/>
                </a:moveTo>
                <a:lnTo>
                  <a:pt x="511175" y="112521"/>
                </a:lnTo>
                <a:lnTo>
                  <a:pt x="510409" y="112629"/>
                </a:lnTo>
                <a:lnTo>
                  <a:pt x="511714" y="112521"/>
                </a:lnTo>
                <a:close/>
              </a:path>
              <a:path w="861695" h="688975">
                <a:moveTo>
                  <a:pt x="550545" y="112268"/>
                </a:moveTo>
                <a:lnTo>
                  <a:pt x="552178" y="112463"/>
                </a:lnTo>
                <a:lnTo>
                  <a:pt x="553593" y="112521"/>
                </a:lnTo>
                <a:lnTo>
                  <a:pt x="550545" y="112268"/>
                </a:lnTo>
                <a:close/>
              </a:path>
              <a:path w="861695" h="688975">
                <a:moveTo>
                  <a:pt x="654360" y="112268"/>
                </a:moveTo>
                <a:lnTo>
                  <a:pt x="550545" y="112268"/>
                </a:lnTo>
                <a:lnTo>
                  <a:pt x="553593" y="112521"/>
                </a:lnTo>
                <a:lnTo>
                  <a:pt x="654220" y="112521"/>
                </a:lnTo>
                <a:lnTo>
                  <a:pt x="654360" y="112268"/>
                </a:lnTo>
                <a:close/>
              </a:path>
              <a:path w="861695" h="688975">
                <a:moveTo>
                  <a:pt x="654781" y="111506"/>
                </a:moveTo>
                <a:lnTo>
                  <a:pt x="531495" y="111506"/>
                </a:lnTo>
                <a:lnTo>
                  <a:pt x="530043" y="111550"/>
                </a:lnTo>
                <a:lnTo>
                  <a:pt x="552178" y="112463"/>
                </a:lnTo>
                <a:lnTo>
                  <a:pt x="550545" y="112268"/>
                </a:lnTo>
                <a:lnTo>
                  <a:pt x="654360" y="112268"/>
                </a:lnTo>
                <a:lnTo>
                  <a:pt x="654781" y="111506"/>
                </a:lnTo>
                <a:close/>
              </a:path>
              <a:path w="861695" h="688975">
                <a:moveTo>
                  <a:pt x="520954" y="111759"/>
                </a:moveTo>
                <a:lnTo>
                  <a:pt x="519175" y="111887"/>
                </a:lnTo>
                <a:lnTo>
                  <a:pt x="519556" y="111875"/>
                </a:lnTo>
                <a:lnTo>
                  <a:pt x="520954" y="111759"/>
                </a:lnTo>
                <a:close/>
              </a:path>
              <a:path w="861695" h="688975">
                <a:moveTo>
                  <a:pt x="523282" y="111759"/>
                </a:moveTo>
                <a:lnTo>
                  <a:pt x="520954" y="111759"/>
                </a:lnTo>
                <a:lnTo>
                  <a:pt x="519556" y="111875"/>
                </a:lnTo>
                <a:lnTo>
                  <a:pt x="523282" y="111759"/>
                </a:lnTo>
                <a:close/>
              </a:path>
              <a:path w="861695" h="688975">
                <a:moveTo>
                  <a:pt x="531495" y="111506"/>
                </a:moveTo>
                <a:lnTo>
                  <a:pt x="528955" y="111506"/>
                </a:lnTo>
                <a:lnTo>
                  <a:pt x="530043" y="111550"/>
                </a:lnTo>
                <a:lnTo>
                  <a:pt x="531495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3841" r="967"/>
          <a:stretch/>
        </p:blipFill>
        <p:spPr bwMode="auto">
          <a:xfrm>
            <a:off x="474677" y="533399"/>
            <a:ext cx="11430000" cy="5333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object 6"/>
          <p:cNvGrpSpPr/>
          <p:nvPr/>
        </p:nvGrpSpPr>
        <p:grpSpPr>
          <a:xfrm>
            <a:off x="1966600" y="2204400"/>
            <a:ext cx="4071235" cy="1948626"/>
            <a:chOff x="1602236" y="1848326"/>
            <a:chExt cx="4071235" cy="1948626"/>
          </a:xfrm>
        </p:grpSpPr>
        <p:sp>
          <p:nvSpPr>
            <p:cNvPr id="5" name="object 7"/>
            <p:cNvSpPr/>
            <p:nvPr/>
          </p:nvSpPr>
          <p:spPr>
            <a:xfrm>
              <a:off x="4773041" y="1848326"/>
              <a:ext cx="900430" cy="652780"/>
            </a:xfrm>
            <a:custGeom>
              <a:avLst/>
              <a:gdLst/>
              <a:ahLst/>
              <a:cxnLst/>
              <a:rect l="l" t="t" r="r" b="b"/>
              <a:pathLst>
                <a:path w="900429" h="652780">
                  <a:moveTo>
                    <a:pt x="76765" y="423996"/>
                  </a:moveTo>
                  <a:lnTo>
                    <a:pt x="0" y="424465"/>
                  </a:lnTo>
                  <a:lnTo>
                    <a:pt x="115697" y="652430"/>
                  </a:lnTo>
                  <a:lnTo>
                    <a:pt x="209345" y="462184"/>
                  </a:lnTo>
                  <a:lnTo>
                    <a:pt x="152654" y="462184"/>
                  </a:lnTo>
                  <a:lnTo>
                    <a:pt x="76454" y="461549"/>
                  </a:lnTo>
                  <a:lnTo>
                    <a:pt x="76765" y="423996"/>
                  </a:lnTo>
                  <a:close/>
                </a:path>
                <a:path w="900429" h="652780">
                  <a:moveTo>
                    <a:pt x="152620" y="423533"/>
                  </a:moveTo>
                  <a:lnTo>
                    <a:pt x="76765" y="423996"/>
                  </a:lnTo>
                  <a:lnTo>
                    <a:pt x="76454" y="461549"/>
                  </a:lnTo>
                  <a:lnTo>
                    <a:pt x="152654" y="462184"/>
                  </a:lnTo>
                  <a:lnTo>
                    <a:pt x="152978" y="425735"/>
                  </a:lnTo>
                  <a:lnTo>
                    <a:pt x="152400" y="425735"/>
                  </a:lnTo>
                  <a:lnTo>
                    <a:pt x="152620" y="423533"/>
                  </a:lnTo>
                  <a:close/>
                </a:path>
                <a:path w="900429" h="652780">
                  <a:moveTo>
                    <a:pt x="228600" y="423068"/>
                  </a:moveTo>
                  <a:lnTo>
                    <a:pt x="152998" y="423530"/>
                  </a:lnTo>
                  <a:lnTo>
                    <a:pt x="152654" y="462184"/>
                  </a:lnTo>
                  <a:lnTo>
                    <a:pt x="209345" y="462184"/>
                  </a:lnTo>
                  <a:lnTo>
                    <a:pt x="228600" y="423068"/>
                  </a:lnTo>
                  <a:close/>
                </a:path>
                <a:path w="900429" h="652780">
                  <a:moveTo>
                    <a:pt x="152797" y="423531"/>
                  </a:moveTo>
                  <a:lnTo>
                    <a:pt x="152620" y="423533"/>
                  </a:lnTo>
                  <a:lnTo>
                    <a:pt x="152400" y="425735"/>
                  </a:lnTo>
                  <a:lnTo>
                    <a:pt x="152797" y="423531"/>
                  </a:lnTo>
                  <a:close/>
                </a:path>
                <a:path w="900429" h="652780">
                  <a:moveTo>
                    <a:pt x="152998" y="423530"/>
                  </a:moveTo>
                  <a:lnTo>
                    <a:pt x="152797" y="423531"/>
                  </a:lnTo>
                  <a:lnTo>
                    <a:pt x="152400" y="425735"/>
                  </a:lnTo>
                  <a:lnTo>
                    <a:pt x="152978" y="425735"/>
                  </a:lnTo>
                  <a:lnTo>
                    <a:pt x="152998" y="423530"/>
                  </a:lnTo>
                  <a:close/>
                </a:path>
                <a:path w="900429" h="652780">
                  <a:moveTo>
                    <a:pt x="563245" y="30384"/>
                  </a:moveTo>
                  <a:lnTo>
                    <a:pt x="518922" y="32924"/>
                  </a:lnTo>
                  <a:lnTo>
                    <a:pt x="474980" y="41179"/>
                  </a:lnTo>
                  <a:lnTo>
                    <a:pt x="432181" y="53752"/>
                  </a:lnTo>
                  <a:lnTo>
                    <a:pt x="387350" y="69500"/>
                  </a:lnTo>
                  <a:lnTo>
                    <a:pt x="341122" y="88931"/>
                  </a:lnTo>
                  <a:lnTo>
                    <a:pt x="294767" y="112553"/>
                  </a:lnTo>
                  <a:lnTo>
                    <a:pt x="249428" y="140620"/>
                  </a:lnTo>
                  <a:lnTo>
                    <a:pt x="206375" y="173894"/>
                  </a:lnTo>
                  <a:lnTo>
                    <a:pt x="167005" y="212756"/>
                  </a:lnTo>
                  <a:lnTo>
                    <a:pt x="132969" y="257587"/>
                  </a:lnTo>
                  <a:lnTo>
                    <a:pt x="106299" y="307752"/>
                  </a:lnTo>
                  <a:lnTo>
                    <a:pt x="88264" y="360076"/>
                  </a:lnTo>
                  <a:lnTo>
                    <a:pt x="76835" y="415575"/>
                  </a:lnTo>
                  <a:lnTo>
                    <a:pt x="76765" y="423996"/>
                  </a:lnTo>
                  <a:lnTo>
                    <a:pt x="152620" y="423533"/>
                  </a:lnTo>
                  <a:lnTo>
                    <a:pt x="153035" y="419385"/>
                  </a:lnTo>
                  <a:lnTo>
                    <a:pt x="153545" y="419385"/>
                  </a:lnTo>
                  <a:lnTo>
                    <a:pt x="156455" y="403256"/>
                  </a:lnTo>
                  <a:lnTo>
                    <a:pt x="161631" y="381158"/>
                  </a:lnTo>
                  <a:lnTo>
                    <a:pt x="162179" y="378872"/>
                  </a:lnTo>
                  <a:lnTo>
                    <a:pt x="168048" y="360076"/>
                  </a:lnTo>
                  <a:lnTo>
                    <a:pt x="168021" y="359822"/>
                  </a:lnTo>
                  <a:lnTo>
                    <a:pt x="168910" y="357282"/>
                  </a:lnTo>
                  <a:lnTo>
                    <a:pt x="175848" y="339248"/>
                  </a:lnTo>
                  <a:lnTo>
                    <a:pt x="176911" y="336454"/>
                  </a:lnTo>
                  <a:lnTo>
                    <a:pt x="177102" y="336454"/>
                  </a:lnTo>
                  <a:lnTo>
                    <a:pt x="185294" y="319309"/>
                  </a:lnTo>
                  <a:lnTo>
                    <a:pt x="185166" y="319309"/>
                  </a:lnTo>
                  <a:lnTo>
                    <a:pt x="186689" y="316388"/>
                  </a:lnTo>
                  <a:lnTo>
                    <a:pt x="186864" y="316388"/>
                  </a:lnTo>
                  <a:lnTo>
                    <a:pt x="196315" y="300132"/>
                  </a:lnTo>
                  <a:lnTo>
                    <a:pt x="197866" y="297465"/>
                  </a:lnTo>
                  <a:lnTo>
                    <a:pt x="198085" y="297465"/>
                  </a:lnTo>
                  <a:lnTo>
                    <a:pt x="209127" y="281717"/>
                  </a:lnTo>
                  <a:lnTo>
                    <a:pt x="210820" y="279304"/>
                  </a:lnTo>
                  <a:lnTo>
                    <a:pt x="211029" y="279304"/>
                  </a:lnTo>
                  <a:lnTo>
                    <a:pt x="223475" y="264191"/>
                  </a:lnTo>
                  <a:lnTo>
                    <a:pt x="223266" y="264191"/>
                  </a:lnTo>
                  <a:lnTo>
                    <a:pt x="225044" y="262286"/>
                  </a:lnTo>
                  <a:lnTo>
                    <a:pt x="238858" y="247681"/>
                  </a:lnTo>
                  <a:lnTo>
                    <a:pt x="240537" y="245903"/>
                  </a:lnTo>
                  <a:lnTo>
                    <a:pt x="240683" y="245903"/>
                  </a:lnTo>
                  <a:lnTo>
                    <a:pt x="255525" y="232187"/>
                  </a:lnTo>
                  <a:lnTo>
                    <a:pt x="257175" y="230663"/>
                  </a:lnTo>
                  <a:lnTo>
                    <a:pt x="257389" y="230663"/>
                  </a:lnTo>
                  <a:lnTo>
                    <a:pt x="273400" y="217582"/>
                  </a:lnTo>
                  <a:lnTo>
                    <a:pt x="274955" y="216312"/>
                  </a:lnTo>
                  <a:lnTo>
                    <a:pt x="293497" y="202723"/>
                  </a:lnTo>
                  <a:lnTo>
                    <a:pt x="293804" y="202723"/>
                  </a:lnTo>
                  <a:lnTo>
                    <a:pt x="311625" y="191166"/>
                  </a:lnTo>
                  <a:lnTo>
                    <a:pt x="311404" y="191166"/>
                  </a:lnTo>
                  <a:lnTo>
                    <a:pt x="331446" y="179355"/>
                  </a:lnTo>
                  <a:lnTo>
                    <a:pt x="353060" y="167671"/>
                  </a:lnTo>
                  <a:lnTo>
                    <a:pt x="353251" y="167671"/>
                  </a:lnTo>
                  <a:lnTo>
                    <a:pt x="372575" y="158400"/>
                  </a:lnTo>
                  <a:lnTo>
                    <a:pt x="394462" y="148621"/>
                  </a:lnTo>
                  <a:lnTo>
                    <a:pt x="394901" y="148621"/>
                  </a:lnTo>
                  <a:lnTo>
                    <a:pt x="414529" y="140747"/>
                  </a:lnTo>
                  <a:lnTo>
                    <a:pt x="414274" y="140747"/>
                  </a:lnTo>
                  <a:lnTo>
                    <a:pt x="435863" y="132746"/>
                  </a:lnTo>
                  <a:lnTo>
                    <a:pt x="436226" y="132746"/>
                  </a:lnTo>
                  <a:lnTo>
                    <a:pt x="455803" y="126142"/>
                  </a:lnTo>
                  <a:lnTo>
                    <a:pt x="456156" y="126142"/>
                  </a:lnTo>
                  <a:lnTo>
                    <a:pt x="474786" y="120427"/>
                  </a:lnTo>
                  <a:lnTo>
                    <a:pt x="492736" y="115347"/>
                  </a:lnTo>
                  <a:lnTo>
                    <a:pt x="494538" y="114839"/>
                  </a:lnTo>
                  <a:lnTo>
                    <a:pt x="494933" y="114839"/>
                  </a:lnTo>
                  <a:lnTo>
                    <a:pt x="510465" y="111410"/>
                  </a:lnTo>
                  <a:lnTo>
                    <a:pt x="509650" y="111410"/>
                  </a:lnTo>
                  <a:lnTo>
                    <a:pt x="526875" y="108743"/>
                  </a:lnTo>
                  <a:lnTo>
                    <a:pt x="529336" y="108362"/>
                  </a:lnTo>
                  <a:lnTo>
                    <a:pt x="531068" y="108362"/>
                  </a:lnTo>
                  <a:lnTo>
                    <a:pt x="545310" y="107092"/>
                  </a:lnTo>
                  <a:lnTo>
                    <a:pt x="544576" y="107092"/>
                  </a:lnTo>
                  <a:lnTo>
                    <a:pt x="546735" y="106965"/>
                  </a:lnTo>
                  <a:lnTo>
                    <a:pt x="549529" y="106965"/>
                  </a:lnTo>
                  <a:lnTo>
                    <a:pt x="563438" y="106609"/>
                  </a:lnTo>
                  <a:lnTo>
                    <a:pt x="562483" y="106584"/>
                  </a:lnTo>
                  <a:lnTo>
                    <a:pt x="674752" y="106584"/>
                  </a:lnTo>
                  <a:lnTo>
                    <a:pt x="676529" y="82581"/>
                  </a:lnTo>
                  <a:lnTo>
                    <a:pt x="670687" y="42449"/>
                  </a:lnTo>
                  <a:lnTo>
                    <a:pt x="628142" y="34956"/>
                  </a:lnTo>
                  <a:lnTo>
                    <a:pt x="585216" y="30892"/>
                  </a:lnTo>
                  <a:lnTo>
                    <a:pt x="563245" y="30384"/>
                  </a:lnTo>
                  <a:close/>
                </a:path>
                <a:path w="900429" h="652780">
                  <a:moveTo>
                    <a:pt x="153035" y="419385"/>
                  </a:moveTo>
                  <a:lnTo>
                    <a:pt x="152620" y="423533"/>
                  </a:lnTo>
                  <a:lnTo>
                    <a:pt x="152797" y="423531"/>
                  </a:lnTo>
                  <a:lnTo>
                    <a:pt x="153008" y="422362"/>
                  </a:lnTo>
                  <a:lnTo>
                    <a:pt x="153035" y="419385"/>
                  </a:lnTo>
                  <a:close/>
                </a:path>
                <a:path w="900429" h="652780">
                  <a:moveTo>
                    <a:pt x="153008" y="422362"/>
                  </a:moveTo>
                  <a:lnTo>
                    <a:pt x="152797" y="423531"/>
                  </a:lnTo>
                  <a:lnTo>
                    <a:pt x="152998" y="423530"/>
                  </a:lnTo>
                  <a:lnTo>
                    <a:pt x="153008" y="422362"/>
                  </a:lnTo>
                  <a:close/>
                </a:path>
                <a:path w="900429" h="652780">
                  <a:moveTo>
                    <a:pt x="153545" y="419385"/>
                  </a:moveTo>
                  <a:lnTo>
                    <a:pt x="153035" y="419385"/>
                  </a:lnTo>
                  <a:lnTo>
                    <a:pt x="153008" y="422362"/>
                  </a:lnTo>
                  <a:lnTo>
                    <a:pt x="153545" y="419385"/>
                  </a:lnTo>
                  <a:close/>
                </a:path>
                <a:path w="900429" h="652780">
                  <a:moveTo>
                    <a:pt x="156816" y="401254"/>
                  </a:moveTo>
                  <a:lnTo>
                    <a:pt x="156337" y="403256"/>
                  </a:lnTo>
                  <a:lnTo>
                    <a:pt x="156816" y="401254"/>
                  </a:lnTo>
                  <a:close/>
                </a:path>
                <a:path w="900429" h="652780">
                  <a:moveTo>
                    <a:pt x="162179" y="378872"/>
                  </a:moveTo>
                  <a:lnTo>
                    <a:pt x="161544" y="381158"/>
                  </a:lnTo>
                  <a:lnTo>
                    <a:pt x="161934" y="379892"/>
                  </a:lnTo>
                  <a:lnTo>
                    <a:pt x="162179" y="378872"/>
                  </a:lnTo>
                  <a:close/>
                </a:path>
                <a:path w="900429" h="652780">
                  <a:moveTo>
                    <a:pt x="161934" y="379892"/>
                  </a:moveTo>
                  <a:lnTo>
                    <a:pt x="161544" y="381158"/>
                  </a:lnTo>
                  <a:lnTo>
                    <a:pt x="161934" y="379892"/>
                  </a:lnTo>
                  <a:close/>
                </a:path>
                <a:path w="900429" h="652780">
                  <a:moveTo>
                    <a:pt x="162249" y="378872"/>
                  </a:moveTo>
                  <a:lnTo>
                    <a:pt x="161934" y="379892"/>
                  </a:lnTo>
                  <a:lnTo>
                    <a:pt x="162249" y="378872"/>
                  </a:lnTo>
                  <a:close/>
                </a:path>
                <a:path w="900429" h="652780">
                  <a:moveTo>
                    <a:pt x="168910" y="357282"/>
                  </a:moveTo>
                  <a:lnTo>
                    <a:pt x="168021" y="359822"/>
                  </a:lnTo>
                  <a:lnTo>
                    <a:pt x="168578" y="358357"/>
                  </a:lnTo>
                  <a:lnTo>
                    <a:pt x="168910" y="357282"/>
                  </a:lnTo>
                  <a:close/>
                </a:path>
                <a:path w="900429" h="652780">
                  <a:moveTo>
                    <a:pt x="168578" y="358357"/>
                  </a:moveTo>
                  <a:lnTo>
                    <a:pt x="168021" y="359822"/>
                  </a:lnTo>
                  <a:lnTo>
                    <a:pt x="168578" y="358357"/>
                  </a:lnTo>
                  <a:close/>
                </a:path>
                <a:path w="900429" h="652780">
                  <a:moveTo>
                    <a:pt x="168987" y="357282"/>
                  </a:moveTo>
                  <a:lnTo>
                    <a:pt x="168578" y="358357"/>
                  </a:lnTo>
                  <a:lnTo>
                    <a:pt x="168987" y="357282"/>
                  </a:lnTo>
                  <a:close/>
                </a:path>
                <a:path w="900429" h="652780">
                  <a:moveTo>
                    <a:pt x="176911" y="336454"/>
                  </a:moveTo>
                  <a:lnTo>
                    <a:pt x="175768" y="339248"/>
                  </a:lnTo>
                  <a:lnTo>
                    <a:pt x="176160" y="338426"/>
                  </a:lnTo>
                  <a:lnTo>
                    <a:pt x="176911" y="336454"/>
                  </a:lnTo>
                  <a:close/>
                </a:path>
                <a:path w="900429" h="652780">
                  <a:moveTo>
                    <a:pt x="176160" y="338426"/>
                  </a:moveTo>
                  <a:lnTo>
                    <a:pt x="175768" y="339248"/>
                  </a:lnTo>
                  <a:lnTo>
                    <a:pt x="176160" y="338426"/>
                  </a:lnTo>
                  <a:close/>
                </a:path>
                <a:path w="900429" h="652780">
                  <a:moveTo>
                    <a:pt x="177102" y="336454"/>
                  </a:moveTo>
                  <a:lnTo>
                    <a:pt x="176911" y="336454"/>
                  </a:lnTo>
                  <a:lnTo>
                    <a:pt x="176160" y="338426"/>
                  </a:lnTo>
                  <a:lnTo>
                    <a:pt x="177102" y="336454"/>
                  </a:lnTo>
                  <a:close/>
                </a:path>
                <a:path w="900429" h="652780">
                  <a:moveTo>
                    <a:pt x="186689" y="316388"/>
                  </a:moveTo>
                  <a:lnTo>
                    <a:pt x="185166" y="319309"/>
                  </a:lnTo>
                  <a:lnTo>
                    <a:pt x="185886" y="318070"/>
                  </a:lnTo>
                  <a:lnTo>
                    <a:pt x="186689" y="316388"/>
                  </a:lnTo>
                  <a:close/>
                </a:path>
                <a:path w="900429" h="652780">
                  <a:moveTo>
                    <a:pt x="185886" y="318070"/>
                  </a:moveTo>
                  <a:lnTo>
                    <a:pt x="185166" y="319309"/>
                  </a:lnTo>
                  <a:lnTo>
                    <a:pt x="185294" y="319309"/>
                  </a:lnTo>
                  <a:lnTo>
                    <a:pt x="185886" y="318070"/>
                  </a:lnTo>
                  <a:close/>
                </a:path>
                <a:path w="900429" h="652780">
                  <a:moveTo>
                    <a:pt x="186864" y="316388"/>
                  </a:moveTo>
                  <a:lnTo>
                    <a:pt x="186689" y="316388"/>
                  </a:lnTo>
                  <a:lnTo>
                    <a:pt x="185886" y="318070"/>
                  </a:lnTo>
                  <a:lnTo>
                    <a:pt x="186864" y="316388"/>
                  </a:lnTo>
                  <a:close/>
                </a:path>
                <a:path w="900429" h="652780">
                  <a:moveTo>
                    <a:pt x="197866" y="297465"/>
                  </a:moveTo>
                  <a:lnTo>
                    <a:pt x="196214" y="300132"/>
                  </a:lnTo>
                  <a:lnTo>
                    <a:pt x="196802" y="299294"/>
                  </a:lnTo>
                  <a:lnTo>
                    <a:pt x="197866" y="297465"/>
                  </a:lnTo>
                  <a:close/>
                </a:path>
                <a:path w="900429" h="652780">
                  <a:moveTo>
                    <a:pt x="196802" y="299294"/>
                  </a:moveTo>
                  <a:lnTo>
                    <a:pt x="196214" y="300132"/>
                  </a:lnTo>
                  <a:lnTo>
                    <a:pt x="196802" y="299294"/>
                  </a:lnTo>
                  <a:close/>
                </a:path>
                <a:path w="900429" h="652780">
                  <a:moveTo>
                    <a:pt x="198085" y="297465"/>
                  </a:moveTo>
                  <a:lnTo>
                    <a:pt x="197866" y="297465"/>
                  </a:lnTo>
                  <a:lnTo>
                    <a:pt x="196802" y="299294"/>
                  </a:lnTo>
                  <a:lnTo>
                    <a:pt x="198085" y="297465"/>
                  </a:lnTo>
                  <a:close/>
                </a:path>
                <a:path w="900429" h="652780">
                  <a:moveTo>
                    <a:pt x="210820" y="279304"/>
                  </a:moveTo>
                  <a:lnTo>
                    <a:pt x="209042" y="281717"/>
                  </a:lnTo>
                  <a:lnTo>
                    <a:pt x="209620" y="281014"/>
                  </a:lnTo>
                  <a:lnTo>
                    <a:pt x="210820" y="279304"/>
                  </a:lnTo>
                  <a:close/>
                </a:path>
                <a:path w="900429" h="652780">
                  <a:moveTo>
                    <a:pt x="209620" y="281014"/>
                  </a:moveTo>
                  <a:lnTo>
                    <a:pt x="209042" y="281717"/>
                  </a:lnTo>
                  <a:lnTo>
                    <a:pt x="209620" y="281014"/>
                  </a:lnTo>
                  <a:close/>
                </a:path>
                <a:path w="900429" h="652780">
                  <a:moveTo>
                    <a:pt x="211029" y="279304"/>
                  </a:moveTo>
                  <a:lnTo>
                    <a:pt x="210820" y="279304"/>
                  </a:lnTo>
                  <a:lnTo>
                    <a:pt x="209620" y="281014"/>
                  </a:lnTo>
                  <a:lnTo>
                    <a:pt x="211029" y="279304"/>
                  </a:lnTo>
                  <a:close/>
                </a:path>
                <a:path w="900429" h="652780">
                  <a:moveTo>
                    <a:pt x="225044" y="262286"/>
                  </a:moveTo>
                  <a:lnTo>
                    <a:pt x="223266" y="264191"/>
                  </a:lnTo>
                  <a:lnTo>
                    <a:pt x="224899" y="262461"/>
                  </a:lnTo>
                  <a:lnTo>
                    <a:pt x="225044" y="262286"/>
                  </a:lnTo>
                  <a:close/>
                </a:path>
                <a:path w="900429" h="652780">
                  <a:moveTo>
                    <a:pt x="224899" y="262461"/>
                  </a:moveTo>
                  <a:lnTo>
                    <a:pt x="223266" y="264191"/>
                  </a:lnTo>
                  <a:lnTo>
                    <a:pt x="223475" y="264191"/>
                  </a:lnTo>
                  <a:lnTo>
                    <a:pt x="224899" y="262461"/>
                  </a:lnTo>
                  <a:close/>
                </a:path>
                <a:path w="900429" h="652780">
                  <a:moveTo>
                    <a:pt x="225065" y="262286"/>
                  </a:moveTo>
                  <a:lnTo>
                    <a:pt x="224899" y="262461"/>
                  </a:lnTo>
                  <a:lnTo>
                    <a:pt x="225065" y="262286"/>
                  </a:lnTo>
                  <a:close/>
                </a:path>
                <a:path w="900429" h="652780">
                  <a:moveTo>
                    <a:pt x="240537" y="245903"/>
                  </a:moveTo>
                  <a:lnTo>
                    <a:pt x="238760" y="247681"/>
                  </a:lnTo>
                  <a:lnTo>
                    <a:pt x="239536" y="246964"/>
                  </a:lnTo>
                  <a:lnTo>
                    <a:pt x="240537" y="245903"/>
                  </a:lnTo>
                  <a:close/>
                </a:path>
                <a:path w="900429" h="652780">
                  <a:moveTo>
                    <a:pt x="239536" y="246964"/>
                  </a:moveTo>
                  <a:lnTo>
                    <a:pt x="238760" y="247681"/>
                  </a:lnTo>
                  <a:lnTo>
                    <a:pt x="239536" y="246964"/>
                  </a:lnTo>
                  <a:close/>
                </a:path>
                <a:path w="900429" h="652780">
                  <a:moveTo>
                    <a:pt x="240683" y="245903"/>
                  </a:moveTo>
                  <a:lnTo>
                    <a:pt x="240537" y="245903"/>
                  </a:lnTo>
                  <a:lnTo>
                    <a:pt x="239536" y="246964"/>
                  </a:lnTo>
                  <a:lnTo>
                    <a:pt x="240683" y="245903"/>
                  </a:lnTo>
                  <a:close/>
                </a:path>
                <a:path w="900429" h="652780">
                  <a:moveTo>
                    <a:pt x="257389" y="230663"/>
                  </a:moveTo>
                  <a:lnTo>
                    <a:pt x="257175" y="230663"/>
                  </a:lnTo>
                  <a:lnTo>
                    <a:pt x="255540" y="232174"/>
                  </a:lnTo>
                  <a:lnTo>
                    <a:pt x="257389" y="230663"/>
                  </a:lnTo>
                  <a:close/>
                </a:path>
                <a:path w="900429" h="652780">
                  <a:moveTo>
                    <a:pt x="673606" y="122083"/>
                  </a:moveTo>
                  <a:lnTo>
                    <a:pt x="686958" y="169497"/>
                  </a:lnTo>
                  <a:lnTo>
                    <a:pt x="715337" y="202900"/>
                  </a:lnTo>
                  <a:lnTo>
                    <a:pt x="755776" y="223551"/>
                  </a:lnTo>
                  <a:lnTo>
                    <a:pt x="801054" y="226885"/>
                  </a:lnTo>
                  <a:lnTo>
                    <a:pt x="842629" y="213074"/>
                  </a:lnTo>
                  <a:lnTo>
                    <a:pt x="875988" y="184689"/>
                  </a:lnTo>
                  <a:lnTo>
                    <a:pt x="893635" y="150145"/>
                  </a:lnTo>
                  <a:lnTo>
                    <a:pt x="776605" y="150145"/>
                  </a:lnTo>
                  <a:lnTo>
                    <a:pt x="673606" y="122083"/>
                  </a:lnTo>
                  <a:close/>
                </a:path>
                <a:path w="900429" h="652780">
                  <a:moveTo>
                    <a:pt x="274955" y="216312"/>
                  </a:moveTo>
                  <a:lnTo>
                    <a:pt x="273304" y="217582"/>
                  </a:lnTo>
                  <a:lnTo>
                    <a:pt x="274275" y="216867"/>
                  </a:lnTo>
                  <a:lnTo>
                    <a:pt x="274955" y="216312"/>
                  </a:lnTo>
                  <a:close/>
                </a:path>
                <a:path w="900429" h="652780">
                  <a:moveTo>
                    <a:pt x="274275" y="216867"/>
                  </a:moveTo>
                  <a:lnTo>
                    <a:pt x="273304" y="217582"/>
                  </a:lnTo>
                  <a:lnTo>
                    <a:pt x="274275" y="216867"/>
                  </a:lnTo>
                  <a:close/>
                </a:path>
                <a:path w="900429" h="652780">
                  <a:moveTo>
                    <a:pt x="275029" y="216312"/>
                  </a:moveTo>
                  <a:lnTo>
                    <a:pt x="274275" y="216867"/>
                  </a:lnTo>
                  <a:lnTo>
                    <a:pt x="275029" y="216312"/>
                  </a:lnTo>
                  <a:close/>
                </a:path>
                <a:path w="900429" h="652780">
                  <a:moveTo>
                    <a:pt x="293804" y="202723"/>
                  </a:moveTo>
                  <a:lnTo>
                    <a:pt x="293497" y="202723"/>
                  </a:lnTo>
                  <a:lnTo>
                    <a:pt x="291846" y="203993"/>
                  </a:lnTo>
                  <a:lnTo>
                    <a:pt x="293804" y="202723"/>
                  </a:lnTo>
                  <a:close/>
                </a:path>
                <a:path w="900429" h="652780">
                  <a:moveTo>
                    <a:pt x="312800" y="190404"/>
                  </a:moveTo>
                  <a:lnTo>
                    <a:pt x="311404" y="191166"/>
                  </a:lnTo>
                  <a:lnTo>
                    <a:pt x="311625" y="191166"/>
                  </a:lnTo>
                  <a:lnTo>
                    <a:pt x="312800" y="190404"/>
                  </a:lnTo>
                  <a:close/>
                </a:path>
                <a:path w="900429" h="652780">
                  <a:moveTo>
                    <a:pt x="332537" y="178713"/>
                  </a:moveTo>
                  <a:lnTo>
                    <a:pt x="331343" y="179355"/>
                  </a:lnTo>
                  <a:lnTo>
                    <a:pt x="332537" y="178713"/>
                  </a:lnTo>
                  <a:close/>
                </a:path>
                <a:path w="900429" h="652780">
                  <a:moveTo>
                    <a:pt x="353251" y="167671"/>
                  </a:moveTo>
                  <a:lnTo>
                    <a:pt x="353060" y="167671"/>
                  </a:lnTo>
                  <a:lnTo>
                    <a:pt x="351663" y="168433"/>
                  </a:lnTo>
                  <a:lnTo>
                    <a:pt x="353251" y="167671"/>
                  </a:lnTo>
                  <a:close/>
                </a:path>
                <a:path w="900429" h="652780">
                  <a:moveTo>
                    <a:pt x="373634" y="157892"/>
                  </a:moveTo>
                  <a:lnTo>
                    <a:pt x="372491" y="158400"/>
                  </a:lnTo>
                  <a:lnTo>
                    <a:pt x="373634" y="157892"/>
                  </a:lnTo>
                  <a:close/>
                </a:path>
                <a:path w="900429" h="652780">
                  <a:moveTo>
                    <a:pt x="693828" y="48748"/>
                  </a:moveTo>
                  <a:lnTo>
                    <a:pt x="676529" y="82581"/>
                  </a:lnTo>
                  <a:lnTo>
                    <a:pt x="673606" y="122083"/>
                  </a:lnTo>
                  <a:lnTo>
                    <a:pt x="776605" y="150145"/>
                  </a:lnTo>
                  <a:lnTo>
                    <a:pt x="796671" y="76739"/>
                  </a:lnTo>
                  <a:lnTo>
                    <a:pt x="693828" y="48748"/>
                  </a:lnTo>
                  <a:close/>
                </a:path>
                <a:path w="900429" h="652780">
                  <a:moveTo>
                    <a:pt x="772148" y="0"/>
                  </a:moveTo>
                  <a:lnTo>
                    <a:pt x="730567" y="13811"/>
                  </a:lnTo>
                  <a:lnTo>
                    <a:pt x="697178" y="42195"/>
                  </a:lnTo>
                  <a:lnTo>
                    <a:pt x="693828" y="48748"/>
                  </a:lnTo>
                  <a:lnTo>
                    <a:pt x="796671" y="76739"/>
                  </a:lnTo>
                  <a:lnTo>
                    <a:pt x="776605" y="150145"/>
                  </a:lnTo>
                  <a:lnTo>
                    <a:pt x="893635" y="150145"/>
                  </a:lnTo>
                  <a:lnTo>
                    <a:pt x="896620" y="144303"/>
                  </a:lnTo>
                  <a:lnTo>
                    <a:pt x="899971" y="99006"/>
                  </a:lnTo>
                  <a:lnTo>
                    <a:pt x="886190" y="57388"/>
                  </a:lnTo>
                  <a:lnTo>
                    <a:pt x="857811" y="23985"/>
                  </a:lnTo>
                  <a:lnTo>
                    <a:pt x="817372" y="3333"/>
                  </a:lnTo>
                  <a:lnTo>
                    <a:pt x="772148" y="0"/>
                  </a:lnTo>
                  <a:close/>
                </a:path>
                <a:path w="900429" h="652780">
                  <a:moveTo>
                    <a:pt x="394901" y="148621"/>
                  </a:moveTo>
                  <a:lnTo>
                    <a:pt x="394462" y="148621"/>
                  </a:lnTo>
                  <a:lnTo>
                    <a:pt x="393319" y="149256"/>
                  </a:lnTo>
                  <a:lnTo>
                    <a:pt x="394901" y="148621"/>
                  </a:lnTo>
                  <a:close/>
                </a:path>
                <a:path w="900429" h="652780">
                  <a:moveTo>
                    <a:pt x="415163" y="140493"/>
                  </a:moveTo>
                  <a:lnTo>
                    <a:pt x="414274" y="140747"/>
                  </a:lnTo>
                  <a:lnTo>
                    <a:pt x="414529" y="140747"/>
                  </a:lnTo>
                  <a:lnTo>
                    <a:pt x="415163" y="140493"/>
                  </a:lnTo>
                  <a:close/>
                </a:path>
                <a:path w="900429" h="652780">
                  <a:moveTo>
                    <a:pt x="436226" y="132746"/>
                  </a:moveTo>
                  <a:lnTo>
                    <a:pt x="435863" y="132746"/>
                  </a:lnTo>
                  <a:lnTo>
                    <a:pt x="434721" y="133254"/>
                  </a:lnTo>
                  <a:lnTo>
                    <a:pt x="436226" y="132746"/>
                  </a:lnTo>
                  <a:close/>
                </a:path>
                <a:path w="900429" h="652780">
                  <a:moveTo>
                    <a:pt x="456156" y="126142"/>
                  </a:moveTo>
                  <a:lnTo>
                    <a:pt x="455803" y="126142"/>
                  </a:lnTo>
                  <a:lnTo>
                    <a:pt x="454913" y="126523"/>
                  </a:lnTo>
                  <a:lnTo>
                    <a:pt x="456156" y="126142"/>
                  </a:lnTo>
                  <a:close/>
                </a:path>
                <a:path w="900429" h="652780">
                  <a:moveTo>
                    <a:pt x="674038" y="116236"/>
                  </a:moveTo>
                  <a:lnTo>
                    <a:pt x="652145" y="116236"/>
                  </a:lnTo>
                  <a:lnTo>
                    <a:pt x="673606" y="122083"/>
                  </a:lnTo>
                  <a:lnTo>
                    <a:pt x="674038" y="116236"/>
                  </a:lnTo>
                  <a:close/>
                </a:path>
                <a:path w="900429" h="652780">
                  <a:moveTo>
                    <a:pt x="475483" y="120214"/>
                  </a:moveTo>
                  <a:lnTo>
                    <a:pt x="474725" y="120427"/>
                  </a:lnTo>
                  <a:lnTo>
                    <a:pt x="475483" y="120214"/>
                  </a:lnTo>
                  <a:close/>
                </a:path>
                <a:path w="900429" h="652780">
                  <a:moveTo>
                    <a:pt x="674264" y="113188"/>
                  </a:moveTo>
                  <a:lnTo>
                    <a:pt x="635508" y="113188"/>
                  </a:lnTo>
                  <a:lnTo>
                    <a:pt x="654938" y="116998"/>
                  </a:lnTo>
                  <a:lnTo>
                    <a:pt x="652145" y="116236"/>
                  </a:lnTo>
                  <a:lnTo>
                    <a:pt x="674038" y="116236"/>
                  </a:lnTo>
                  <a:lnTo>
                    <a:pt x="674264" y="113188"/>
                  </a:lnTo>
                  <a:close/>
                </a:path>
                <a:path w="900429" h="652780">
                  <a:moveTo>
                    <a:pt x="494538" y="114839"/>
                  </a:moveTo>
                  <a:lnTo>
                    <a:pt x="492633" y="115347"/>
                  </a:lnTo>
                  <a:lnTo>
                    <a:pt x="493111" y="115242"/>
                  </a:lnTo>
                  <a:lnTo>
                    <a:pt x="494538" y="114839"/>
                  </a:lnTo>
                  <a:close/>
                </a:path>
                <a:path w="900429" h="652780">
                  <a:moveTo>
                    <a:pt x="493111" y="115242"/>
                  </a:moveTo>
                  <a:lnTo>
                    <a:pt x="492633" y="115347"/>
                  </a:lnTo>
                  <a:lnTo>
                    <a:pt x="493111" y="115242"/>
                  </a:lnTo>
                  <a:close/>
                </a:path>
                <a:path w="900429" h="652780">
                  <a:moveTo>
                    <a:pt x="494933" y="114839"/>
                  </a:moveTo>
                  <a:lnTo>
                    <a:pt x="494538" y="114839"/>
                  </a:lnTo>
                  <a:lnTo>
                    <a:pt x="493111" y="115242"/>
                  </a:lnTo>
                  <a:lnTo>
                    <a:pt x="494933" y="114839"/>
                  </a:lnTo>
                  <a:close/>
                </a:path>
                <a:path w="900429" h="652780">
                  <a:moveTo>
                    <a:pt x="674471" y="110394"/>
                  </a:moveTo>
                  <a:lnTo>
                    <a:pt x="617220" y="110394"/>
                  </a:lnTo>
                  <a:lnTo>
                    <a:pt x="636778" y="113442"/>
                  </a:lnTo>
                  <a:lnTo>
                    <a:pt x="635508" y="113188"/>
                  </a:lnTo>
                  <a:lnTo>
                    <a:pt x="674264" y="113188"/>
                  </a:lnTo>
                  <a:lnTo>
                    <a:pt x="674471" y="110394"/>
                  </a:lnTo>
                  <a:close/>
                </a:path>
                <a:path w="900429" h="652780">
                  <a:moveTo>
                    <a:pt x="512191" y="111029"/>
                  </a:moveTo>
                  <a:lnTo>
                    <a:pt x="509650" y="111410"/>
                  </a:lnTo>
                  <a:lnTo>
                    <a:pt x="510465" y="111410"/>
                  </a:lnTo>
                  <a:lnTo>
                    <a:pt x="512191" y="111029"/>
                  </a:lnTo>
                  <a:close/>
                </a:path>
                <a:path w="900429" h="652780">
                  <a:moveTo>
                    <a:pt x="599451" y="108422"/>
                  </a:moveTo>
                  <a:lnTo>
                    <a:pt x="618744" y="110648"/>
                  </a:lnTo>
                  <a:lnTo>
                    <a:pt x="617220" y="110394"/>
                  </a:lnTo>
                  <a:lnTo>
                    <a:pt x="674471" y="110394"/>
                  </a:lnTo>
                  <a:lnTo>
                    <a:pt x="674612" y="108489"/>
                  </a:lnTo>
                  <a:lnTo>
                    <a:pt x="600329" y="108489"/>
                  </a:lnTo>
                  <a:lnTo>
                    <a:pt x="599451" y="108422"/>
                  </a:lnTo>
                  <a:close/>
                </a:path>
                <a:path w="900429" h="652780">
                  <a:moveTo>
                    <a:pt x="531068" y="108362"/>
                  </a:moveTo>
                  <a:lnTo>
                    <a:pt x="529336" y="108362"/>
                  </a:lnTo>
                  <a:lnTo>
                    <a:pt x="526983" y="108727"/>
                  </a:lnTo>
                  <a:lnTo>
                    <a:pt x="531068" y="108362"/>
                  </a:lnTo>
                  <a:close/>
                </a:path>
                <a:path w="900429" h="652780">
                  <a:moveTo>
                    <a:pt x="674621" y="108362"/>
                  </a:moveTo>
                  <a:lnTo>
                    <a:pt x="598932" y="108362"/>
                  </a:lnTo>
                  <a:lnTo>
                    <a:pt x="600329" y="108489"/>
                  </a:lnTo>
                  <a:lnTo>
                    <a:pt x="674612" y="108489"/>
                  </a:lnTo>
                  <a:close/>
                </a:path>
                <a:path w="900429" h="652780">
                  <a:moveTo>
                    <a:pt x="581866" y="107078"/>
                  </a:moveTo>
                  <a:lnTo>
                    <a:pt x="599451" y="108422"/>
                  </a:lnTo>
                  <a:lnTo>
                    <a:pt x="598932" y="108362"/>
                  </a:lnTo>
                  <a:lnTo>
                    <a:pt x="674621" y="108362"/>
                  </a:lnTo>
                  <a:lnTo>
                    <a:pt x="674715" y="107092"/>
                  </a:lnTo>
                  <a:lnTo>
                    <a:pt x="582422" y="107092"/>
                  </a:lnTo>
                  <a:lnTo>
                    <a:pt x="581866" y="107078"/>
                  </a:lnTo>
                  <a:close/>
                </a:path>
                <a:path w="900429" h="652780">
                  <a:moveTo>
                    <a:pt x="546735" y="106965"/>
                  </a:moveTo>
                  <a:lnTo>
                    <a:pt x="544576" y="107092"/>
                  </a:lnTo>
                  <a:lnTo>
                    <a:pt x="545607" y="107066"/>
                  </a:lnTo>
                  <a:lnTo>
                    <a:pt x="546735" y="106965"/>
                  </a:lnTo>
                  <a:close/>
                </a:path>
                <a:path w="900429" h="652780">
                  <a:moveTo>
                    <a:pt x="545607" y="107066"/>
                  </a:moveTo>
                  <a:lnTo>
                    <a:pt x="544576" y="107092"/>
                  </a:lnTo>
                  <a:lnTo>
                    <a:pt x="545310" y="107092"/>
                  </a:lnTo>
                  <a:lnTo>
                    <a:pt x="545607" y="107066"/>
                  </a:lnTo>
                  <a:close/>
                </a:path>
                <a:path w="900429" h="652780">
                  <a:moveTo>
                    <a:pt x="580389" y="106965"/>
                  </a:moveTo>
                  <a:lnTo>
                    <a:pt x="581866" y="107078"/>
                  </a:lnTo>
                  <a:lnTo>
                    <a:pt x="582422" y="107092"/>
                  </a:lnTo>
                  <a:lnTo>
                    <a:pt x="580389" y="106965"/>
                  </a:lnTo>
                  <a:close/>
                </a:path>
                <a:path w="900429" h="652780">
                  <a:moveTo>
                    <a:pt x="674724" y="106965"/>
                  </a:moveTo>
                  <a:lnTo>
                    <a:pt x="580389" y="106965"/>
                  </a:lnTo>
                  <a:lnTo>
                    <a:pt x="582422" y="107092"/>
                  </a:lnTo>
                  <a:lnTo>
                    <a:pt x="674715" y="107092"/>
                  </a:lnTo>
                  <a:lnTo>
                    <a:pt x="674724" y="106965"/>
                  </a:lnTo>
                  <a:close/>
                </a:path>
                <a:path w="900429" h="652780">
                  <a:moveTo>
                    <a:pt x="674752" y="106584"/>
                  </a:moveTo>
                  <a:lnTo>
                    <a:pt x="564388" y="106584"/>
                  </a:lnTo>
                  <a:lnTo>
                    <a:pt x="563438" y="106609"/>
                  </a:lnTo>
                  <a:lnTo>
                    <a:pt x="581866" y="107078"/>
                  </a:lnTo>
                  <a:lnTo>
                    <a:pt x="580389" y="106965"/>
                  </a:lnTo>
                  <a:lnTo>
                    <a:pt x="674724" y="106965"/>
                  </a:lnTo>
                  <a:lnTo>
                    <a:pt x="674752" y="106584"/>
                  </a:lnTo>
                  <a:close/>
                </a:path>
                <a:path w="900429" h="652780">
                  <a:moveTo>
                    <a:pt x="549529" y="106965"/>
                  </a:moveTo>
                  <a:lnTo>
                    <a:pt x="546735" y="106965"/>
                  </a:lnTo>
                  <a:lnTo>
                    <a:pt x="545607" y="107066"/>
                  </a:lnTo>
                  <a:lnTo>
                    <a:pt x="549529" y="106965"/>
                  </a:lnTo>
                  <a:close/>
                </a:path>
                <a:path w="900429" h="652780">
                  <a:moveTo>
                    <a:pt x="564388" y="106584"/>
                  </a:moveTo>
                  <a:lnTo>
                    <a:pt x="562483" y="106584"/>
                  </a:lnTo>
                  <a:lnTo>
                    <a:pt x="563438" y="106609"/>
                  </a:lnTo>
                  <a:lnTo>
                    <a:pt x="564388" y="1065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/>
            <p:cNvSpPr/>
            <p:nvPr/>
          </p:nvSpPr>
          <p:spPr>
            <a:xfrm>
              <a:off x="1602236" y="2845722"/>
              <a:ext cx="2049780" cy="951230"/>
            </a:xfrm>
            <a:custGeom>
              <a:avLst/>
              <a:gdLst/>
              <a:ahLst/>
              <a:cxnLst/>
              <a:rect l="l" t="t" r="r" b="b"/>
              <a:pathLst>
                <a:path w="2049779" h="951229">
                  <a:moveTo>
                    <a:pt x="1891284" y="0"/>
                  </a:moveTo>
                  <a:lnTo>
                    <a:pt x="158496" y="0"/>
                  </a:ln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5"/>
                  </a:lnTo>
                  <a:lnTo>
                    <a:pt x="0" y="792479"/>
                  </a:lnTo>
                  <a:lnTo>
                    <a:pt x="8083" y="842564"/>
                  </a:lnTo>
                  <a:lnTo>
                    <a:pt x="30589" y="886071"/>
                  </a:lnTo>
                  <a:lnTo>
                    <a:pt x="64904" y="920386"/>
                  </a:lnTo>
                  <a:lnTo>
                    <a:pt x="108411" y="942892"/>
                  </a:lnTo>
                  <a:lnTo>
                    <a:pt x="158496" y="950976"/>
                  </a:lnTo>
                  <a:lnTo>
                    <a:pt x="1891284" y="950976"/>
                  </a:lnTo>
                  <a:lnTo>
                    <a:pt x="1941368" y="942892"/>
                  </a:lnTo>
                  <a:lnTo>
                    <a:pt x="1984875" y="920386"/>
                  </a:lnTo>
                  <a:lnTo>
                    <a:pt x="2019190" y="886071"/>
                  </a:lnTo>
                  <a:lnTo>
                    <a:pt x="2041696" y="842564"/>
                  </a:lnTo>
                  <a:lnTo>
                    <a:pt x="2049780" y="792479"/>
                  </a:lnTo>
                  <a:lnTo>
                    <a:pt x="2049780" y="158495"/>
                  </a:lnTo>
                  <a:lnTo>
                    <a:pt x="2041696" y="108411"/>
                  </a:lnTo>
                  <a:lnTo>
                    <a:pt x="2019190" y="64904"/>
                  </a:lnTo>
                  <a:lnTo>
                    <a:pt x="1984875" y="30589"/>
                  </a:lnTo>
                  <a:lnTo>
                    <a:pt x="1941368" y="8083"/>
                  </a:lnTo>
                  <a:lnTo>
                    <a:pt x="18912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4010088" y="3085033"/>
            <a:ext cx="5990242" cy="1088452"/>
            <a:chOff x="3364357" y="3009519"/>
            <a:chExt cx="5990242" cy="1088452"/>
          </a:xfrm>
        </p:grpSpPr>
        <p:sp>
          <p:nvSpPr>
            <p:cNvPr id="9" name="object 11"/>
            <p:cNvSpPr/>
            <p:nvPr/>
          </p:nvSpPr>
          <p:spPr>
            <a:xfrm>
              <a:off x="3364357" y="3009519"/>
              <a:ext cx="889000" cy="687070"/>
            </a:xfrm>
            <a:custGeom>
              <a:avLst/>
              <a:gdLst/>
              <a:ahLst/>
              <a:cxnLst/>
              <a:rect l="l" t="t" r="r" b="b"/>
              <a:pathLst>
                <a:path w="889000" h="687070">
                  <a:moveTo>
                    <a:pt x="94331" y="462925"/>
                  </a:moveTo>
                  <a:lnTo>
                    <a:pt x="87046" y="463097"/>
                  </a:lnTo>
                  <a:lnTo>
                    <a:pt x="46989" y="480885"/>
                  </a:lnTo>
                  <a:lnTo>
                    <a:pt x="16553" y="512389"/>
                  </a:lnTo>
                  <a:lnTo>
                    <a:pt x="0" y="554608"/>
                  </a:lnTo>
                  <a:lnTo>
                    <a:pt x="1127" y="600023"/>
                  </a:lnTo>
                  <a:lnTo>
                    <a:pt x="18923" y="640079"/>
                  </a:lnTo>
                  <a:lnTo>
                    <a:pt x="50434" y="670516"/>
                  </a:lnTo>
                  <a:lnTo>
                    <a:pt x="92709" y="687069"/>
                  </a:lnTo>
                  <a:lnTo>
                    <a:pt x="138052" y="685998"/>
                  </a:lnTo>
                  <a:lnTo>
                    <a:pt x="178085" y="668210"/>
                  </a:lnTo>
                  <a:lnTo>
                    <a:pt x="208545" y="636706"/>
                  </a:lnTo>
                  <a:lnTo>
                    <a:pt x="225170" y="594486"/>
                  </a:lnTo>
                  <a:lnTo>
                    <a:pt x="224841" y="581405"/>
                  </a:lnTo>
                  <a:lnTo>
                    <a:pt x="149987" y="581405"/>
                  </a:lnTo>
                  <a:lnTo>
                    <a:pt x="75056" y="567689"/>
                  </a:lnTo>
                  <a:lnTo>
                    <a:pt x="94331" y="462925"/>
                  </a:lnTo>
                  <a:close/>
                </a:path>
                <a:path w="889000" h="687070">
                  <a:moveTo>
                    <a:pt x="132460" y="462025"/>
                  </a:moveTo>
                  <a:lnTo>
                    <a:pt x="94331" y="462925"/>
                  </a:lnTo>
                  <a:lnTo>
                    <a:pt x="75056" y="567689"/>
                  </a:lnTo>
                  <a:lnTo>
                    <a:pt x="149987" y="581405"/>
                  </a:lnTo>
                  <a:lnTo>
                    <a:pt x="169295" y="476467"/>
                  </a:lnTo>
                  <a:lnTo>
                    <a:pt x="132460" y="462025"/>
                  </a:lnTo>
                  <a:close/>
                </a:path>
                <a:path w="889000" h="687070">
                  <a:moveTo>
                    <a:pt x="169295" y="476467"/>
                  </a:moveTo>
                  <a:lnTo>
                    <a:pt x="149987" y="581405"/>
                  </a:lnTo>
                  <a:lnTo>
                    <a:pt x="224841" y="581405"/>
                  </a:lnTo>
                  <a:lnTo>
                    <a:pt x="224026" y="549072"/>
                  </a:lnTo>
                  <a:lnTo>
                    <a:pt x="206200" y="509015"/>
                  </a:lnTo>
                  <a:lnTo>
                    <a:pt x="174682" y="478579"/>
                  </a:lnTo>
                  <a:lnTo>
                    <a:pt x="169295" y="476467"/>
                  </a:lnTo>
                  <a:close/>
                </a:path>
                <a:path w="889000" h="687070">
                  <a:moveTo>
                    <a:pt x="171952" y="462025"/>
                  </a:moveTo>
                  <a:lnTo>
                    <a:pt x="132460" y="462025"/>
                  </a:lnTo>
                  <a:lnTo>
                    <a:pt x="169295" y="476467"/>
                  </a:lnTo>
                  <a:lnTo>
                    <a:pt x="171952" y="462025"/>
                  </a:lnTo>
                  <a:close/>
                </a:path>
                <a:path w="889000" h="687070">
                  <a:moveTo>
                    <a:pt x="554227" y="45211"/>
                  </a:moveTo>
                  <a:lnTo>
                    <a:pt x="497331" y="52323"/>
                  </a:lnTo>
                  <a:lnTo>
                    <a:pt x="443738" y="67436"/>
                  </a:lnTo>
                  <a:lnTo>
                    <a:pt x="393318" y="89153"/>
                  </a:lnTo>
                  <a:lnTo>
                    <a:pt x="346582" y="115950"/>
                  </a:lnTo>
                  <a:lnTo>
                    <a:pt x="303275" y="146176"/>
                  </a:lnTo>
                  <a:lnTo>
                    <a:pt x="263905" y="178815"/>
                  </a:lnTo>
                  <a:lnTo>
                    <a:pt x="228345" y="212470"/>
                  </a:lnTo>
                  <a:lnTo>
                    <a:pt x="196722" y="245871"/>
                  </a:lnTo>
                  <a:lnTo>
                    <a:pt x="168528" y="279907"/>
                  </a:lnTo>
                  <a:lnTo>
                    <a:pt x="144398" y="317753"/>
                  </a:lnTo>
                  <a:lnTo>
                    <a:pt x="125348" y="357250"/>
                  </a:lnTo>
                  <a:lnTo>
                    <a:pt x="110362" y="397763"/>
                  </a:lnTo>
                  <a:lnTo>
                    <a:pt x="98655" y="439419"/>
                  </a:lnTo>
                  <a:lnTo>
                    <a:pt x="94331" y="462925"/>
                  </a:lnTo>
                  <a:lnTo>
                    <a:pt x="132460" y="462025"/>
                  </a:lnTo>
                  <a:lnTo>
                    <a:pt x="171952" y="462025"/>
                  </a:lnTo>
                  <a:lnTo>
                    <a:pt x="172817" y="457326"/>
                  </a:lnTo>
                  <a:lnTo>
                    <a:pt x="173354" y="454405"/>
                  </a:lnTo>
                  <a:lnTo>
                    <a:pt x="173498" y="454405"/>
                  </a:lnTo>
                  <a:lnTo>
                    <a:pt x="177495" y="439419"/>
                  </a:lnTo>
                  <a:lnTo>
                    <a:pt x="182638" y="422020"/>
                  </a:lnTo>
                  <a:lnTo>
                    <a:pt x="183133" y="420369"/>
                  </a:lnTo>
                  <a:lnTo>
                    <a:pt x="188742" y="404494"/>
                  </a:lnTo>
                  <a:lnTo>
                    <a:pt x="189229" y="403097"/>
                  </a:lnTo>
                  <a:lnTo>
                    <a:pt x="195222" y="387730"/>
                  </a:lnTo>
                  <a:lnTo>
                    <a:pt x="195960" y="385825"/>
                  </a:lnTo>
                  <a:lnTo>
                    <a:pt x="202594" y="371347"/>
                  </a:lnTo>
                  <a:lnTo>
                    <a:pt x="203453" y="369442"/>
                  </a:lnTo>
                  <a:lnTo>
                    <a:pt x="210729" y="355472"/>
                  </a:lnTo>
                  <a:lnTo>
                    <a:pt x="211708" y="353567"/>
                  </a:lnTo>
                  <a:lnTo>
                    <a:pt x="219388" y="340613"/>
                  </a:lnTo>
                  <a:lnTo>
                    <a:pt x="220725" y="338327"/>
                  </a:lnTo>
                  <a:lnTo>
                    <a:pt x="220894" y="338327"/>
                  </a:lnTo>
                  <a:lnTo>
                    <a:pt x="229240" y="326135"/>
                  </a:lnTo>
                  <a:lnTo>
                    <a:pt x="229107" y="326135"/>
                  </a:lnTo>
                  <a:lnTo>
                    <a:pt x="230631" y="324103"/>
                  </a:lnTo>
                  <a:lnTo>
                    <a:pt x="240449" y="311784"/>
                  </a:lnTo>
                  <a:lnTo>
                    <a:pt x="240283" y="311784"/>
                  </a:lnTo>
                  <a:lnTo>
                    <a:pt x="253204" y="297052"/>
                  </a:lnTo>
                  <a:lnTo>
                    <a:pt x="267127" y="281939"/>
                  </a:lnTo>
                  <a:lnTo>
                    <a:pt x="281958" y="266700"/>
                  </a:lnTo>
                  <a:lnTo>
                    <a:pt x="281813" y="266700"/>
                  </a:lnTo>
                  <a:lnTo>
                    <a:pt x="298322" y="250697"/>
                  </a:lnTo>
                  <a:lnTo>
                    <a:pt x="314959" y="235330"/>
                  </a:lnTo>
                  <a:lnTo>
                    <a:pt x="315133" y="235330"/>
                  </a:lnTo>
                  <a:lnTo>
                    <a:pt x="331339" y="221487"/>
                  </a:lnTo>
                  <a:lnTo>
                    <a:pt x="350265" y="206247"/>
                  </a:lnTo>
                  <a:lnTo>
                    <a:pt x="367721" y="193547"/>
                  </a:lnTo>
                  <a:lnTo>
                    <a:pt x="367538" y="193547"/>
                  </a:lnTo>
                  <a:lnTo>
                    <a:pt x="386897" y="180720"/>
                  </a:lnTo>
                  <a:lnTo>
                    <a:pt x="388238" y="179831"/>
                  </a:lnTo>
                  <a:lnTo>
                    <a:pt x="406713" y="168655"/>
                  </a:lnTo>
                  <a:lnTo>
                    <a:pt x="406526" y="168655"/>
                  </a:lnTo>
                  <a:lnTo>
                    <a:pt x="426961" y="157733"/>
                  </a:lnTo>
                  <a:lnTo>
                    <a:pt x="426719" y="157733"/>
                  </a:lnTo>
                  <a:lnTo>
                    <a:pt x="447558" y="147954"/>
                  </a:lnTo>
                  <a:lnTo>
                    <a:pt x="447293" y="147954"/>
                  </a:lnTo>
                  <a:lnTo>
                    <a:pt x="449452" y="147065"/>
                  </a:lnTo>
                  <a:lnTo>
                    <a:pt x="468714" y="139572"/>
                  </a:lnTo>
                  <a:lnTo>
                    <a:pt x="468248" y="139572"/>
                  </a:lnTo>
                  <a:lnTo>
                    <a:pt x="490251" y="132587"/>
                  </a:lnTo>
                  <a:lnTo>
                    <a:pt x="489712" y="132587"/>
                  </a:lnTo>
                  <a:lnTo>
                    <a:pt x="492251" y="131952"/>
                  </a:lnTo>
                  <a:lnTo>
                    <a:pt x="511501" y="127253"/>
                  </a:lnTo>
                  <a:lnTo>
                    <a:pt x="511301" y="127253"/>
                  </a:lnTo>
                  <a:lnTo>
                    <a:pt x="514095" y="126618"/>
                  </a:lnTo>
                  <a:lnTo>
                    <a:pt x="515112" y="126618"/>
                  </a:lnTo>
                  <a:lnTo>
                    <a:pt x="534924" y="123316"/>
                  </a:lnTo>
                  <a:lnTo>
                    <a:pt x="534162" y="123316"/>
                  </a:lnTo>
                  <a:lnTo>
                    <a:pt x="536447" y="123062"/>
                  </a:lnTo>
                  <a:lnTo>
                    <a:pt x="536676" y="123062"/>
                  </a:lnTo>
                  <a:lnTo>
                    <a:pt x="545477" y="122173"/>
                  </a:lnTo>
                  <a:lnTo>
                    <a:pt x="545083" y="122173"/>
                  </a:lnTo>
                  <a:lnTo>
                    <a:pt x="546734" y="122046"/>
                  </a:lnTo>
                  <a:lnTo>
                    <a:pt x="547179" y="122046"/>
                  </a:lnTo>
                  <a:lnTo>
                    <a:pt x="557471" y="121423"/>
                  </a:lnTo>
                  <a:lnTo>
                    <a:pt x="674152" y="121411"/>
                  </a:lnTo>
                  <a:lnTo>
                    <a:pt x="699598" y="69065"/>
                  </a:lnTo>
                  <a:lnTo>
                    <a:pt x="692022" y="65531"/>
                  </a:lnTo>
                  <a:lnTo>
                    <a:pt x="663828" y="57657"/>
                  </a:lnTo>
                  <a:lnTo>
                    <a:pt x="637158" y="51815"/>
                  </a:lnTo>
                  <a:lnTo>
                    <a:pt x="609853" y="47625"/>
                  </a:lnTo>
                  <a:lnTo>
                    <a:pt x="582167" y="45338"/>
                  </a:lnTo>
                  <a:lnTo>
                    <a:pt x="554227" y="45211"/>
                  </a:lnTo>
                  <a:close/>
                </a:path>
                <a:path w="889000" h="687070">
                  <a:moveTo>
                    <a:pt x="173354" y="454405"/>
                  </a:moveTo>
                  <a:lnTo>
                    <a:pt x="172719" y="457326"/>
                  </a:lnTo>
                  <a:lnTo>
                    <a:pt x="173034" y="456147"/>
                  </a:lnTo>
                  <a:lnTo>
                    <a:pt x="173354" y="454405"/>
                  </a:lnTo>
                  <a:close/>
                </a:path>
                <a:path w="889000" h="687070">
                  <a:moveTo>
                    <a:pt x="173034" y="456147"/>
                  </a:moveTo>
                  <a:lnTo>
                    <a:pt x="172719" y="457326"/>
                  </a:lnTo>
                  <a:lnTo>
                    <a:pt x="173034" y="456147"/>
                  </a:lnTo>
                  <a:close/>
                </a:path>
                <a:path w="889000" h="687070">
                  <a:moveTo>
                    <a:pt x="173498" y="454405"/>
                  </a:moveTo>
                  <a:lnTo>
                    <a:pt x="173354" y="454405"/>
                  </a:lnTo>
                  <a:lnTo>
                    <a:pt x="173034" y="456147"/>
                  </a:lnTo>
                  <a:lnTo>
                    <a:pt x="173498" y="454405"/>
                  </a:lnTo>
                  <a:close/>
                </a:path>
                <a:path w="889000" h="687070">
                  <a:moveTo>
                    <a:pt x="177800" y="438276"/>
                  </a:moveTo>
                  <a:lnTo>
                    <a:pt x="177418" y="439419"/>
                  </a:lnTo>
                  <a:lnTo>
                    <a:pt x="177800" y="438276"/>
                  </a:lnTo>
                  <a:close/>
                </a:path>
                <a:path w="889000" h="687070">
                  <a:moveTo>
                    <a:pt x="183202" y="420369"/>
                  </a:moveTo>
                  <a:lnTo>
                    <a:pt x="182716" y="421761"/>
                  </a:lnTo>
                  <a:lnTo>
                    <a:pt x="183202" y="420369"/>
                  </a:lnTo>
                  <a:close/>
                </a:path>
                <a:path w="889000" h="687070">
                  <a:moveTo>
                    <a:pt x="188926" y="403967"/>
                  </a:moveTo>
                  <a:lnTo>
                    <a:pt x="188721" y="404494"/>
                  </a:lnTo>
                  <a:lnTo>
                    <a:pt x="188926" y="403967"/>
                  </a:lnTo>
                  <a:close/>
                </a:path>
                <a:path w="889000" h="687070">
                  <a:moveTo>
                    <a:pt x="189263" y="403097"/>
                  </a:moveTo>
                  <a:lnTo>
                    <a:pt x="188926" y="403967"/>
                  </a:lnTo>
                  <a:lnTo>
                    <a:pt x="189263" y="403097"/>
                  </a:lnTo>
                  <a:close/>
                </a:path>
                <a:path w="889000" h="687070">
                  <a:moveTo>
                    <a:pt x="195960" y="385825"/>
                  </a:moveTo>
                  <a:lnTo>
                    <a:pt x="195198" y="387730"/>
                  </a:lnTo>
                  <a:lnTo>
                    <a:pt x="195364" y="387364"/>
                  </a:lnTo>
                  <a:lnTo>
                    <a:pt x="195960" y="385825"/>
                  </a:lnTo>
                  <a:close/>
                </a:path>
                <a:path w="889000" h="687070">
                  <a:moveTo>
                    <a:pt x="195364" y="387364"/>
                  </a:moveTo>
                  <a:lnTo>
                    <a:pt x="195198" y="387730"/>
                  </a:lnTo>
                  <a:lnTo>
                    <a:pt x="195364" y="387364"/>
                  </a:lnTo>
                  <a:close/>
                </a:path>
                <a:path w="889000" h="687070">
                  <a:moveTo>
                    <a:pt x="196058" y="385825"/>
                  </a:moveTo>
                  <a:lnTo>
                    <a:pt x="195364" y="387364"/>
                  </a:lnTo>
                  <a:lnTo>
                    <a:pt x="196058" y="385825"/>
                  </a:lnTo>
                  <a:close/>
                </a:path>
                <a:path w="889000" h="687070">
                  <a:moveTo>
                    <a:pt x="203453" y="369442"/>
                  </a:moveTo>
                  <a:lnTo>
                    <a:pt x="202564" y="371347"/>
                  </a:lnTo>
                  <a:lnTo>
                    <a:pt x="202802" y="370885"/>
                  </a:lnTo>
                  <a:lnTo>
                    <a:pt x="203453" y="369442"/>
                  </a:lnTo>
                  <a:close/>
                </a:path>
                <a:path w="889000" h="687070">
                  <a:moveTo>
                    <a:pt x="202802" y="370885"/>
                  </a:moveTo>
                  <a:lnTo>
                    <a:pt x="202564" y="371347"/>
                  </a:lnTo>
                  <a:lnTo>
                    <a:pt x="202802" y="370885"/>
                  </a:lnTo>
                  <a:close/>
                </a:path>
                <a:path w="889000" h="687070">
                  <a:moveTo>
                    <a:pt x="203544" y="369442"/>
                  </a:moveTo>
                  <a:lnTo>
                    <a:pt x="202802" y="370885"/>
                  </a:lnTo>
                  <a:lnTo>
                    <a:pt x="203544" y="369442"/>
                  </a:lnTo>
                  <a:close/>
                </a:path>
                <a:path w="889000" h="687070">
                  <a:moveTo>
                    <a:pt x="211708" y="353567"/>
                  </a:moveTo>
                  <a:lnTo>
                    <a:pt x="210692" y="355472"/>
                  </a:lnTo>
                  <a:lnTo>
                    <a:pt x="210992" y="354961"/>
                  </a:lnTo>
                  <a:lnTo>
                    <a:pt x="211708" y="353567"/>
                  </a:lnTo>
                  <a:close/>
                </a:path>
                <a:path w="889000" h="687070">
                  <a:moveTo>
                    <a:pt x="210992" y="354961"/>
                  </a:moveTo>
                  <a:lnTo>
                    <a:pt x="210692" y="355472"/>
                  </a:lnTo>
                  <a:lnTo>
                    <a:pt x="210992" y="354961"/>
                  </a:lnTo>
                  <a:close/>
                </a:path>
                <a:path w="889000" h="687070">
                  <a:moveTo>
                    <a:pt x="211807" y="353567"/>
                  </a:moveTo>
                  <a:lnTo>
                    <a:pt x="210992" y="354961"/>
                  </a:lnTo>
                  <a:lnTo>
                    <a:pt x="211807" y="353567"/>
                  </a:lnTo>
                  <a:close/>
                </a:path>
                <a:path w="889000" h="687070">
                  <a:moveTo>
                    <a:pt x="220725" y="338327"/>
                  </a:moveTo>
                  <a:lnTo>
                    <a:pt x="219328" y="340613"/>
                  </a:lnTo>
                  <a:lnTo>
                    <a:pt x="219737" y="340017"/>
                  </a:lnTo>
                  <a:lnTo>
                    <a:pt x="220725" y="338327"/>
                  </a:lnTo>
                  <a:close/>
                </a:path>
                <a:path w="889000" h="687070">
                  <a:moveTo>
                    <a:pt x="219737" y="340017"/>
                  </a:moveTo>
                  <a:lnTo>
                    <a:pt x="219328" y="340613"/>
                  </a:lnTo>
                  <a:lnTo>
                    <a:pt x="219737" y="340017"/>
                  </a:lnTo>
                  <a:close/>
                </a:path>
                <a:path w="889000" h="687070">
                  <a:moveTo>
                    <a:pt x="220894" y="338327"/>
                  </a:moveTo>
                  <a:lnTo>
                    <a:pt x="220725" y="338327"/>
                  </a:lnTo>
                  <a:lnTo>
                    <a:pt x="219737" y="340017"/>
                  </a:lnTo>
                  <a:lnTo>
                    <a:pt x="220894" y="338327"/>
                  </a:lnTo>
                  <a:close/>
                </a:path>
                <a:path w="889000" h="687070">
                  <a:moveTo>
                    <a:pt x="230631" y="324103"/>
                  </a:moveTo>
                  <a:lnTo>
                    <a:pt x="229107" y="326135"/>
                  </a:lnTo>
                  <a:lnTo>
                    <a:pt x="230101" y="324879"/>
                  </a:lnTo>
                  <a:lnTo>
                    <a:pt x="230631" y="324103"/>
                  </a:lnTo>
                  <a:close/>
                </a:path>
                <a:path w="889000" h="687070">
                  <a:moveTo>
                    <a:pt x="230101" y="324879"/>
                  </a:moveTo>
                  <a:lnTo>
                    <a:pt x="229107" y="326135"/>
                  </a:lnTo>
                  <a:lnTo>
                    <a:pt x="229240" y="326135"/>
                  </a:lnTo>
                  <a:lnTo>
                    <a:pt x="230101" y="324879"/>
                  </a:lnTo>
                  <a:close/>
                </a:path>
                <a:path w="889000" h="687070">
                  <a:moveTo>
                    <a:pt x="230713" y="324103"/>
                  </a:moveTo>
                  <a:lnTo>
                    <a:pt x="230101" y="324879"/>
                  </a:lnTo>
                  <a:lnTo>
                    <a:pt x="230713" y="324103"/>
                  </a:lnTo>
                  <a:close/>
                </a:path>
                <a:path w="889000" h="687070">
                  <a:moveTo>
                    <a:pt x="241553" y="310388"/>
                  </a:moveTo>
                  <a:lnTo>
                    <a:pt x="240283" y="311784"/>
                  </a:lnTo>
                  <a:lnTo>
                    <a:pt x="240449" y="311784"/>
                  </a:lnTo>
                  <a:lnTo>
                    <a:pt x="241553" y="310388"/>
                  </a:lnTo>
                  <a:close/>
                </a:path>
                <a:path w="889000" h="687070">
                  <a:moveTo>
                    <a:pt x="253872" y="296290"/>
                  </a:moveTo>
                  <a:lnTo>
                    <a:pt x="253110" y="297052"/>
                  </a:lnTo>
                  <a:lnTo>
                    <a:pt x="253872" y="296290"/>
                  </a:lnTo>
                  <a:close/>
                </a:path>
                <a:path w="889000" h="687070">
                  <a:moveTo>
                    <a:pt x="267715" y="281304"/>
                  </a:moveTo>
                  <a:lnTo>
                    <a:pt x="267080" y="281939"/>
                  </a:lnTo>
                  <a:lnTo>
                    <a:pt x="267715" y="281304"/>
                  </a:lnTo>
                  <a:close/>
                </a:path>
                <a:path w="889000" h="687070">
                  <a:moveTo>
                    <a:pt x="282701" y="265938"/>
                  </a:moveTo>
                  <a:lnTo>
                    <a:pt x="281813" y="266700"/>
                  </a:lnTo>
                  <a:lnTo>
                    <a:pt x="281958" y="266700"/>
                  </a:lnTo>
                  <a:lnTo>
                    <a:pt x="282701" y="265938"/>
                  </a:lnTo>
                  <a:close/>
                </a:path>
                <a:path w="889000" h="687070">
                  <a:moveTo>
                    <a:pt x="298373" y="250697"/>
                  </a:moveTo>
                  <a:lnTo>
                    <a:pt x="297688" y="251332"/>
                  </a:lnTo>
                  <a:lnTo>
                    <a:pt x="298373" y="250697"/>
                  </a:lnTo>
                  <a:close/>
                </a:path>
                <a:path w="889000" h="687070">
                  <a:moveTo>
                    <a:pt x="315133" y="235330"/>
                  </a:moveTo>
                  <a:lnTo>
                    <a:pt x="314959" y="235330"/>
                  </a:lnTo>
                  <a:lnTo>
                    <a:pt x="313943" y="236346"/>
                  </a:lnTo>
                  <a:lnTo>
                    <a:pt x="315133" y="235330"/>
                  </a:lnTo>
                  <a:close/>
                </a:path>
                <a:path w="889000" h="687070">
                  <a:moveTo>
                    <a:pt x="332231" y="220725"/>
                  </a:moveTo>
                  <a:lnTo>
                    <a:pt x="331215" y="221487"/>
                  </a:lnTo>
                  <a:lnTo>
                    <a:pt x="332231" y="220725"/>
                  </a:lnTo>
                  <a:close/>
                </a:path>
                <a:path w="889000" h="687070">
                  <a:moveTo>
                    <a:pt x="350383" y="206247"/>
                  </a:moveTo>
                  <a:lnTo>
                    <a:pt x="348995" y="207264"/>
                  </a:lnTo>
                  <a:lnTo>
                    <a:pt x="350383" y="206247"/>
                  </a:lnTo>
                  <a:close/>
                </a:path>
                <a:path w="889000" h="687070">
                  <a:moveTo>
                    <a:pt x="666268" y="137629"/>
                  </a:moveTo>
                  <a:lnTo>
                    <a:pt x="633221" y="205612"/>
                  </a:lnTo>
                  <a:lnTo>
                    <a:pt x="888745" y="202945"/>
                  </a:lnTo>
                  <a:lnTo>
                    <a:pt x="851263" y="154050"/>
                  </a:lnTo>
                  <a:lnTo>
                    <a:pt x="701293" y="154050"/>
                  </a:lnTo>
                  <a:lnTo>
                    <a:pt x="666268" y="137629"/>
                  </a:lnTo>
                  <a:close/>
                </a:path>
                <a:path w="889000" h="687070">
                  <a:moveTo>
                    <a:pt x="368934" y="192658"/>
                  </a:moveTo>
                  <a:lnTo>
                    <a:pt x="367538" y="193547"/>
                  </a:lnTo>
                  <a:lnTo>
                    <a:pt x="367721" y="193547"/>
                  </a:lnTo>
                  <a:lnTo>
                    <a:pt x="368934" y="192658"/>
                  </a:lnTo>
                  <a:close/>
                </a:path>
                <a:path w="889000" h="687070">
                  <a:moveTo>
                    <a:pt x="388238" y="179831"/>
                  </a:moveTo>
                  <a:lnTo>
                    <a:pt x="386841" y="180720"/>
                  </a:lnTo>
                  <a:lnTo>
                    <a:pt x="387502" y="180319"/>
                  </a:lnTo>
                  <a:lnTo>
                    <a:pt x="388238" y="179831"/>
                  </a:lnTo>
                  <a:close/>
                </a:path>
                <a:path w="889000" h="687070">
                  <a:moveTo>
                    <a:pt x="387502" y="180319"/>
                  </a:moveTo>
                  <a:lnTo>
                    <a:pt x="386841" y="180720"/>
                  </a:lnTo>
                  <a:lnTo>
                    <a:pt x="387502" y="180319"/>
                  </a:lnTo>
                  <a:close/>
                </a:path>
                <a:path w="889000" h="687070">
                  <a:moveTo>
                    <a:pt x="388306" y="179831"/>
                  </a:moveTo>
                  <a:lnTo>
                    <a:pt x="387502" y="180319"/>
                  </a:lnTo>
                  <a:lnTo>
                    <a:pt x="388306" y="179831"/>
                  </a:lnTo>
                  <a:close/>
                </a:path>
                <a:path w="889000" h="687070">
                  <a:moveTo>
                    <a:pt x="408087" y="167821"/>
                  </a:moveTo>
                  <a:lnTo>
                    <a:pt x="406526" y="168655"/>
                  </a:lnTo>
                  <a:lnTo>
                    <a:pt x="406713" y="168655"/>
                  </a:lnTo>
                  <a:lnTo>
                    <a:pt x="408087" y="167821"/>
                  </a:lnTo>
                  <a:close/>
                </a:path>
                <a:path w="889000" h="687070">
                  <a:moveTo>
                    <a:pt x="428625" y="156844"/>
                  </a:moveTo>
                  <a:lnTo>
                    <a:pt x="426719" y="157733"/>
                  </a:lnTo>
                  <a:lnTo>
                    <a:pt x="426961" y="157733"/>
                  </a:lnTo>
                  <a:lnTo>
                    <a:pt x="428625" y="156844"/>
                  </a:lnTo>
                  <a:close/>
                </a:path>
                <a:path w="889000" h="687070">
                  <a:moveTo>
                    <a:pt x="666343" y="137475"/>
                  </a:moveTo>
                  <a:lnTo>
                    <a:pt x="666268" y="137629"/>
                  </a:lnTo>
                  <a:lnTo>
                    <a:pt x="701293" y="154050"/>
                  </a:lnTo>
                  <a:lnTo>
                    <a:pt x="708794" y="138048"/>
                  </a:lnTo>
                  <a:lnTo>
                    <a:pt x="668401" y="138048"/>
                  </a:lnTo>
                  <a:lnTo>
                    <a:pt x="666343" y="137475"/>
                  </a:lnTo>
                  <a:close/>
                </a:path>
                <a:path w="889000" h="687070">
                  <a:moveTo>
                    <a:pt x="733170" y="0"/>
                  </a:moveTo>
                  <a:lnTo>
                    <a:pt x="699598" y="69065"/>
                  </a:lnTo>
                  <a:lnTo>
                    <a:pt x="733678" y="84962"/>
                  </a:lnTo>
                  <a:lnTo>
                    <a:pt x="701293" y="154050"/>
                  </a:lnTo>
                  <a:lnTo>
                    <a:pt x="851263" y="154050"/>
                  </a:lnTo>
                  <a:lnTo>
                    <a:pt x="733170" y="0"/>
                  </a:lnTo>
                  <a:close/>
                </a:path>
                <a:path w="889000" h="687070">
                  <a:moveTo>
                    <a:pt x="449452" y="147065"/>
                  </a:moveTo>
                  <a:lnTo>
                    <a:pt x="447293" y="147954"/>
                  </a:lnTo>
                  <a:lnTo>
                    <a:pt x="448886" y="147331"/>
                  </a:lnTo>
                  <a:lnTo>
                    <a:pt x="449452" y="147065"/>
                  </a:lnTo>
                  <a:close/>
                </a:path>
                <a:path w="889000" h="687070">
                  <a:moveTo>
                    <a:pt x="448886" y="147331"/>
                  </a:moveTo>
                  <a:lnTo>
                    <a:pt x="447293" y="147954"/>
                  </a:lnTo>
                  <a:lnTo>
                    <a:pt x="447558" y="147954"/>
                  </a:lnTo>
                  <a:lnTo>
                    <a:pt x="448886" y="147331"/>
                  </a:lnTo>
                  <a:close/>
                </a:path>
                <a:path w="889000" h="687070">
                  <a:moveTo>
                    <a:pt x="449565" y="147065"/>
                  </a:moveTo>
                  <a:lnTo>
                    <a:pt x="448886" y="147331"/>
                  </a:lnTo>
                  <a:lnTo>
                    <a:pt x="449565" y="147065"/>
                  </a:lnTo>
                  <a:close/>
                </a:path>
                <a:path w="889000" h="687070">
                  <a:moveTo>
                    <a:pt x="470662" y="138810"/>
                  </a:moveTo>
                  <a:lnTo>
                    <a:pt x="468248" y="139572"/>
                  </a:lnTo>
                  <a:lnTo>
                    <a:pt x="468714" y="139572"/>
                  </a:lnTo>
                  <a:lnTo>
                    <a:pt x="470662" y="138810"/>
                  </a:lnTo>
                  <a:close/>
                </a:path>
                <a:path w="889000" h="687070">
                  <a:moveTo>
                    <a:pt x="666420" y="137317"/>
                  </a:moveTo>
                  <a:lnTo>
                    <a:pt x="666343" y="137475"/>
                  </a:lnTo>
                  <a:lnTo>
                    <a:pt x="668401" y="138048"/>
                  </a:lnTo>
                  <a:lnTo>
                    <a:pt x="666420" y="137317"/>
                  </a:lnTo>
                  <a:close/>
                </a:path>
                <a:path w="889000" h="687070">
                  <a:moveTo>
                    <a:pt x="699598" y="69065"/>
                  </a:moveTo>
                  <a:lnTo>
                    <a:pt x="666420" y="137317"/>
                  </a:lnTo>
                  <a:lnTo>
                    <a:pt x="668401" y="138048"/>
                  </a:lnTo>
                  <a:lnTo>
                    <a:pt x="708794" y="138048"/>
                  </a:lnTo>
                  <a:lnTo>
                    <a:pt x="733678" y="84962"/>
                  </a:lnTo>
                  <a:lnTo>
                    <a:pt x="699598" y="69065"/>
                  </a:lnTo>
                  <a:close/>
                </a:path>
                <a:path w="889000" h="687070">
                  <a:moveTo>
                    <a:pt x="665346" y="137196"/>
                  </a:moveTo>
                  <a:lnTo>
                    <a:pt x="666268" y="137629"/>
                  </a:lnTo>
                  <a:lnTo>
                    <a:pt x="666343" y="137475"/>
                  </a:lnTo>
                  <a:lnTo>
                    <a:pt x="665346" y="137196"/>
                  </a:lnTo>
                  <a:close/>
                </a:path>
                <a:path w="889000" h="687070">
                  <a:moveTo>
                    <a:pt x="662558" y="135889"/>
                  </a:moveTo>
                  <a:lnTo>
                    <a:pt x="665346" y="137196"/>
                  </a:lnTo>
                  <a:lnTo>
                    <a:pt x="666343" y="137475"/>
                  </a:lnTo>
                  <a:lnTo>
                    <a:pt x="666420" y="137317"/>
                  </a:lnTo>
                  <a:lnTo>
                    <a:pt x="662558" y="135889"/>
                  </a:lnTo>
                  <a:close/>
                </a:path>
                <a:path w="889000" h="687070">
                  <a:moveTo>
                    <a:pt x="667114" y="135889"/>
                  </a:moveTo>
                  <a:lnTo>
                    <a:pt x="662558" y="135889"/>
                  </a:lnTo>
                  <a:lnTo>
                    <a:pt x="666420" y="137317"/>
                  </a:lnTo>
                  <a:lnTo>
                    <a:pt x="667114" y="135889"/>
                  </a:lnTo>
                  <a:close/>
                </a:path>
                <a:path w="889000" h="687070">
                  <a:moveTo>
                    <a:pt x="644864" y="131483"/>
                  </a:moveTo>
                  <a:lnTo>
                    <a:pt x="665346" y="137196"/>
                  </a:lnTo>
                  <a:lnTo>
                    <a:pt x="662558" y="135889"/>
                  </a:lnTo>
                  <a:lnTo>
                    <a:pt x="667114" y="135889"/>
                  </a:lnTo>
                  <a:lnTo>
                    <a:pt x="669090" y="131825"/>
                  </a:lnTo>
                  <a:lnTo>
                    <a:pt x="646429" y="131825"/>
                  </a:lnTo>
                  <a:lnTo>
                    <a:pt x="644864" y="131483"/>
                  </a:lnTo>
                  <a:close/>
                </a:path>
                <a:path w="889000" h="687070">
                  <a:moveTo>
                    <a:pt x="492069" y="132010"/>
                  </a:moveTo>
                  <a:lnTo>
                    <a:pt x="489712" y="132587"/>
                  </a:lnTo>
                  <a:lnTo>
                    <a:pt x="490251" y="132587"/>
                  </a:lnTo>
                  <a:lnTo>
                    <a:pt x="492069" y="132010"/>
                  </a:lnTo>
                  <a:close/>
                </a:path>
                <a:path w="889000" h="687070">
                  <a:moveTo>
                    <a:pt x="492306" y="131952"/>
                  </a:moveTo>
                  <a:lnTo>
                    <a:pt x="492069" y="132010"/>
                  </a:lnTo>
                  <a:lnTo>
                    <a:pt x="492306" y="131952"/>
                  </a:lnTo>
                  <a:close/>
                </a:path>
                <a:path w="889000" h="687070">
                  <a:moveTo>
                    <a:pt x="644270" y="131317"/>
                  </a:moveTo>
                  <a:lnTo>
                    <a:pt x="644864" y="131483"/>
                  </a:lnTo>
                  <a:lnTo>
                    <a:pt x="646429" y="131825"/>
                  </a:lnTo>
                  <a:lnTo>
                    <a:pt x="644270" y="131317"/>
                  </a:lnTo>
                  <a:close/>
                </a:path>
                <a:path w="889000" h="687070">
                  <a:moveTo>
                    <a:pt x="669336" y="131317"/>
                  </a:moveTo>
                  <a:lnTo>
                    <a:pt x="644270" y="131317"/>
                  </a:lnTo>
                  <a:lnTo>
                    <a:pt x="646429" y="131825"/>
                  </a:lnTo>
                  <a:lnTo>
                    <a:pt x="669090" y="131825"/>
                  </a:lnTo>
                  <a:lnTo>
                    <a:pt x="669336" y="131317"/>
                  </a:lnTo>
                  <a:close/>
                </a:path>
                <a:path w="889000" h="687070">
                  <a:moveTo>
                    <a:pt x="622092" y="126502"/>
                  </a:moveTo>
                  <a:lnTo>
                    <a:pt x="644864" y="131483"/>
                  </a:lnTo>
                  <a:lnTo>
                    <a:pt x="644270" y="131317"/>
                  </a:lnTo>
                  <a:lnTo>
                    <a:pt x="669336" y="131317"/>
                  </a:lnTo>
                  <a:lnTo>
                    <a:pt x="671497" y="126872"/>
                  </a:lnTo>
                  <a:lnTo>
                    <a:pt x="624585" y="126872"/>
                  </a:lnTo>
                  <a:lnTo>
                    <a:pt x="622092" y="126502"/>
                  </a:lnTo>
                  <a:close/>
                </a:path>
                <a:path w="889000" h="687070">
                  <a:moveTo>
                    <a:pt x="514095" y="126618"/>
                  </a:moveTo>
                  <a:lnTo>
                    <a:pt x="511301" y="127253"/>
                  </a:lnTo>
                  <a:lnTo>
                    <a:pt x="511928" y="127149"/>
                  </a:lnTo>
                  <a:lnTo>
                    <a:pt x="514095" y="126618"/>
                  </a:lnTo>
                  <a:close/>
                </a:path>
                <a:path w="889000" h="687070">
                  <a:moveTo>
                    <a:pt x="511928" y="127149"/>
                  </a:moveTo>
                  <a:lnTo>
                    <a:pt x="511301" y="127253"/>
                  </a:lnTo>
                  <a:lnTo>
                    <a:pt x="511501" y="127253"/>
                  </a:lnTo>
                  <a:lnTo>
                    <a:pt x="511928" y="127149"/>
                  </a:lnTo>
                  <a:close/>
                </a:path>
                <a:path w="889000" h="687070">
                  <a:moveTo>
                    <a:pt x="515112" y="126618"/>
                  </a:moveTo>
                  <a:lnTo>
                    <a:pt x="514095" y="126618"/>
                  </a:lnTo>
                  <a:lnTo>
                    <a:pt x="511928" y="127149"/>
                  </a:lnTo>
                  <a:lnTo>
                    <a:pt x="515112" y="126618"/>
                  </a:lnTo>
                  <a:close/>
                </a:path>
                <a:path w="889000" h="687070">
                  <a:moveTo>
                    <a:pt x="671682" y="126491"/>
                  </a:moveTo>
                  <a:lnTo>
                    <a:pt x="622045" y="126491"/>
                  </a:lnTo>
                  <a:lnTo>
                    <a:pt x="624585" y="126872"/>
                  </a:lnTo>
                  <a:lnTo>
                    <a:pt x="671497" y="126872"/>
                  </a:lnTo>
                  <a:lnTo>
                    <a:pt x="671682" y="126491"/>
                  </a:lnTo>
                  <a:close/>
                </a:path>
                <a:path w="889000" h="687070">
                  <a:moveTo>
                    <a:pt x="600670" y="123316"/>
                  </a:moveTo>
                  <a:lnTo>
                    <a:pt x="622092" y="126502"/>
                  </a:lnTo>
                  <a:lnTo>
                    <a:pt x="671682" y="126491"/>
                  </a:lnTo>
                  <a:lnTo>
                    <a:pt x="673164" y="123443"/>
                  </a:lnTo>
                  <a:lnTo>
                    <a:pt x="602233" y="123443"/>
                  </a:lnTo>
                  <a:lnTo>
                    <a:pt x="600670" y="123316"/>
                  </a:lnTo>
                  <a:close/>
                </a:path>
                <a:path w="889000" h="687070">
                  <a:moveTo>
                    <a:pt x="599820" y="123189"/>
                  </a:moveTo>
                  <a:lnTo>
                    <a:pt x="600678" y="123316"/>
                  </a:lnTo>
                  <a:lnTo>
                    <a:pt x="602233" y="123443"/>
                  </a:lnTo>
                  <a:lnTo>
                    <a:pt x="599820" y="123189"/>
                  </a:lnTo>
                  <a:close/>
                </a:path>
                <a:path w="889000" h="687070">
                  <a:moveTo>
                    <a:pt x="673288" y="123189"/>
                  </a:moveTo>
                  <a:lnTo>
                    <a:pt x="599820" y="123189"/>
                  </a:lnTo>
                  <a:lnTo>
                    <a:pt x="602233" y="123443"/>
                  </a:lnTo>
                  <a:lnTo>
                    <a:pt x="673164" y="123443"/>
                  </a:lnTo>
                  <a:lnTo>
                    <a:pt x="673288" y="123189"/>
                  </a:lnTo>
                  <a:close/>
                </a:path>
                <a:path w="889000" h="687070">
                  <a:moveTo>
                    <a:pt x="536447" y="123062"/>
                  </a:moveTo>
                  <a:lnTo>
                    <a:pt x="534162" y="123316"/>
                  </a:lnTo>
                  <a:lnTo>
                    <a:pt x="536096" y="123121"/>
                  </a:lnTo>
                  <a:lnTo>
                    <a:pt x="536447" y="123062"/>
                  </a:lnTo>
                  <a:close/>
                </a:path>
                <a:path w="889000" h="687070">
                  <a:moveTo>
                    <a:pt x="536096" y="123121"/>
                  </a:moveTo>
                  <a:lnTo>
                    <a:pt x="534162" y="123316"/>
                  </a:lnTo>
                  <a:lnTo>
                    <a:pt x="534927" y="123316"/>
                  </a:lnTo>
                  <a:lnTo>
                    <a:pt x="536096" y="123121"/>
                  </a:lnTo>
                  <a:close/>
                </a:path>
                <a:path w="889000" h="687070">
                  <a:moveTo>
                    <a:pt x="674152" y="121411"/>
                  </a:moveTo>
                  <a:lnTo>
                    <a:pt x="577341" y="121411"/>
                  </a:lnTo>
                  <a:lnTo>
                    <a:pt x="580389" y="121538"/>
                  </a:lnTo>
                  <a:lnTo>
                    <a:pt x="578897" y="121538"/>
                  </a:lnTo>
                  <a:lnTo>
                    <a:pt x="600670" y="123316"/>
                  </a:lnTo>
                  <a:lnTo>
                    <a:pt x="599820" y="123189"/>
                  </a:lnTo>
                  <a:lnTo>
                    <a:pt x="673288" y="123189"/>
                  </a:lnTo>
                  <a:lnTo>
                    <a:pt x="674090" y="121538"/>
                  </a:lnTo>
                  <a:lnTo>
                    <a:pt x="580389" y="121538"/>
                  </a:lnTo>
                  <a:lnTo>
                    <a:pt x="674094" y="121530"/>
                  </a:lnTo>
                  <a:close/>
                </a:path>
                <a:path w="889000" h="687070">
                  <a:moveTo>
                    <a:pt x="536676" y="123062"/>
                  </a:moveTo>
                  <a:lnTo>
                    <a:pt x="536447" y="123062"/>
                  </a:lnTo>
                  <a:lnTo>
                    <a:pt x="536096" y="123121"/>
                  </a:lnTo>
                  <a:lnTo>
                    <a:pt x="536676" y="123062"/>
                  </a:lnTo>
                  <a:close/>
                </a:path>
                <a:path w="889000" h="687070">
                  <a:moveTo>
                    <a:pt x="546734" y="122046"/>
                  </a:moveTo>
                  <a:lnTo>
                    <a:pt x="545083" y="122173"/>
                  </a:lnTo>
                  <a:lnTo>
                    <a:pt x="546068" y="122114"/>
                  </a:lnTo>
                  <a:lnTo>
                    <a:pt x="546734" y="122046"/>
                  </a:lnTo>
                  <a:close/>
                </a:path>
                <a:path w="889000" h="687070">
                  <a:moveTo>
                    <a:pt x="546068" y="122114"/>
                  </a:moveTo>
                  <a:lnTo>
                    <a:pt x="545083" y="122173"/>
                  </a:lnTo>
                  <a:lnTo>
                    <a:pt x="545477" y="122173"/>
                  </a:lnTo>
                  <a:lnTo>
                    <a:pt x="546068" y="122114"/>
                  </a:lnTo>
                  <a:close/>
                </a:path>
                <a:path w="889000" h="687070">
                  <a:moveTo>
                    <a:pt x="547179" y="122046"/>
                  </a:moveTo>
                  <a:lnTo>
                    <a:pt x="546734" y="122046"/>
                  </a:lnTo>
                  <a:lnTo>
                    <a:pt x="546068" y="122114"/>
                  </a:lnTo>
                  <a:lnTo>
                    <a:pt x="547179" y="122046"/>
                  </a:lnTo>
                  <a:close/>
                </a:path>
                <a:path w="889000" h="687070">
                  <a:moveTo>
                    <a:pt x="577341" y="121411"/>
                  </a:moveTo>
                  <a:lnTo>
                    <a:pt x="578799" y="121530"/>
                  </a:lnTo>
                  <a:lnTo>
                    <a:pt x="580389" y="121538"/>
                  </a:lnTo>
                  <a:lnTo>
                    <a:pt x="577341" y="121411"/>
                  </a:lnTo>
                  <a:close/>
                </a:path>
                <a:path w="889000" h="687070">
                  <a:moveTo>
                    <a:pt x="577341" y="121411"/>
                  </a:moveTo>
                  <a:lnTo>
                    <a:pt x="557471" y="121423"/>
                  </a:lnTo>
                  <a:lnTo>
                    <a:pt x="578799" y="121530"/>
                  </a:lnTo>
                  <a:lnTo>
                    <a:pt x="577341" y="12141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7304819" y="3492816"/>
              <a:ext cx="2049780" cy="605155"/>
            </a:xfrm>
            <a:custGeom>
              <a:avLst/>
              <a:gdLst/>
              <a:ahLst/>
              <a:cxnLst/>
              <a:rect l="l" t="t" r="r" b="b"/>
              <a:pathLst>
                <a:path w="2049779" h="605154">
                  <a:moveTo>
                    <a:pt x="1948941" y="0"/>
                  </a:moveTo>
                  <a:lnTo>
                    <a:pt x="100837" y="0"/>
                  </a:lnTo>
                  <a:lnTo>
                    <a:pt x="61561" y="7915"/>
                  </a:lnTo>
                  <a:lnTo>
                    <a:pt x="29511" y="29511"/>
                  </a:lnTo>
                  <a:lnTo>
                    <a:pt x="7915" y="61561"/>
                  </a:lnTo>
                  <a:lnTo>
                    <a:pt x="0" y="100838"/>
                  </a:lnTo>
                  <a:lnTo>
                    <a:pt x="0" y="504190"/>
                  </a:lnTo>
                  <a:lnTo>
                    <a:pt x="7915" y="543466"/>
                  </a:lnTo>
                  <a:lnTo>
                    <a:pt x="29511" y="575516"/>
                  </a:lnTo>
                  <a:lnTo>
                    <a:pt x="61561" y="597112"/>
                  </a:lnTo>
                  <a:lnTo>
                    <a:pt x="100837" y="605028"/>
                  </a:lnTo>
                  <a:lnTo>
                    <a:pt x="1948941" y="605028"/>
                  </a:lnTo>
                  <a:lnTo>
                    <a:pt x="1988218" y="597112"/>
                  </a:lnTo>
                  <a:lnTo>
                    <a:pt x="2020268" y="575516"/>
                  </a:lnTo>
                  <a:lnTo>
                    <a:pt x="2041864" y="543466"/>
                  </a:lnTo>
                  <a:lnTo>
                    <a:pt x="2049779" y="504190"/>
                  </a:lnTo>
                  <a:lnTo>
                    <a:pt x="2049779" y="100838"/>
                  </a:lnTo>
                  <a:lnTo>
                    <a:pt x="2041864" y="61561"/>
                  </a:lnTo>
                  <a:lnTo>
                    <a:pt x="2020268" y="29511"/>
                  </a:lnTo>
                  <a:lnTo>
                    <a:pt x="1988218" y="7915"/>
                  </a:lnTo>
                  <a:lnTo>
                    <a:pt x="194894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3"/>
          <p:cNvSpPr txBox="1"/>
          <p:nvPr/>
        </p:nvSpPr>
        <p:spPr>
          <a:xfrm>
            <a:off x="8087774" y="3630879"/>
            <a:ext cx="82041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00000"/>
                </a:solidFill>
                <a:latin typeface="URW Gothic"/>
                <a:cs typeface="URW Gothic"/>
              </a:rPr>
              <a:t>Cap</a:t>
            </a:r>
            <a:r>
              <a:rPr sz="1400" spc="-15" dirty="0">
                <a:solidFill>
                  <a:srgbClr val="C00000"/>
                </a:solidFill>
                <a:latin typeface="URW Gothic"/>
                <a:cs typeface="URW Gothic"/>
              </a:rPr>
              <a:t>t</a:t>
            </a:r>
            <a:r>
              <a:rPr sz="1400" dirty="0">
                <a:solidFill>
                  <a:srgbClr val="C00000"/>
                </a:solidFill>
                <a:latin typeface="URW Gothic"/>
                <a:cs typeface="URW Gothic"/>
              </a:rPr>
              <a:t>cha</a:t>
            </a:r>
            <a:endParaRPr sz="1400" dirty="0">
              <a:latin typeface="URW Gothic"/>
              <a:cs typeface="URW Gothic"/>
            </a:endParaRPr>
          </a:p>
        </p:txBody>
      </p:sp>
      <p:sp>
        <p:nvSpPr>
          <p:cNvPr id="12" name="object 14"/>
          <p:cNvSpPr/>
          <p:nvPr/>
        </p:nvSpPr>
        <p:spPr>
          <a:xfrm>
            <a:off x="7162800" y="3466082"/>
            <a:ext cx="822704" cy="496317"/>
          </a:xfrm>
          <a:custGeom>
            <a:avLst/>
            <a:gdLst/>
            <a:ahLst/>
            <a:cxnLst/>
            <a:rect l="l" t="t" r="r" b="b"/>
            <a:pathLst>
              <a:path w="962659" h="511810">
                <a:moveTo>
                  <a:pt x="766820" y="318680"/>
                </a:moveTo>
                <a:lnTo>
                  <a:pt x="762190" y="322228"/>
                </a:lnTo>
                <a:lnTo>
                  <a:pt x="740282" y="360187"/>
                </a:lnTo>
                <a:lnTo>
                  <a:pt x="734186" y="403600"/>
                </a:lnTo>
                <a:lnTo>
                  <a:pt x="745617" y="447548"/>
                </a:lnTo>
                <a:lnTo>
                  <a:pt x="773185" y="483552"/>
                </a:lnTo>
                <a:lnTo>
                  <a:pt x="811101" y="505460"/>
                </a:lnTo>
                <a:lnTo>
                  <a:pt x="854469" y="511556"/>
                </a:lnTo>
                <a:lnTo>
                  <a:pt x="898398" y="500125"/>
                </a:lnTo>
                <a:lnTo>
                  <a:pt x="934475" y="472557"/>
                </a:lnTo>
                <a:lnTo>
                  <a:pt x="956421" y="434641"/>
                </a:lnTo>
                <a:lnTo>
                  <a:pt x="959290" y="414274"/>
                </a:lnTo>
                <a:lnTo>
                  <a:pt x="814197" y="414274"/>
                </a:lnTo>
                <a:lnTo>
                  <a:pt x="766820" y="318680"/>
                </a:lnTo>
                <a:close/>
              </a:path>
              <a:path w="962659" h="511810">
                <a:moveTo>
                  <a:pt x="835154" y="285029"/>
                </a:moveTo>
                <a:lnTo>
                  <a:pt x="798195" y="294639"/>
                </a:lnTo>
                <a:lnTo>
                  <a:pt x="766820" y="318680"/>
                </a:lnTo>
                <a:lnTo>
                  <a:pt x="814197" y="414274"/>
                </a:lnTo>
                <a:lnTo>
                  <a:pt x="882523" y="380492"/>
                </a:lnTo>
                <a:lnTo>
                  <a:pt x="835154" y="285029"/>
                </a:lnTo>
                <a:close/>
              </a:path>
              <a:path w="962659" h="511810">
                <a:moveTo>
                  <a:pt x="842142" y="283211"/>
                </a:moveTo>
                <a:lnTo>
                  <a:pt x="835154" y="285029"/>
                </a:lnTo>
                <a:lnTo>
                  <a:pt x="882523" y="380492"/>
                </a:lnTo>
                <a:lnTo>
                  <a:pt x="814197" y="414274"/>
                </a:lnTo>
                <a:lnTo>
                  <a:pt x="959290" y="414274"/>
                </a:lnTo>
                <a:lnTo>
                  <a:pt x="962531" y="391273"/>
                </a:lnTo>
                <a:lnTo>
                  <a:pt x="951102" y="347345"/>
                </a:lnTo>
                <a:lnTo>
                  <a:pt x="923514" y="311267"/>
                </a:lnTo>
                <a:lnTo>
                  <a:pt x="885555" y="289321"/>
                </a:lnTo>
                <a:lnTo>
                  <a:pt x="842142" y="283211"/>
                </a:lnTo>
                <a:close/>
              </a:path>
              <a:path w="962659" h="511810">
                <a:moveTo>
                  <a:pt x="757295" y="299461"/>
                </a:moveTo>
                <a:lnTo>
                  <a:pt x="766820" y="318680"/>
                </a:lnTo>
                <a:lnTo>
                  <a:pt x="789410" y="301371"/>
                </a:lnTo>
                <a:lnTo>
                  <a:pt x="758444" y="301371"/>
                </a:lnTo>
                <a:lnTo>
                  <a:pt x="757295" y="299461"/>
                </a:lnTo>
                <a:close/>
              </a:path>
              <a:path w="962659" h="511810">
                <a:moveTo>
                  <a:pt x="756920" y="298703"/>
                </a:moveTo>
                <a:lnTo>
                  <a:pt x="757295" y="299461"/>
                </a:lnTo>
                <a:lnTo>
                  <a:pt x="758444" y="301371"/>
                </a:lnTo>
                <a:lnTo>
                  <a:pt x="756920" y="298703"/>
                </a:lnTo>
                <a:close/>
              </a:path>
              <a:path w="962659" h="511810">
                <a:moveTo>
                  <a:pt x="792891" y="298703"/>
                </a:moveTo>
                <a:lnTo>
                  <a:pt x="756920" y="298703"/>
                </a:lnTo>
                <a:lnTo>
                  <a:pt x="758444" y="301371"/>
                </a:lnTo>
                <a:lnTo>
                  <a:pt x="789410" y="301371"/>
                </a:lnTo>
                <a:lnTo>
                  <a:pt x="792891" y="298703"/>
                </a:lnTo>
                <a:close/>
              </a:path>
              <a:path w="962659" h="511810">
                <a:moveTo>
                  <a:pt x="834881" y="284480"/>
                </a:moveTo>
                <a:lnTo>
                  <a:pt x="748283" y="284480"/>
                </a:lnTo>
                <a:lnTo>
                  <a:pt x="748919" y="285496"/>
                </a:lnTo>
                <a:lnTo>
                  <a:pt x="757295" y="299461"/>
                </a:lnTo>
                <a:lnTo>
                  <a:pt x="756920" y="298703"/>
                </a:lnTo>
                <a:lnTo>
                  <a:pt x="792891" y="298703"/>
                </a:lnTo>
                <a:lnTo>
                  <a:pt x="798195" y="294639"/>
                </a:lnTo>
                <a:lnTo>
                  <a:pt x="835154" y="285029"/>
                </a:lnTo>
                <a:lnTo>
                  <a:pt x="834881" y="284480"/>
                </a:lnTo>
                <a:close/>
              </a:path>
              <a:path w="962659" h="511810">
                <a:moveTo>
                  <a:pt x="748591" y="284991"/>
                </a:moveTo>
                <a:lnTo>
                  <a:pt x="748895" y="285496"/>
                </a:lnTo>
                <a:lnTo>
                  <a:pt x="748591" y="284991"/>
                </a:lnTo>
                <a:close/>
              </a:path>
              <a:path w="962659" h="511810">
                <a:moveTo>
                  <a:pt x="827130" y="268859"/>
                </a:moveTo>
                <a:lnTo>
                  <a:pt x="738124" y="268859"/>
                </a:lnTo>
                <a:lnTo>
                  <a:pt x="748591" y="284991"/>
                </a:lnTo>
                <a:lnTo>
                  <a:pt x="748283" y="284480"/>
                </a:lnTo>
                <a:lnTo>
                  <a:pt x="834881" y="284480"/>
                </a:lnTo>
                <a:lnTo>
                  <a:pt x="827130" y="268859"/>
                </a:lnTo>
                <a:close/>
              </a:path>
              <a:path w="962659" h="511810">
                <a:moveTo>
                  <a:pt x="818450" y="253492"/>
                </a:moveTo>
                <a:lnTo>
                  <a:pt x="727455" y="253492"/>
                </a:lnTo>
                <a:lnTo>
                  <a:pt x="728599" y="255015"/>
                </a:lnTo>
                <a:lnTo>
                  <a:pt x="738758" y="269875"/>
                </a:lnTo>
                <a:lnTo>
                  <a:pt x="738124" y="268859"/>
                </a:lnTo>
                <a:lnTo>
                  <a:pt x="827130" y="268859"/>
                </a:lnTo>
                <a:lnTo>
                  <a:pt x="824483" y="263525"/>
                </a:lnTo>
                <a:lnTo>
                  <a:pt x="818450" y="253492"/>
                </a:lnTo>
                <a:close/>
              </a:path>
              <a:path w="962659" h="511810">
                <a:moveTo>
                  <a:pt x="727757" y="253929"/>
                </a:moveTo>
                <a:lnTo>
                  <a:pt x="728507" y="255015"/>
                </a:lnTo>
                <a:lnTo>
                  <a:pt x="727757" y="253929"/>
                </a:lnTo>
                <a:close/>
              </a:path>
              <a:path w="962659" h="511810">
                <a:moveTo>
                  <a:pt x="727455" y="253492"/>
                </a:moveTo>
                <a:lnTo>
                  <a:pt x="727757" y="253929"/>
                </a:lnTo>
                <a:lnTo>
                  <a:pt x="728599" y="255015"/>
                </a:lnTo>
                <a:lnTo>
                  <a:pt x="727455" y="253492"/>
                </a:lnTo>
                <a:close/>
              </a:path>
              <a:path w="962659" h="511810">
                <a:moveTo>
                  <a:pt x="716406" y="239268"/>
                </a:moveTo>
                <a:lnTo>
                  <a:pt x="727757" y="253929"/>
                </a:lnTo>
                <a:lnTo>
                  <a:pt x="727455" y="253492"/>
                </a:lnTo>
                <a:lnTo>
                  <a:pt x="818450" y="253492"/>
                </a:lnTo>
                <a:lnTo>
                  <a:pt x="813180" y="244728"/>
                </a:lnTo>
                <a:lnTo>
                  <a:pt x="810405" y="240411"/>
                </a:lnTo>
                <a:lnTo>
                  <a:pt x="717423" y="240411"/>
                </a:lnTo>
                <a:lnTo>
                  <a:pt x="716406" y="239268"/>
                </a:lnTo>
                <a:close/>
              </a:path>
              <a:path w="962659" h="511810">
                <a:moveTo>
                  <a:pt x="93852" y="15621"/>
                </a:moveTo>
                <a:lnTo>
                  <a:pt x="0" y="253364"/>
                </a:lnTo>
                <a:lnTo>
                  <a:pt x="246379" y="185800"/>
                </a:lnTo>
                <a:lnTo>
                  <a:pt x="218606" y="154812"/>
                </a:lnTo>
                <a:lnTo>
                  <a:pt x="166750" y="154812"/>
                </a:lnTo>
                <a:lnTo>
                  <a:pt x="116712" y="97409"/>
                </a:lnTo>
                <a:lnTo>
                  <a:pt x="145037" y="72729"/>
                </a:lnTo>
                <a:lnTo>
                  <a:pt x="93852" y="15621"/>
                </a:lnTo>
                <a:close/>
              </a:path>
              <a:path w="962659" h="511810">
                <a:moveTo>
                  <a:pt x="800523" y="225171"/>
                </a:moveTo>
                <a:lnTo>
                  <a:pt x="704596" y="225171"/>
                </a:lnTo>
                <a:lnTo>
                  <a:pt x="705993" y="226695"/>
                </a:lnTo>
                <a:lnTo>
                  <a:pt x="717423" y="240411"/>
                </a:lnTo>
                <a:lnTo>
                  <a:pt x="810405" y="240411"/>
                </a:lnTo>
                <a:lnTo>
                  <a:pt x="801751" y="226949"/>
                </a:lnTo>
                <a:lnTo>
                  <a:pt x="800523" y="225171"/>
                </a:lnTo>
                <a:close/>
              </a:path>
              <a:path w="962659" h="511810">
                <a:moveTo>
                  <a:pt x="704886" y="225515"/>
                </a:moveTo>
                <a:lnTo>
                  <a:pt x="705878" y="226695"/>
                </a:lnTo>
                <a:lnTo>
                  <a:pt x="704886" y="225515"/>
                </a:lnTo>
                <a:close/>
              </a:path>
              <a:path w="962659" h="511810">
                <a:moveTo>
                  <a:pt x="704596" y="225171"/>
                </a:moveTo>
                <a:lnTo>
                  <a:pt x="704886" y="225515"/>
                </a:lnTo>
                <a:lnTo>
                  <a:pt x="705993" y="226695"/>
                </a:lnTo>
                <a:lnTo>
                  <a:pt x="704596" y="225171"/>
                </a:lnTo>
                <a:close/>
              </a:path>
              <a:path w="962659" h="511810">
                <a:moveTo>
                  <a:pt x="791576" y="212217"/>
                </a:moveTo>
                <a:lnTo>
                  <a:pt x="692403" y="212217"/>
                </a:lnTo>
                <a:lnTo>
                  <a:pt x="704886" y="225515"/>
                </a:lnTo>
                <a:lnTo>
                  <a:pt x="704596" y="225171"/>
                </a:lnTo>
                <a:lnTo>
                  <a:pt x="800523" y="225171"/>
                </a:lnTo>
                <a:lnTo>
                  <a:pt x="791576" y="212217"/>
                </a:lnTo>
                <a:close/>
              </a:path>
              <a:path w="962659" h="511810">
                <a:moveTo>
                  <a:pt x="679821" y="200503"/>
                </a:moveTo>
                <a:lnTo>
                  <a:pt x="693927" y="213868"/>
                </a:lnTo>
                <a:lnTo>
                  <a:pt x="692403" y="212217"/>
                </a:lnTo>
                <a:lnTo>
                  <a:pt x="791576" y="212217"/>
                </a:lnTo>
                <a:lnTo>
                  <a:pt x="789558" y="209296"/>
                </a:lnTo>
                <a:lnTo>
                  <a:pt x="783731" y="201675"/>
                </a:lnTo>
                <a:lnTo>
                  <a:pt x="681227" y="201675"/>
                </a:lnTo>
                <a:lnTo>
                  <a:pt x="679821" y="200503"/>
                </a:lnTo>
                <a:close/>
              </a:path>
              <a:path w="962659" h="511810">
                <a:moveTo>
                  <a:pt x="679450" y="200151"/>
                </a:moveTo>
                <a:lnTo>
                  <a:pt x="679821" y="200503"/>
                </a:lnTo>
                <a:lnTo>
                  <a:pt x="681227" y="201675"/>
                </a:lnTo>
                <a:lnTo>
                  <a:pt x="679450" y="200151"/>
                </a:lnTo>
                <a:close/>
              </a:path>
              <a:path w="962659" h="511810">
                <a:moveTo>
                  <a:pt x="782566" y="200151"/>
                </a:moveTo>
                <a:lnTo>
                  <a:pt x="679450" y="200151"/>
                </a:lnTo>
                <a:lnTo>
                  <a:pt x="681227" y="201675"/>
                </a:lnTo>
                <a:lnTo>
                  <a:pt x="783731" y="201675"/>
                </a:lnTo>
                <a:lnTo>
                  <a:pt x="782566" y="200151"/>
                </a:lnTo>
                <a:close/>
              </a:path>
              <a:path w="962659" h="511810">
                <a:moveTo>
                  <a:pt x="773787" y="188975"/>
                </a:moveTo>
                <a:lnTo>
                  <a:pt x="665987" y="188975"/>
                </a:lnTo>
                <a:lnTo>
                  <a:pt x="668020" y="190626"/>
                </a:lnTo>
                <a:lnTo>
                  <a:pt x="679821" y="200503"/>
                </a:lnTo>
                <a:lnTo>
                  <a:pt x="679450" y="200151"/>
                </a:lnTo>
                <a:lnTo>
                  <a:pt x="782566" y="200151"/>
                </a:lnTo>
                <a:lnTo>
                  <a:pt x="776351" y="192024"/>
                </a:lnTo>
                <a:lnTo>
                  <a:pt x="773787" y="188975"/>
                </a:lnTo>
                <a:close/>
              </a:path>
              <a:path w="962659" h="511810">
                <a:moveTo>
                  <a:pt x="667650" y="190361"/>
                </a:moveTo>
                <a:lnTo>
                  <a:pt x="667969" y="190626"/>
                </a:lnTo>
                <a:lnTo>
                  <a:pt x="667650" y="190361"/>
                </a:lnTo>
                <a:close/>
              </a:path>
              <a:path w="962659" h="511810">
                <a:moveTo>
                  <a:pt x="665987" y="188975"/>
                </a:moveTo>
                <a:lnTo>
                  <a:pt x="667650" y="190361"/>
                </a:lnTo>
                <a:lnTo>
                  <a:pt x="668020" y="190626"/>
                </a:lnTo>
                <a:lnTo>
                  <a:pt x="665987" y="188975"/>
                </a:lnTo>
                <a:close/>
              </a:path>
              <a:path w="962659" h="511810">
                <a:moveTo>
                  <a:pt x="651763" y="178943"/>
                </a:moveTo>
                <a:lnTo>
                  <a:pt x="667650" y="190361"/>
                </a:lnTo>
                <a:lnTo>
                  <a:pt x="665987" y="188975"/>
                </a:lnTo>
                <a:lnTo>
                  <a:pt x="773787" y="188975"/>
                </a:lnTo>
                <a:lnTo>
                  <a:pt x="766205" y="179959"/>
                </a:lnTo>
                <a:lnTo>
                  <a:pt x="653414" y="179959"/>
                </a:lnTo>
                <a:lnTo>
                  <a:pt x="651763" y="178943"/>
                </a:lnTo>
                <a:close/>
              </a:path>
              <a:path w="962659" h="511810">
                <a:moveTo>
                  <a:pt x="745941" y="158114"/>
                </a:moveTo>
                <a:lnTo>
                  <a:pt x="618489" y="158114"/>
                </a:lnTo>
                <a:lnTo>
                  <a:pt x="636777" y="169290"/>
                </a:lnTo>
                <a:lnTo>
                  <a:pt x="653414" y="179959"/>
                </a:lnTo>
                <a:lnTo>
                  <a:pt x="766205" y="179959"/>
                </a:lnTo>
                <a:lnTo>
                  <a:pt x="762253" y="175260"/>
                </a:lnTo>
                <a:lnTo>
                  <a:pt x="747140" y="159258"/>
                </a:lnTo>
                <a:lnTo>
                  <a:pt x="745941" y="158114"/>
                </a:lnTo>
                <a:close/>
              </a:path>
              <a:path w="962659" h="511810">
                <a:moveTo>
                  <a:pt x="636143" y="168910"/>
                </a:moveTo>
                <a:lnTo>
                  <a:pt x="636738" y="169290"/>
                </a:lnTo>
                <a:lnTo>
                  <a:pt x="636143" y="168910"/>
                </a:lnTo>
                <a:close/>
              </a:path>
              <a:path w="962659" h="511810">
                <a:moveTo>
                  <a:pt x="734744" y="147447"/>
                </a:moveTo>
                <a:lnTo>
                  <a:pt x="599948" y="147447"/>
                </a:lnTo>
                <a:lnTo>
                  <a:pt x="600836" y="147955"/>
                </a:lnTo>
                <a:lnTo>
                  <a:pt x="619251" y="158623"/>
                </a:lnTo>
                <a:lnTo>
                  <a:pt x="618489" y="158114"/>
                </a:lnTo>
                <a:lnTo>
                  <a:pt x="745941" y="158114"/>
                </a:lnTo>
                <a:lnTo>
                  <a:pt x="734744" y="147447"/>
                </a:lnTo>
                <a:close/>
              </a:path>
              <a:path w="962659" h="511810">
                <a:moveTo>
                  <a:pt x="145037" y="72729"/>
                </a:moveTo>
                <a:lnTo>
                  <a:pt x="116712" y="97409"/>
                </a:lnTo>
                <a:lnTo>
                  <a:pt x="166750" y="154812"/>
                </a:lnTo>
                <a:lnTo>
                  <a:pt x="194776" y="130428"/>
                </a:lnTo>
                <a:lnTo>
                  <a:pt x="193928" y="130428"/>
                </a:lnTo>
                <a:lnTo>
                  <a:pt x="195640" y="129188"/>
                </a:lnTo>
                <a:lnTo>
                  <a:pt x="145037" y="72729"/>
                </a:lnTo>
                <a:close/>
              </a:path>
              <a:path w="962659" h="511810">
                <a:moveTo>
                  <a:pt x="195886" y="129463"/>
                </a:moveTo>
                <a:lnTo>
                  <a:pt x="166750" y="154812"/>
                </a:lnTo>
                <a:lnTo>
                  <a:pt x="218606" y="154812"/>
                </a:lnTo>
                <a:lnTo>
                  <a:pt x="195886" y="129463"/>
                </a:lnTo>
                <a:close/>
              </a:path>
              <a:path w="962659" h="511810">
                <a:moveTo>
                  <a:pt x="600675" y="147868"/>
                </a:moveTo>
                <a:lnTo>
                  <a:pt x="600825" y="147955"/>
                </a:lnTo>
                <a:lnTo>
                  <a:pt x="600675" y="147868"/>
                </a:lnTo>
                <a:close/>
              </a:path>
              <a:path w="962659" h="511810">
                <a:moveTo>
                  <a:pt x="580517" y="137033"/>
                </a:moveTo>
                <a:lnTo>
                  <a:pt x="600675" y="147868"/>
                </a:lnTo>
                <a:lnTo>
                  <a:pt x="599948" y="147447"/>
                </a:lnTo>
                <a:lnTo>
                  <a:pt x="734744" y="147447"/>
                </a:lnTo>
                <a:lnTo>
                  <a:pt x="731011" y="143890"/>
                </a:lnTo>
                <a:lnTo>
                  <a:pt x="723313" y="137540"/>
                </a:lnTo>
                <a:lnTo>
                  <a:pt x="581659" y="137540"/>
                </a:lnTo>
                <a:lnTo>
                  <a:pt x="580517" y="137033"/>
                </a:lnTo>
                <a:close/>
              </a:path>
              <a:path w="962659" h="511810">
                <a:moveTo>
                  <a:pt x="710262" y="127126"/>
                </a:moveTo>
                <a:lnTo>
                  <a:pt x="560704" y="127126"/>
                </a:lnTo>
                <a:lnTo>
                  <a:pt x="581659" y="137540"/>
                </a:lnTo>
                <a:lnTo>
                  <a:pt x="723313" y="137540"/>
                </a:lnTo>
                <a:lnTo>
                  <a:pt x="713506" y="129463"/>
                </a:lnTo>
                <a:lnTo>
                  <a:pt x="710262" y="127126"/>
                </a:lnTo>
                <a:close/>
              </a:path>
              <a:path w="962659" h="511810">
                <a:moveTo>
                  <a:pt x="195640" y="129188"/>
                </a:moveTo>
                <a:lnTo>
                  <a:pt x="193928" y="130428"/>
                </a:lnTo>
                <a:lnTo>
                  <a:pt x="195750" y="129312"/>
                </a:lnTo>
                <a:close/>
              </a:path>
              <a:path w="962659" h="511810">
                <a:moveTo>
                  <a:pt x="195750" y="129312"/>
                </a:moveTo>
                <a:lnTo>
                  <a:pt x="193928" y="130428"/>
                </a:lnTo>
                <a:lnTo>
                  <a:pt x="194776" y="130428"/>
                </a:lnTo>
                <a:lnTo>
                  <a:pt x="195886" y="129463"/>
                </a:lnTo>
                <a:lnTo>
                  <a:pt x="195750" y="129312"/>
                </a:lnTo>
                <a:close/>
              </a:path>
              <a:path w="962659" h="511810">
                <a:moveTo>
                  <a:pt x="196796" y="128670"/>
                </a:moveTo>
                <a:lnTo>
                  <a:pt x="195750" y="129312"/>
                </a:lnTo>
                <a:lnTo>
                  <a:pt x="195886" y="129463"/>
                </a:lnTo>
                <a:lnTo>
                  <a:pt x="196796" y="128670"/>
                </a:lnTo>
                <a:close/>
              </a:path>
              <a:path w="962659" h="511810">
                <a:moveTo>
                  <a:pt x="199008" y="126746"/>
                </a:moveTo>
                <a:lnTo>
                  <a:pt x="195640" y="129188"/>
                </a:lnTo>
                <a:lnTo>
                  <a:pt x="196796" y="128670"/>
                </a:lnTo>
                <a:lnTo>
                  <a:pt x="199008" y="126746"/>
                </a:lnTo>
                <a:close/>
              </a:path>
              <a:path w="962659" h="511810">
                <a:moveTo>
                  <a:pt x="362711" y="0"/>
                </a:moveTo>
                <a:lnTo>
                  <a:pt x="306577" y="4318"/>
                </a:lnTo>
                <a:lnTo>
                  <a:pt x="251459" y="17652"/>
                </a:lnTo>
                <a:lnTo>
                  <a:pt x="200278" y="38988"/>
                </a:lnTo>
                <a:lnTo>
                  <a:pt x="151256" y="67310"/>
                </a:lnTo>
                <a:lnTo>
                  <a:pt x="145037" y="72729"/>
                </a:lnTo>
                <a:lnTo>
                  <a:pt x="195640" y="129188"/>
                </a:lnTo>
                <a:lnTo>
                  <a:pt x="199008" y="126746"/>
                </a:lnTo>
                <a:lnTo>
                  <a:pt x="199936" y="126746"/>
                </a:lnTo>
                <a:lnTo>
                  <a:pt x="213400" y="118490"/>
                </a:lnTo>
                <a:lnTo>
                  <a:pt x="215264" y="117348"/>
                </a:lnTo>
                <a:lnTo>
                  <a:pt x="215486" y="117348"/>
                </a:lnTo>
                <a:lnTo>
                  <a:pt x="233441" y="107696"/>
                </a:lnTo>
                <a:lnTo>
                  <a:pt x="233172" y="107696"/>
                </a:lnTo>
                <a:lnTo>
                  <a:pt x="235330" y="106680"/>
                </a:lnTo>
                <a:lnTo>
                  <a:pt x="253801" y="98298"/>
                </a:lnTo>
                <a:lnTo>
                  <a:pt x="253364" y="98298"/>
                </a:lnTo>
                <a:lnTo>
                  <a:pt x="256031" y="97282"/>
                </a:lnTo>
                <a:lnTo>
                  <a:pt x="274476" y="90424"/>
                </a:lnTo>
                <a:lnTo>
                  <a:pt x="274065" y="90424"/>
                </a:lnTo>
                <a:lnTo>
                  <a:pt x="276859" y="89535"/>
                </a:lnTo>
                <a:lnTo>
                  <a:pt x="277137" y="89535"/>
                </a:lnTo>
                <a:lnTo>
                  <a:pt x="295563" y="84200"/>
                </a:lnTo>
                <a:lnTo>
                  <a:pt x="295021" y="84200"/>
                </a:lnTo>
                <a:lnTo>
                  <a:pt x="298196" y="83438"/>
                </a:lnTo>
                <a:lnTo>
                  <a:pt x="298850" y="83438"/>
                </a:lnTo>
                <a:lnTo>
                  <a:pt x="317359" y="79756"/>
                </a:lnTo>
                <a:lnTo>
                  <a:pt x="316737" y="79756"/>
                </a:lnTo>
                <a:lnTo>
                  <a:pt x="319912" y="79248"/>
                </a:lnTo>
                <a:lnTo>
                  <a:pt x="321333" y="79248"/>
                </a:lnTo>
                <a:lnTo>
                  <a:pt x="339713" y="77215"/>
                </a:lnTo>
                <a:lnTo>
                  <a:pt x="339089" y="77215"/>
                </a:lnTo>
                <a:lnTo>
                  <a:pt x="342010" y="76962"/>
                </a:lnTo>
                <a:lnTo>
                  <a:pt x="345376" y="76962"/>
                </a:lnTo>
                <a:lnTo>
                  <a:pt x="362994" y="76250"/>
                </a:lnTo>
                <a:lnTo>
                  <a:pt x="361569" y="76200"/>
                </a:lnTo>
                <a:lnTo>
                  <a:pt x="628395" y="76200"/>
                </a:lnTo>
                <a:lnTo>
                  <a:pt x="594105" y="58674"/>
                </a:lnTo>
                <a:lnTo>
                  <a:pt x="547115" y="38100"/>
                </a:lnTo>
                <a:lnTo>
                  <a:pt x="497331" y="20827"/>
                </a:lnTo>
                <a:lnTo>
                  <a:pt x="444880" y="8000"/>
                </a:lnTo>
                <a:lnTo>
                  <a:pt x="390651" y="1015"/>
                </a:lnTo>
                <a:lnTo>
                  <a:pt x="362711" y="0"/>
                </a:lnTo>
                <a:close/>
              </a:path>
              <a:path w="962659" h="511810">
                <a:moveTo>
                  <a:pt x="199936" y="126746"/>
                </a:moveTo>
                <a:lnTo>
                  <a:pt x="199008" y="126746"/>
                </a:lnTo>
                <a:lnTo>
                  <a:pt x="196796" y="128670"/>
                </a:lnTo>
                <a:lnTo>
                  <a:pt x="199936" y="126746"/>
                </a:lnTo>
                <a:close/>
              </a:path>
              <a:path w="962659" h="511810">
                <a:moveTo>
                  <a:pt x="696862" y="117475"/>
                </a:moveTo>
                <a:lnTo>
                  <a:pt x="539750" y="117475"/>
                </a:lnTo>
                <a:lnTo>
                  <a:pt x="541147" y="118110"/>
                </a:lnTo>
                <a:lnTo>
                  <a:pt x="561721" y="127635"/>
                </a:lnTo>
                <a:lnTo>
                  <a:pt x="560704" y="127126"/>
                </a:lnTo>
                <a:lnTo>
                  <a:pt x="710262" y="127126"/>
                </a:lnTo>
                <a:lnTo>
                  <a:pt x="696862" y="117475"/>
                </a:lnTo>
                <a:close/>
              </a:path>
              <a:path w="962659" h="511810">
                <a:moveTo>
                  <a:pt x="215264" y="117348"/>
                </a:moveTo>
                <a:lnTo>
                  <a:pt x="213359" y="118490"/>
                </a:lnTo>
                <a:lnTo>
                  <a:pt x="213690" y="118313"/>
                </a:lnTo>
                <a:lnTo>
                  <a:pt x="215264" y="117348"/>
                </a:lnTo>
                <a:close/>
              </a:path>
              <a:path w="962659" h="511810">
                <a:moveTo>
                  <a:pt x="213690" y="118313"/>
                </a:moveTo>
                <a:lnTo>
                  <a:pt x="213359" y="118490"/>
                </a:lnTo>
                <a:lnTo>
                  <a:pt x="213690" y="118313"/>
                </a:lnTo>
                <a:close/>
              </a:path>
              <a:path w="962659" h="511810">
                <a:moveTo>
                  <a:pt x="215486" y="117348"/>
                </a:moveTo>
                <a:lnTo>
                  <a:pt x="215264" y="117348"/>
                </a:lnTo>
                <a:lnTo>
                  <a:pt x="213690" y="118313"/>
                </a:lnTo>
                <a:lnTo>
                  <a:pt x="215486" y="117348"/>
                </a:lnTo>
                <a:close/>
              </a:path>
              <a:path w="962659" h="511810">
                <a:moveTo>
                  <a:pt x="540898" y="118006"/>
                </a:moveTo>
                <a:lnTo>
                  <a:pt x="541123" y="118110"/>
                </a:lnTo>
                <a:lnTo>
                  <a:pt x="540898" y="118006"/>
                </a:lnTo>
                <a:close/>
              </a:path>
              <a:path w="962659" h="511810">
                <a:moveTo>
                  <a:pt x="683419" y="108712"/>
                </a:moveTo>
                <a:lnTo>
                  <a:pt x="518668" y="108712"/>
                </a:lnTo>
                <a:lnTo>
                  <a:pt x="540898" y="118006"/>
                </a:lnTo>
                <a:lnTo>
                  <a:pt x="539750" y="117475"/>
                </a:lnTo>
                <a:lnTo>
                  <a:pt x="696862" y="117475"/>
                </a:lnTo>
                <a:lnTo>
                  <a:pt x="695451" y="116459"/>
                </a:lnTo>
                <a:lnTo>
                  <a:pt x="683419" y="108712"/>
                </a:lnTo>
                <a:close/>
              </a:path>
              <a:path w="962659" h="511810">
                <a:moveTo>
                  <a:pt x="497158" y="100835"/>
                </a:moveTo>
                <a:lnTo>
                  <a:pt x="520064" y="109347"/>
                </a:lnTo>
                <a:lnTo>
                  <a:pt x="518668" y="108712"/>
                </a:lnTo>
                <a:lnTo>
                  <a:pt x="683419" y="108712"/>
                </a:lnTo>
                <a:lnTo>
                  <a:pt x="676909" y="104521"/>
                </a:lnTo>
                <a:lnTo>
                  <a:pt x="671490" y="101219"/>
                </a:lnTo>
                <a:lnTo>
                  <a:pt x="498348" y="101219"/>
                </a:lnTo>
                <a:lnTo>
                  <a:pt x="497158" y="100835"/>
                </a:lnTo>
                <a:close/>
              </a:path>
              <a:path w="962659" h="511810">
                <a:moveTo>
                  <a:pt x="235330" y="106680"/>
                </a:moveTo>
                <a:lnTo>
                  <a:pt x="233172" y="107696"/>
                </a:lnTo>
                <a:lnTo>
                  <a:pt x="234935" y="106892"/>
                </a:lnTo>
                <a:lnTo>
                  <a:pt x="235330" y="106680"/>
                </a:lnTo>
                <a:close/>
              </a:path>
              <a:path w="962659" h="511810">
                <a:moveTo>
                  <a:pt x="234935" y="106892"/>
                </a:moveTo>
                <a:lnTo>
                  <a:pt x="233172" y="107696"/>
                </a:lnTo>
                <a:lnTo>
                  <a:pt x="233441" y="107696"/>
                </a:lnTo>
                <a:lnTo>
                  <a:pt x="234935" y="106892"/>
                </a:lnTo>
                <a:close/>
              </a:path>
              <a:path w="962659" h="511810">
                <a:moveTo>
                  <a:pt x="235402" y="106680"/>
                </a:moveTo>
                <a:lnTo>
                  <a:pt x="234935" y="106892"/>
                </a:lnTo>
                <a:lnTo>
                  <a:pt x="235402" y="106680"/>
                </a:lnTo>
                <a:close/>
              </a:path>
              <a:path w="962659" h="511810">
                <a:moveTo>
                  <a:pt x="670656" y="100711"/>
                </a:moveTo>
                <a:lnTo>
                  <a:pt x="496824" y="100711"/>
                </a:lnTo>
                <a:lnTo>
                  <a:pt x="498348" y="101219"/>
                </a:lnTo>
                <a:lnTo>
                  <a:pt x="671490" y="101219"/>
                </a:lnTo>
                <a:lnTo>
                  <a:pt x="670656" y="100711"/>
                </a:lnTo>
                <a:close/>
              </a:path>
              <a:path w="962659" h="511810">
                <a:moveTo>
                  <a:pt x="475324" y="93792"/>
                </a:moveTo>
                <a:lnTo>
                  <a:pt x="497158" y="100835"/>
                </a:lnTo>
                <a:lnTo>
                  <a:pt x="496824" y="100711"/>
                </a:lnTo>
                <a:lnTo>
                  <a:pt x="670656" y="100711"/>
                </a:lnTo>
                <a:lnTo>
                  <a:pt x="659817" y="94107"/>
                </a:lnTo>
                <a:lnTo>
                  <a:pt x="476503" y="94107"/>
                </a:lnTo>
                <a:lnTo>
                  <a:pt x="475324" y="93792"/>
                </a:lnTo>
                <a:close/>
              </a:path>
              <a:path w="962659" h="511810">
                <a:moveTo>
                  <a:pt x="256031" y="97282"/>
                </a:moveTo>
                <a:lnTo>
                  <a:pt x="253364" y="98298"/>
                </a:lnTo>
                <a:lnTo>
                  <a:pt x="255774" y="97399"/>
                </a:lnTo>
                <a:lnTo>
                  <a:pt x="256031" y="97282"/>
                </a:lnTo>
                <a:close/>
              </a:path>
              <a:path w="962659" h="511810">
                <a:moveTo>
                  <a:pt x="255774" y="97399"/>
                </a:moveTo>
                <a:lnTo>
                  <a:pt x="253364" y="98298"/>
                </a:lnTo>
                <a:lnTo>
                  <a:pt x="253801" y="98298"/>
                </a:lnTo>
                <a:lnTo>
                  <a:pt x="255774" y="97399"/>
                </a:lnTo>
                <a:close/>
              </a:path>
              <a:path w="962659" h="511810">
                <a:moveTo>
                  <a:pt x="256089" y="97282"/>
                </a:moveTo>
                <a:lnTo>
                  <a:pt x="255774" y="97399"/>
                </a:lnTo>
                <a:lnTo>
                  <a:pt x="256089" y="97282"/>
                </a:lnTo>
                <a:close/>
              </a:path>
              <a:path w="962659" h="511810">
                <a:moveTo>
                  <a:pt x="474725" y="93599"/>
                </a:moveTo>
                <a:lnTo>
                  <a:pt x="475324" y="93792"/>
                </a:lnTo>
                <a:lnTo>
                  <a:pt x="476503" y="94107"/>
                </a:lnTo>
                <a:lnTo>
                  <a:pt x="474725" y="93599"/>
                </a:lnTo>
                <a:close/>
              </a:path>
              <a:path w="962659" h="511810">
                <a:moveTo>
                  <a:pt x="658983" y="93599"/>
                </a:moveTo>
                <a:lnTo>
                  <a:pt x="474725" y="93599"/>
                </a:lnTo>
                <a:lnTo>
                  <a:pt x="476503" y="94107"/>
                </a:lnTo>
                <a:lnTo>
                  <a:pt x="659817" y="94107"/>
                </a:lnTo>
                <a:lnTo>
                  <a:pt x="658983" y="93599"/>
                </a:lnTo>
                <a:close/>
              </a:path>
              <a:path w="962659" h="511810">
                <a:moveTo>
                  <a:pt x="452247" y="87630"/>
                </a:moveTo>
                <a:lnTo>
                  <a:pt x="475324" y="93792"/>
                </a:lnTo>
                <a:lnTo>
                  <a:pt x="474725" y="93599"/>
                </a:lnTo>
                <a:lnTo>
                  <a:pt x="658983" y="93599"/>
                </a:lnTo>
                <a:lnTo>
                  <a:pt x="657732" y="92837"/>
                </a:lnTo>
                <a:lnTo>
                  <a:pt x="649392" y="88011"/>
                </a:lnTo>
                <a:lnTo>
                  <a:pt x="454151" y="88011"/>
                </a:lnTo>
                <a:lnTo>
                  <a:pt x="452247" y="87630"/>
                </a:lnTo>
                <a:close/>
              </a:path>
              <a:path w="962659" h="511810">
                <a:moveTo>
                  <a:pt x="276859" y="89535"/>
                </a:moveTo>
                <a:lnTo>
                  <a:pt x="274065" y="90424"/>
                </a:lnTo>
                <a:lnTo>
                  <a:pt x="275899" y="89893"/>
                </a:lnTo>
                <a:lnTo>
                  <a:pt x="276859" y="89535"/>
                </a:lnTo>
                <a:close/>
              </a:path>
              <a:path w="962659" h="511810">
                <a:moveTo>
                  <a:pt x="275899" y="89893"/>
                </a:moveTo>
                <a:lnTo>
                  <a:pt x="274065" y="90424"/>
                </a:lnTo>
                <a:lnTo>
                  <a:pt x="274476" y="90424"/>
                </a:lnTo>
                <a:lnTo>
                  <a:pt x="275899" y="89893"/>
                </a:lnTo>
                <a:close/>
              </a:path>
              <a:path w="962659" h="511810">
                <a:moveTo>
                  <a:pt x="277137" y="89535"/>
                </a:moveTo>
                <a:lnTo>
                  <a:pt x="276859" y="89535"/>
                </a:lnTo>
                <a:lnTo>
                  <a:pt x="275899" y="89893"/>
                </a:lnTo>
                <a:lnTo>
                  <a:pt x="277137" y="89535"/>
                </a:lnTo>
                <a:close/>
              </a:path>
              <a:path w="962659" h="511810">
                <a:moveTo>
                  <a:pt x="430629" y="82892"/>
                </a:moveTo>
                <a:lnTo>
                  <a:pt x="454151" y="88011"/>
                </a:lnTo>
                <a:lnTo>
                  <a:pt x="649392" y="88011"/>
                </a:lnTo>
                <a:lnTo>
                  <a:pt x="640832" y="83058"/>
                </a:lnTo>
                <a:lnTo>
                  <a:pt x="431673" y="83058"/>
                </a:lnTo>
                <a:lnTo>
                  <a:pt x="430629" y="82892"/>
                </a:lnTo>
                <a:close/>
              </a:path>
              <a:path w="962659" h="511810">
                <a:moveTo>
                  <a:pt x="298196" y="83438"/>
                </a:moveTo>
                <a:lnTo>
                  <a:pt x="295021" y="84200"/>
                </a:lnTo>
                <a:lnTo>
                  <a:pt x="296756" y="83855"/>
                </a:lnTo>
                <a:lnTo>
                  <a:pt x="298196" y="83438"/>
                </a:lnTo>
                <a:close/>
              </a:path>
              <a:path w="962659" h="511810">
                <a:moveTo>
                  <a:pt x="296756" y="83855"/>
                </a:moveTo>
                <a:lnTo>
                  <a:pt x="295021" y="84200"/>
                </a:lnTo>
                <a:lnTo>
                  <a:pt x="295563" y="84200"/>
                </a:lnTo>
                <a:lnTo>
                  <a:pt x="296756" y="83855"/>
                </a:lnTo>
                <a:close/>
              </a:path>
              <a:path w="962659" h="511810">
                <a:moveTo>
                  <a:pt x="298850" y="83438"/>
                </a:moveTo>
                <a:lnTo>
                  <a:pt x="298196" y="83438"/>
                </a:lnTo>
                <a:lnTo>
                  <a:pt x="296756" y="83855"/>
                </a:lnTo>
                <a:lnTo>
                  <a:pt x="298850" y="83438"/>
                </a:lnTo>
                <a:close/>
              </a:path>
              <a:path w="962659" h="511810">
                <a:moveTo>
                  <a:pt x="429640" y="82676"/>
                </a:moveTo>
                <a:lnTo>
                  <a:pt x="430629" y="82892"/>
                </a:lnTo>
                <a:lnTo>
                  <a:pt x="431673" y="83058"/>
                </a:lnTo>
                <a:lnTo>
                  <a:pt x="429640" y="82676"/>
                </a:lnTo>
                <a:close/>
              </a:path>
              <a:path w="962659" h="511810">
                <a:moveTo>
                  <a:pt x="640173" y="82676"/>
                </a:moveTo>
                <a:lnTo>
                  <a:pt x="429640" y="82676"/>
                </a:lnTo>
                <a:lnTo>
                  <a:pt x="431673" y="83058"/>
                </a:lnTo>
                <a:lnTo>
                  <a:pt x="640832" y="83058"/>
                </a:lnTo>
                <a:lnTo>
                  <a:pt x="640173" y="82676"/>
                </a:lnTo>
                <a:close/>
              </a:path>
              <a:path w="962659" h="511810">
                <a:moveTo>
                  <a:pt x="407248" y="79175"/>
                </a:moveTo>
                <a:lnTo>
                  <a:pt x="430629" y="82892"/>
                </a:lnTo>
                <a:lnTo>
                  <a:pt x="429640" y="82676"/>
                </a:lnTo>
                <a:lnTo>
                  <a:pt x="640173" y="82676"/>
                </a:lnTo>
                <a:lnTo>
                  <a:pt x="637539" y="81152"/>
                </a:lnTo>
                <a:lnTo>
                  <a:pt x="634257" y="79375"/>
                </a:lnTo>
                <a:lnTo>
                  <a:pt x="409321" y="79375"/>
                </a:lnTo>
                <a:lnTo>
                  <a:pt x="407248" y="79175"/>
                </a:lnTo>
                <a:close/>
              </a:path>
              <a:path w="962659" h="511810">
                <a:moveTo>
                  <a:pt x="319912" y="79248"/>
                </a:moveTo>
                <a:lnTo>
                  <a:pt x="316737" y="79756"/>
                </a:lnTo>
                <a:lnTo>
                  <a:pt x="318137" y="79601"/>
                </a:lnTo>
                <a:lnTo>
                  <a:pt x="319912" y="79248"/>
                </a:lnTo>
                <a:close/>
              </a:path>
              <a:path w="962659" h="511810">
                <a:moveTo>
                  <a:pt x="318137" y="79601"/>
                </a:moveTo>
                <a:lnTo>
                  <a:pt x="316737" y="79756"/>
                </a:lnTo>
                <a:lnTo>
                  <a:pt x="317359" y="79756"/>
                </a:lnTo>
                <a:lnTo>
                  <a:pt x="318137" y="79601"/>
                </a:lnTo>
                <a:close/>
              </a:path>
              <a:path w="962659" h="511810">
                <a:moveTo>
                  <a:pt x="321333" y="79248"/>
                </a:moveTo>
                <a:lnTo>
                  <a:pt x="319912" y="79248"/>
                </a:lnTo>
                <a:lnTo>
                  <a:pt x="318137" y="79601"/>
                </a:lnTo>
                <a:lnTo>
                  <a:pt x="321333" y="79248"/>
                </a:lnTo>
                <a:close/>
              </a:path>
              <a:path w="962659" h="511810">
                <a:moveTo>
                  <a:pt x="406907" y="79121"/>
                </a:moveTo>
                <a:lnTo>
                  <a:pt x="407248" y="79175"/>
                </a:lnTo>
                <a:lnTo>
                  <a:pt x="409321" y="79375"/>
                </a:lnTo>
                <a:lnTo>
                  <a:pt x="406907" y="79121"/>
                </a:lnTo>
                <a:close/>
              </a:path>
              <a:path w="962659" h="511810">
                <a:moveTo>
                  <a:pt x="633788" y="79121"/>
                </a:moveTo>
                <a:lnTo>
                  <a:pt x="406907" y="79121"/>
                </a:lnTo>
                <a:lnTo>
                  <a:pt x="409321" y="79375"/>
                </a:lnTo>
                <a:lnTo>
                  <a:pt x="634257" y="79375"/>
                </a:lnTo>
                <a:lnTo>
                  <a:pt x="633788" y="79121"/>
                </a:lnTo>
                <a:close/>
              </a:path>
              <a:path w="962659" h="511810">
                <a:moveTo>
                  <a:pt x="384916" y="77021"/>
                </a:moveTo>
                <a:lnTo>
                  <a:pt x="407248" y="79175"/>
                </a:lnTo>
                <a:lnTo>
                  <a:pt x="406907" y="79121"/>
                </a:lnTo>
                <a:lnTo>
                  <a:pt x="633788" y="79121"/>
                </a:lnTo>
                <a:lnTo>
                  <a:pt x="630037" y="77088"/>
                </a:lnTo>
                <a:lnTo>
                  <a:pt x="386842" y="77088"/>
                </a:lnTo>
                <a:lnTo>
                  <a:pt x="384916" y="77021"/>
                </a:lnTo>
                <a:close/>
              </a:path>
              <a:path w="962659" h="511810">
                <a:moveTo>
                  <a:pt x="342010" y="76962"/>
                </a:moveTo>
                <a:lnTo>
                  <a:pt x="339089" y="77215"/>
                </a:lnTo>
                <a:lnTo>
                  <a:pt x="340072" y="77176"/>
                </a:lnTo>
                <a:lnTo>
                  <a:pt x="342010" y="76962"/>
                </a:lnTo>
                <a:close/>
              </a:path>
              <a:path w="962659" h="511810">
                <a:moveTo>
                  <a:pt x="340072" y="77176"/>
                </a:moveTo>
                <a:lnTo>
                  <a:pt x="339089" y="77215"/>
                </a:lnTo>
                <a:lnTo>
                  <a:pt x="339713" y="77215"/>
                </a:lnTo>
                <a:lnTo>
                  <a:pt x="340072" y="77176"/>
                </a:lnTo>
                <a:close/>
              </a:path>
              <a:path w="962659" h="511810">
                <a:moveTo>
                  <a:pt x="345376" y="76962"/>
                </a:moveTo>
                <a:lnTo>
                  <a:pt x="342010" y="76962"/>
                </a:lnTo>
                <a:lnTo>
                  <a:pt x="340072" y="77176"/>
                </a:lnTo>
                <a:lnTo>
                  <a:pt x="345376" y="76962"/>
                </a:lnTo>
                <a:close/>
              </a:path>
              <a:path w="962659" h="511810">
                <a:moveTo>
                  <a:pt x="384301" y="76962"/>
                </a:moveTo>
                <a:lnTo>
                  <a:pt x="384916" y="77021"/>
                </a:lnTo>
                <a:lnTo>
                  <a:pt x="386842" y="77088"/>
                </a:lnTo>
                <a:lnTo>
                  <a:pt x="384301" y="76962"/>
                </a:lnTo>
                <a:close/>
              </a:path>
              <a:path w="962659" h="511810">
                <a:moveTo>
                  <a:pt x="629802" y="76962"/>
                </a:moveTo>
                <a:lnTo>
                  <a:pt x="384301" y="76962"/>
                </a:lnTo>
                <a:lnTo>
                  <a:pt x="386842" y="77088"/>
                </a:lnTo>
                <a:lnTo>
                  <a:pt x="630037" y="77088"/>
                </a:lnTo>
                <a:lnTo>
                  <a:pt x="629802" y="76962"/>
                </a:lnTo>
                <a:close/>
              </a:path>
              <a:path w="962659" h="511810">
                <a:moveTo>
                  <a:pt x="628395" y="76200"/>
                </a:moveTo>
                <a:lnTo>
                  <a:pt x="364235" y="76200"/>
                </a:lnTo>
                <a:lnTo>
                  <a:pt x="362994" y="76250"/>
                </a:lnTo>
                <a:lnTo>
                  <a:pt x="384916" y="77021"/>
                </a:lnTo>
                <a:lnTo>
                  <a:pt x="384301" y="76962"/>
                </a:lnTo>
                <a:lnTo>
                  <a:pt x="629802" y="76962"/>
                </a:lnTo>
                <a:lnTo>
                  <a:pt x="628395" y="76200"/>
                </a:lnTo>
                <a:close/>
              </a:path>
              <a:path w="962659" h="511810">
                <a:moveTo>
                  <a:pt x="364235" y="76200"/>
                </a:moveTo>
                <a:lnTo>
                  <a:pt x="361569" y="76200"/>
                </a:lnTo>
                <a:lnTo>
                  <a:pt x="362994" y="76250"/>
                </a:lnTo>
                <a:lnTo>
                  <a:pt x="364235" y="762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/>
          <p:nvPr/>
        </p:nvSpPr>
        <p:spPr>
          <a:xfrm>
            <a:off x="5953900" y="2025491"/>
            <a:ext cx="1970900" cy="717710"/>
          </a:xfrm>
          <a:custGeom>
            <a:avLst/>
            <a:gdLst/>
            <a:ahLst/>
            <a:cxnLst/>
            <a:rect l="l" t="t" r="r" b="b"/>
            <a:pathLst>
              <a:path w="2049779" h="951229">
                <a:moveTo>
                  <a:pt x="1891284" y="0"/>
                </a:moveTo>
                <a:lnTo>
                  <a:pt x="158496" y="0"/>
                </a:lnTo>
                <a:lnTo>
                  <a:pt x="108411" y="8083"/>
                </a:lnTo>
                <a:lnTo>
                  <a:pt x="64904" y="30589"/>
                </a:lnTo>
                <a:lnTo>
                  <a:pt x="30589" y="64904"/>
                </a:lnTo>
                <a:lnTo>
                  <a:pt x="8083" y="108411"/>
                </a:lnTo>
                <a:lnTo>
                  <a:pt x="0" y="158495"/>
                </a:lnTo>
                <a:lnTo>
                  <a:pt x="0" y="792479"/>
                </a:lnTo>
                <a:lnTo>
                  <a:pt x="8083" y="842564"/>
                </a:lnTo>
                <a:lnTo>
                  <a:pt x="30589" y="886071"/>
                </a:lnTo>
                <a:lnTo>
                  <a:pt x="64904" y="920386"/>
                </a:lnTo>
                <a:lnTo>
                  <a:pt x="108411" y="942892"/>
                </a:lnTo>
                <a:lnTo>
                  <a:pt x="158496" y="950976"/>
                </a:lnTo>
                <a:lnTo>
                  <a:pt x="1891284" y="950976"/>
                </a:lnTo>
                <a:lnTo>
                  <a:pt x="1941368" y="942892"/>
                </a:lnTo>
                <a:lnTo>
                  <a:pt x="1984875" y="920386"/>
                </a:lnTo>
                <a:lnTo>
                  <a:pt x="2019190" y="886071"/>
                </a:lnTo>
                <a:lnTo>
                  <a:pt x="2041696" y="842564"/>
                </a:lnTo>
                <a:lnTo>
                  <a:pt x="2049780" y="792479"/>
                </a:lnTo>
                <a:lnTo>
                  <a:pt x="2049780" y="158495"/>
                </a:lnTo>
                <a:lnTo>
                  <a:pt x="2041696" y="108411"/>
                </a:lnTo>
                <a:lnTo>
                  <a:pt x="2019190" y="64904"/>
                </a:lnTo>
                <a:lnTo>
                  <a:pt x="1984875" y="30589"/>
                </a:lnTo>
                <a:lnTo>
                  <a:pt x="1941368" y="8083"/>
                </a:lnTo>
                <a:lnTo>
                  <a:pt x="1891284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9"/>
          <p:cNvSpPr txBox="1"/>
          <p:nvPr/>
        </p:nvSpPr>
        <p:spPr>
          <a:xfrm>
            <a:off x="2275527" y="3403476"/>
            <a:ext cx="14319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URW Gothic"/>
                <a:cs typeface="URW Gothic"/>
              </a:rPr>
              <a:t>Password yang  didapatkan</a:t>
            </a:r>
            <a:r>
              <a:rPr sz="1400" spc="-114" dirty="0">
                <a:solidFill>
                  <a:srgbClr val="C00000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URW Gothic"/>
                <a:cs typeface="URW Gothic"/>
              </a:rPr>
              <a:t>dari  </a:t>
            </a:r>
            <a:r>
              <a:rPr sz="1400" dirty="0">
                <a:solidFill>
                  <a:srgbClr val="C00000"/>
                </a:solidFill>
                <a:latin typeface="URW Gothic"/>
                <a:cs typeface="URW Gothic"/>
              </a:rPr>
              <a:t>e-mail</a:t>
            </a:r>
            <a:endParaRPr sz="1400" dirty="0">
              <a:latin typeface="URW Gothic"/>
              <a:cs typeface="URW Gothic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248400" y="2168048"/>
            <a:ext cx="14319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C00000"/>
                </a:solidFill>
                <a:latin typeface="URW Gothic"/>
                <a:cs typeface="URW Gothic"/>
              </a:rPr>
              <a:t>NIK PN</a:t>
            </a:r>
            <a:endParaRPr sz="1400" dirty="0">
              <a:latin typeface="URW Gothic"/>
              <a:cs typeface="URW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151" y="434340"/>
            <a:ext cx="11496040" cy="5666740"/>
            <a:chOff x="454151" y="434340"/>
            <a:chExt cx="11496040" cy="5666740"/>
          </a:xfrm>
        </p:grpSpPr>
        <p:sp>
          <p:nvSpPr>
            <p:cNvPr id="3" name="object 3"/>
            <p:cNvSpPr/>
            <p:nvPr/>
          </p:nvSpPr>
          <p:spPr>
            <a:xfrm>
              <a:off x="454151" y="434340"/>
              <a:ext cx="11495532" cy="5666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71716" y="3578351"/>
              <a:ext cx="1435735" cy="449580"/>
            </a:xfrm>
            <a:custGeom>
              <a:avLst/>
              <a:gdLst/>
              <a:ahLst/>
              <a:cxnLst/>
              <a:rect l="l" t="t" r="r" b="b"/>
              <a:pathLst>
                <a:path w="1435734" h="449579">
                  <a:moveTo>
                    <a:pt x="1360677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0677" y="449580"/>
                  </a:lnTo>
                  <a:lnTo>
                    <a:pt x="1389852" y="443694"/>
                  </a:lnTo>
                  <a:lnTo>
                    <a:pt x="1413668" y="427640"/>
                  </a:lnTo>
                  <a:lnTo>
                    <a:pt x="1429722" y="403824"/>
                  </a:lnTo>
                  <a:lnTo>
                    <a:pt x="1435607" y="374650"/>
                  </a:lnTo>
                  <a:lnTo>
                    <a:pt x="1435607" y="74930"/>
                  </a:lnTo>
                  <a:lnTo>
                    <a:pt x="1429722" y="45755"/>
                  </a:lnTo>
                  <a:lnTo>
                    <a:pt x="1413668" y="21939"/>
                  </a:lnTo>
                  <a:lnTo>
                    <a:pt x="1389852" y="5885"/>
                  </a:lnTo>
                  <a:lnTo>
                    <a:pt x="1360677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33641" y="3622675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8927" y="3166110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19" y="464884"/>
                </a:moveTo>
                <a:lnTo>
                  <a:pt x="82867" y="465389"/>
                </a:lnTo>
                <a:lnTo>
                  <a:pt x="43687" y="484965"/>
                </a:lnTo>
                <a:lnTo>
                  <a:pt x="14700" y="517804"/>
                </a:lnTo>
                <a:lnTo>
                  <a:pt x="0" y="560704"/>
                </a:lnTo>
                <a:lnTo>
                  <a:pt x="3165" y="606000"/>
                </a:lnTo>
                <a:lnTo>
                  <a:pt x="22748" y="645223"/>
                </a:lnTo>
                <a:lnTo>
                  <a:pt x="55596" y="674254"/>
                </a:lnTo>
                <a:lnTo>
                  <a:pt x="98551" y="688975"/>
                </a:lnTo>
                <a:lnTo>
                  <a:pt x="143827" y="685809"/>
                </a:lnTo>
                <a:lnTo>
                  <a:pt x="183007" y="666226"/>
                </a:lnTo>
                <a:lnTo>
                  <a:pt x="211994" y="633378"/>
                </a:lnTo>
                <a:lnTo>
                  <a:pt x="226695" y="590422"/>
                </a:lnTo>
                <a:lnTo>
                  <a:pt x="226029" y="580897"/>
                </a:lnTo>
                <a:lnTo>
                  <a:pt x="151129" y="580897"/>
                </a:lnTo>
                <a:lnTo>
                  <a:pt x="75565" y="570357"/>
                </a:lnTo>
                <a:lnTo>
                  <a:pt x="90219" y="464884"/>
                </a:lnTo>
                <a:close/>
              </a:path>
              <a:path w="861695" h="688975">
                <a:moveTo>
                  <a:pt x="128143" y="462279"/>
                </a:moveTo>
                <a:lnTo>
                  <a:pt x="90219" y="464884"/>
                </a:lnTo>
                <a:lnTo>
                  <a:pt x="75565" y="570357"/>
                </a:lnTo>
                <a:lnTo>
                  <a:pt x="151129" y="580897"/>
                </a:lnTo>
                <a:lnTo>
                  <a:pt x="165780" y="475113"/>
                </a:lnTo>
                <a:lnTo>
                  <a:pt x="128143" y="462279"/>
                </a:lnTo>
                <a:close/>
              </a:path>
              <a:path w="861695" h="688975">
                <a:moveTo>
                  <a:pt x="165780" y="475113"/>
                </a:moveTo>
                <a:lnTo>
                  <a:pt x="151129" y="580897"/>
                </a:lnTo>
                <a:lnTo>
                  <a:pt x="226029" y="580897"/>
                </a:lnTo>
                <a:lnTo>
                  <a:pt x="223529" y="545129"/>
                </a:lnTo>
                <a:lnTo>
                  <a:pt x="203946" y="505920"/>
                </a:lnTo>
                <a:lnTo>
                  <a:pt x="171098" y="476926"/>
                </a:lnTo>
                <a:lnTo>
                  <a:pt x="165780" y="475113"/>
                </a:lnTo>
                <a:close/>
              </a:path>
              <a:path w="861695" h="688975">
                <a:moveTo>
                  <a:pt x="167557" y="462279"/>
                </a:moveTo>
                <a:lnTo>
                  <a:pt x="128143" y="462279"/>
                </a:lnTo>
                <a:lnTo>
                  <a:pt x="165780" y="475113"/>
                </a:lnTo>
                <a:lnTo>
                  <a:pt x="167557" y="462279"/>
                </a:lnTo>
                <a:close/>
              </a:path>
              <a:path w="861695" h="688975">
                <a:moveTo>
                  <a:pt x="530732" y="35305"/>
                </a:moveTo>
                <a:lnTo>
                  <a:pt x="474472" y="40766"/>
                </a:lnTo>
                <a:lnTo>
                  <a:pt x="421640" y="55244"/>
                </a:lnTo>
                <a:lnTo>
                  <a:pt x="372618" y="76580"/>
                </a:lnTo>
                <a:lnTo>
                  <a:pt x="327151" y="103377"/>
                </a:lnTo>
                <a:lnTo>
                  <a:pt x="285496" y="134112"/>
                </a:lnTo>
                <a:lnTo>
                  <a:pt x="247776" y="167259"/>
                </a:lnTo>
                <a:lnTo>
                  <a:pt x="213868" y="201549"/>
                </a:lnTo>
                <a:lnTo>
                  <a:pt x="184150" y="235712"/>
                </a:lnTo>
                <a:lnTo>
                  <a:pt x="157352" y="270763"/>
                </a:lnTo>
                <a:lnTo>
                  <a:pt x="135000" y="309879"/>
                </a:lnTo>
                <a:lnTo>
                  <a:pt x="117728" y="350774"/>
                </a:lnTo>
                <a:lnTo>
                  <a:pt x="104394" y="392938"/>
                </a:lnTo>
                <a:lnTo>
                  <a:pt x="94233" y="435990"/>
                </a:lnTo>
                <a:lnTo>
                  <a:pt x="90219" y="464884"/>
                </a:lnTo>
                <a:lnTo>
                  <a:pt x="128143" y="462279"/>
                </a:lnTo>
                <a:lnTo>
                  <a:pt x="167557" y="462279"/>
                </a:lnTo>
                <a:lnTo>
                  <a:pt x="169140" y="450850"/>
                </a:lnTo>
                <a:lnTo>
                  <a:pt x="169545" y="447928"/>
                </a:lnTo>
                <a:lnTo>
                  <a:pt x="169673" y="447928"/>
                </a:lnTo>
                <a:lnTo>
                  <a:pt x="173354" y="431038"/>
                </a:lnTo>
                <a:lnTo>
                  <a:pt x="177833" y="413512"/>
                </a:lnTo>
                <a:lnTo>
                  <a:pt x="178180" y="412114"/>
                </a:lnTo>
                <a:lnTo>
                  <a:pt x="183032" y="395604"/>
                </a:lnTo>
                <a:lnTo>
                  <a:pt x="183515" y="393953"/>
                </a:lnTo>
                <a:lnTo>
                  <a:pt x="188891" y="377951"/>
                </a:lnTo>
                <a:lnTo>
                  <a:pt x="189483" y="376174"/>
                </a:lnTo>
                <a:lnTo>
                  <a:pt x="195637" y="360806"/>
                </a:lnTo>
                <a:lnTo>
                  <a:pt x="196342" y="359028"/>
                </a:lnTo>
                <a:lnTo>
                  <a:pt x="202867" y="344550"/>
                </a:lnTo>
                <a:lnTo>
                  <a:pt x="203834" y="342391"/>
                </a:lnTo>
                <a:lnTo>
                  <a:pt x="203968" y="342391"/>
                </a:lnTo>
                <a:lnTo>
                  <a:pt x="211135" y="328929"/>
                </a:lnTo>
                <a:lnTo>
                  <a:pt x="212217" y="326898"/>
                </a:lnTo>
                <a:lnTo>
                  <a:pt x="220089" y="314198"/>
                </a:lnTo>
                <a:lnTo>
                  <a:pt x="221488" y="311912"/>
                </a:lnTo>
                <a:lnTo>
                  <a:pt x="230420" y="299719"/>
                </a:lnTo>
                <a:lnTo>
                  <a:pt x="231521" y="298195"/>
                </a:lnTo>
                <a:lnTo>
                  <a:pt x="242589" y="284606"/>
                </a:lnTo>
                <a:lnTo>
                  <a:pt x="242443" y="284606"/>
                </a:lnTo>
                <a:lnTo>
                  <a:pt x="255614" y="269239"/>
                </a:lnTo>
                <a:lnTo>
                  <a:pt x="269456" y="253745"/>
                </a:lnTo>
                <a:lnTo>
                  <a:pt x="284988" y="237362"/>
                </a:lnTo>
                <a:lnTo>
                  <a:pt x="285121" y="237362"/>
                </a:lnTo>
                <a:lnTo>
                  <a:pt x="300608" y="221995"/>
                </a:lnTo>
                <a:lnTo>
                  <a:pt x="316009" y="208152"/>
                </a:lnTo>
                <a:lnTo>
                  <a:pt x="315849" y="208152"/>
                </a:lnTo>
                <a:lnTo>
                  <a:pt x="332950" y="193801"/>
                </a:lnTo>
                <a:lnTo>
                  <a:pt x="350321" y="180212"/>
                </a:lnTo>
                <a:lnTo>
                  <a:pt x="351790" y="179069"/>
                </a:lnTo>
                <a:lnTo>
                  <a:pt x="368623" y="167386"/>
                </a:lnTo>
                <a:lnTo>
                  <a:pt x="370077" y="166369"/>
                </a:lnTo>
                <a:lnTo>
                  <a:pt x="387312" y="155575"/>
                </a:lnTo>
                <a:lnTo>
                  <a:pt x="387096" y="155575"/>
                </a:lnTo>
                <a:lnTo>
                  <a:pt x="389127" y="154431"/>
                </a:lnTo>
                <a:lnTo>
                  <a:pt x="406460" y="144906"/>
                </a:lnTo>
                <a:lnTo>
                  <a:pt x="406273" y="144906"/>
                </a:lnTo>
                <a:lnTo>
                  <a:pt x="408304" y="143890"/>
                </a:lnTo>
                <a:lnTo>
                  <a:pt x="425985" y="135509"/>
                </a:lnTo>
                <a:lnTo>
                  <a:pt x="428117" y="134492"/>
                </a:lnTo>
                <a:lnTo>
                  <a:pt x="428527" y="134492"/>
                </a:lnTo>
                <a:lnTo>
                  <a:pt x="446189" y="127507"/>
                </a:lnTo>
                <a:lnTo>
                  <a:pt x="445897" y="127507"/>
                </a:lnTo>
                <a:lnTo>
                  <a:pt x="448437" y="126618"/>
                </a:lnTo>
                <a:lnTo>
                  <a:pt x="448701" y="126618"/>
                </a:lnTo>
                <a:lnTo>
                  <a:pt x="466733" y="120903"/>
                </a:lnTo>
                <a:lnTo>
                  <a:pt x="466344" y="120903"/>
                </a:lnTo>
                <a:lnTo>
                  <a:pt x="469138" y="120141"/>
                </a:lnTo>
                <a:lnTo>
                  <a:pt x="469657" y="120141"/>
                </a:lnTo>
                <a:lnTo>
                  <a:pt x="487883" y="115950"/>
                </a:lnTo>
                <a:lnTo>
                  <a:pt x="486918" y="115950"/>
                </a:lnTo>
                <a:lnTo>
                  <a:pt x="490093" y="115442"/>
                </a:lnTo>
                <a:lnTo>
                  <a:pt x="490530" y="115442"/>
                </a:lnTo>
                <a:lnTo>
                  <a:pt x="509495" y="112775"/>
                </a:lnTo>
                <a:lnTo>
                  <a:pt x="508762" y="112775"/>
                </a:lnTo>
                <a:lnTo>
                  <a:pt x="511301" y="112522"/>
                </a:lnTo>
                <a:lnTo>
                  <a:pt x="511841" y="112522"/>
                </a:lnTo>
                <a:lnTo>
                  <a:pt x="519541" y="111887"/>
                </a:lnTo>
                <a:lnTo>
                  <a:pt x="519302" y="111887"/>
                </a:lnTo>
                <a:lnTo>
                  <a:pt x="521080" y="111760"/>
                </a:lnTo>
                <a:lnTo>
                  <a:pt x="523451" y="111760"/>
                </a:lnTo>
                <a:lnTo>
                  <a:pt x="530214" y="111552"/>
                </a:lnTo>
                <a:lnTo>
                  <a:pt x="529081" y="111505"/>
                </a:lnTo>
                <a:lnTo>
                  <a:pt x="654813" y="111505"/>
                </a:lnTo>
                <a:lnTo>
                  <a:pt x="679095" y="67546"/>
                </a:lnTo>
                <a:lnTo>
                  <a:pt x="639064" y="52069"/>
                </a:lnTo>
                <a:lnTo>
                  <a:pt x="585724" y="39750"/>
                </a:lnTo>
                <a:lnTo>
                  <a:pt x="558165" y="36322"/>
                </a:lnTo>
                <a:lnTo>
                  <a:pt x="530732" y="35305"/>
                </a:lnTo>
                <a:close/>
              </a:path>
              <a:path w="861695" h="688975">
                <a:moveTo>
                  <a:pt x="169545" y="447928"/>
                </a:moveTo>
                <a:lnTo>
                  <a:pt x="169037" y="450850"/>
                </a:lnTo>
                <a:lnTo>
                  <a:pt x="169320" y="449547"/>
                </a:lnTo>
                <a:lnTo>
                  <a:pt x="169545" y="447928"/>
                </a:lnTo>
                <a:close/>
              </a:path>
              <a:path w="861695" h="688975">
                <a:moveTo>
                  <a:pt x="169320" y="449547"/>
                </a:moveTo>
                <a:lnTo>
                  <a:pt x="169037" y="450850"/>
                </a:lnTo>
                <a:lnTo>
                  <a:pt x="169320" y="449547"/>
                </a:lnTo>
                <a:close/>
              </a:path>
              <a:path w="861695" h="688975">
                <a:moveTo>
                  <a:pt x="169673" y="447928"/>
                </a:moveTo>
                <a:lnTo>
                  <a:pt x="169545" y="447928"/>
                </a:lnTo>
                <a:lnTo>
                  <a:pt x="169320" y="449547"/>
                </a:lnTo>
                <a:lnTo>
                  <a:pt x="169673" y="447928"/>
                </a:lnTo>
                <a:close/>
              </a:path>
              <a:path w="861695" h="688975">
                <a:moveTo>
                  <a:pt x="173480" y="431038"/>
                </a:moveTo>
                <a:lnTo>
                  <a:pt x="173227" y="432053"/>
                </a:lnTo>
                <a:lnTo>
                  <a:pt x="173480" y="431038"/>
                </a:lnTo>
                <a:close/>
              </a:path>
              <a:path w="861695" h="688975">
                <a:moveTo>
                  <a:pt x="178180" y="412114"/>
                </a:moveTo>
                <a:lnTo>
                  <a:pt x="177800" y="413512"/>
                </a:lnTo>
                <a:lnTo>
                  <a:pt x="178026" y="412736"/>
                </a:lnTo>
                <a:lnTo>
                  <a:pt x="178180" y="412114"/>
                </a:lnTo>
                <a:close/>
              </a:path>
              <a:path w="861695" h="688975">
                <a:moveTo>
                  <a:pt x="178026" y="412736"/>
                </a:moveTo>
                <a:lnTo>
                  <a:pt x="177800" y="413512"/>
                </a:lnTo>
                <a:lnTo>
                  <a:pt x="178026" y="412736"/>
                </a:lnTo>
                <a:close/>
              </a:path>
              <a:path w="861695" h="688975">
                <a:moveTo>
                  <a:pt x="178208" y="412114"/>
                </a:moveTo>
                <a:lnTo>
                  <a:pt x="178026" y="412736"/>
                </a:lnTo>
                <a:lnTo>
                  <a:pt x="178208" y="412114"/>
                </a:lnTo>
                <a:close/>
              </a:path>
              <a:path w="861695" h="688975">
                <a:moveTo>
                  <a:pt x="183515" y="393953"/>
                </a:moveTo>
                <a:lnTo>
                  <a:pt x="183006" y="395604"/>
                </a:lnTo>
                <a:lnTo>
                  <a:pt x="183214" y="394983"/>
                </a:lnTo>
                <a:lnTo>
                  <a:pt x="183515" y="393953"/>
                </a:lnTo>
                <a:close/>
              </a:path>
              <a:path w="861695" h="688975">
                <a:moveTo>
                  <a:pt x="183214" y="394983"/>
                </a:moveTo>
                <a:lnTo>
                  <a:pt x="183006" y="395604"/>
                </a:lnTo>
                <a:lnTo>
                  <a:pt x="183214" y="394983"/>
                </a:lnTo>
                <a:close/>
              </a:path>
              <a:path w="861695" h="688975">
                <a:moveTo>
                  <a:pt x="183557" y="393953"/>
                </a:moveTo>
                <a:lnTo>
                  <a:pt x="183214" y="394983"/>
                </a:lnTo>
                <a:lnTo>
                  <a:pt x="183557" y="393953"/>
                </a:lnTo>
                <a:close/>
              </a:path>
              <a:path w="861695" h="688975">
                <a:moveTo>
                  <a:pt x="189483" y="376174"/>
                </a:moveTo>
                <a:lnTo>
                  <a:pt x="188849" y="377951"/>
                </a:lnTo>
                <a:lnTo>
                  <a:pt x="189116" y="377276"/>
                </a:lnTo>
                <a:lnTo>
                  <a:pt x="189483" y="376174"/>
                </a:lnTo>
                <a:close/>
              </a:path>
              <a:path w="861695" h="688975">
                <a:moveTo>
                  <a:pt x="189116" y="377276"/>
                </a:moveTo>
                <a:lnTo>
                  <a:pt x="188849" y="377951"/>
                </a:lnTo>
                <a:lnTo>
                  <a:pt x="189116" y="377276"/>
                </a:lnTo>
                <a:close/>
              </a:path>
              <a:path w="861695" h="688975">
                <a:moveTo>
                  <a:pt x="189553" y="376174"/>
                </a:moveTo>
                <a:lnTo>
                  <a:pt x="189116" y="377276"/>
                </a:lnTo>
                <a:lnTo>
                  <a:pt x="189553" y="376174"/>
                </a:lnTo>
                <a:close/>
              </a:path>
              <a:path w="861695" h="688975">
                <a:moveTo>
                  <a:pt x="196342" y="359028"/>
                </a:moveTo>
                <a:lnTo>
                  <a:pt x="195579" y="360806"/>
                </a:lnTo>
                <a:lnTo>
                  <a:pt x="196076" y="359698"/>
                </a:lnTo>
                <a:lnTo>
                  <a:pt x="196342" y="359028"/>
                </a:lnTo>
                <a:close/>
              </a:path>
              <a:path w="861695" h="688975">
                <a:moveTo>
                  <a:pt x="196076" y="359698"/>
                </a:moveTo>
                <a:lnTo>
                  <a:pt x="195579" y="360806"/>
                </a:lnTo>
                <a:lnTo>
                  <a:pt x="196076" y="359698"/>
                </a:lnTo>
                <a:close/>
              </a:path>
              <a:path w="861695" h="688975">
                <a:moveTo>
                  <a:pt x="196377" y="359028"/>
                </a:moveTo>
                <a:lnTo>
                  <a:pt x="196076" y="359698"/>
                </a:lnTo>
                <a:lnTo>
                  <a:pt x="196377" y="359028"/>
                </a:lnTo>
                <a:close/>
              </a:path>
              <a:path w="861695" h="688975">
                <a:moveTo>
                  <a:pt x="203834" y="342391"/>
                </a:moveTo>
                <a:lnTo>
                  <a:pt x="202819" y="344550"/>
                </a:lnTo>
                <a:lnTo>
                  <a:pt x="203123" y="343978"/>
                </a:lnTo>
                <a:lnTo>
                  <a:pt x="203834" y="342391"/>
                </a:lnTo>
                <a:close/>
              </a:path>
              <a:path w="861695" h="688975">
                <a:moveTo>
                  <a:pt x="203123" y="343978"/>
                </a:moveTo>
                <a:lnTo>
                  <a:pt x="202819" y="344550"/>
                </a:lnTo>
                <a:lnTo>
                  <a:pt x="203123" y="343978"/>
                </a:lnTo>
                <a:close/>
              </a:path>
              <a:path w="861695" h="688975">
                <a:moveTo>
                  <a:pt x="203968" y="342391"/>
                </a:moveTo>
                <a:lnTo>
                  <a:pt x="203834" y="342391"/>
                </a:lnTo>
                <a:lnTo>
                  <a:pt x="203123" y="343978"/>
                </a:lnTo>
                <a:lnTo>
                  <a:pt x="203968" y="342391"/>
                </a:lnTo>
                <a:close/>
              </a:path>
              <a:path w="861695" h="688975">
                <a:moveTo>
                  <a:pt x="212217" y="326898"/>
                </a:moveTo>
                <a:lnTo>
                  <a:pt x="211074" y="328929"/>
                </a:lnTo>
                <a:lnTo>
                  <a:pt x="211544" y="328160"/>
                </a:lnTo>
                <a:lnTo>
                  <a:pt x="212217" y="326898"/>
                </a:lnTo>
                <a:close/>
              </a:path>
              <a:path w="861695" h="688975">
                <a:moveTo>
                  <a:pt x="211544" y="328160"/>
                </a:moveTo>
                <a:lnTo>
                  <a:pt x="211074" y="328929"/>
                </a:lnTo>
                <a:lnTo>
                  <a:pt x="211544" y="328160"/>
                </a:lnTo>
                <a:close/>
              </a:path>
              <a:path w="861695" h="688975">
                <a:moveTo>
                  <a:pt x="212317" y="326898"/>
                </a:moveTo>
                <a:lnTo>
                  <a:pt x="211544" y="328160"/>
                </a:lnTo>
                <a:lnTo>
                  <a:pt x="212317" y="326898"/>
                </a:lnTo>
                <a:close/>
              </a:path>
              <a:path w="861695" h="688975">
                <a:moveTo>
                  <a:pt x="221488" y="311912"/>
                </a:moveTo>
                <a:lnTo>
                  <a:pt x="219964" y="314198"/>
                </a:lnTo>
                <a:lnTo>
                  <a:pt x="220783" y="313063"/>
                </a:lnTo>
                <a:lnTo>
                  <a:pt x="221488" y="311912"/>
                </a:lnTo>
                <a:close/>
              </a:path>
              <a:path w="861695" h="688975">
                <a:moveTo>
                  <a:pt x="220783" y="313063"/>
                </a:moveTo>
                <a:lnTo>
                  <a:pt x="219964" y="314198"/>
                </a:lnTo>
                <a:lnTo>
                  <a:pt x="220783" y="313063"/>
                </a:lnTo>
                <a:close/>
              </a:path>
              <a:path w="861695" h="688975">
                <a:moveTo>
                  <a:pt x="221615" y="311912"/>
                </a:moveTo>
                <a:lnTo>
                  <a:pt x="220783" y="313063"/>
                </a:lnTo>
                <a:lnTo>
                  <a:pt x="221615" y="311912"/>
                </a:lnTo>
                <a:close/>
              </a:path>
              <a:path w="861695" h="688975">
                <a:moveTo>
                  <a:pt x="231521" y="298195"/>
                </a:moveTo>
                <a:lnTo>
                  <a:pt x="230377" y="299719"/>
                </a:lnTo>
                <a:lnTo>
                  <a:pt x="230776" y="299226"/>
                </a:lnTo>
                <a:lnTo>
                  <a:pt x="231521" y="298195"/>
                </a:lnTo>
                <a:close/>
              </a:path>
              <a:path w="861695" h="688975">
                <a:moveTo>
                  <a:pt x="230776" y="299226"/>
                </a:moveTo>
                <a:lnTo>
                  <a:pt x="230377" y="299719"/>
                </a:lnTo>
                <a:lnTo>
                  <a:pt x="230776" y="299226"/>
                </a:lnTo>
                <a:close/>
              </a:path>
              <a:path w="861695" h="688975">
                <a:moveTo>
                  <a:pt x="231609" y="298195"/>
                </a:moveTo>
                <a:lnTo>
                  <a:pt x="230776" y="299226"/>
                </a:lnTo>
                <a:lnTo>
                  <a:pt x="231609" y="298195"/>
                </a:lnTo>
                <a:close/>
              </a:path>
              <a:path w="861695" h="688975">
                <a:moveTo>
                  <a:pt x="243204" y="283844"/>
                </a:moveTo>
                <a:lnTo>
                  <a:pt x="242443" y="284606"/>
                </a:lnTo>
                <a:lnTo>
                  <a:pt x="242589" y="284606"/>
                </a:lnTo>
                <a:lnTo>
                  <a:pt x="243204" y="283844"/>
                </a:lnTo>
                <a:close/>
              </a:path>
              <a:path w="861695" h="688975">
                <a:moveTo>
                  <a:pt x="256158" y="268604"/>
                </a:moveTo>
                <a:lnTo>
                  <a:pt x="255524" y="269239"/>
                </a:lnTo>
                <a:lnTo>
                  <a:pt x="256158" y="268604"/>
                </a:lnTo>
                <a:close/>
              </a:path>
              <a:path w="861695" h="688975">
                <a:moveTo>
                  <a:pt x="270255" y="252856"/>
                </a:moveTo>
                <a:lnTo>
                  <a:pt x="269367" y="253745"/>
                </a:lnTo>
                <a:lnTo>
                  <a:pt x="270255" y="252856"/>
                </a:lnTo>
                <a:close/>
              </a:path>
              <a:path w="861695" h="688975">
                <a:moveTo>
                  <a:pt x="285121" y="237362"/>
                </a:moveTo>
                <a:lnTo>
                  <a:pt x="284988" y="237362"/>
                </a:lnTo>
                <a:lnTo>
                  <a:pt x="284225" y="238251"/>
                </a:lnTo>
                <a:lnTo>
                  <a:pt x="285121" y="237362"/>
                </a:lnTo>
                <a:close/>
              </a:path>
              <a:path w="861695" h="688975">
                <a:moveTo>
                  <a:pt x="300715" y="221995"/>
                </a:moveTo>
                <a:lnTo>
                  <a:pt x="299593" y="223012"/>
                </a:lnTo>
                <a:lnTo>
                  <a:pt x="300715" y="221995"/>
                </a:lnTo>
                <a:close/>
              </a:path>
              <a:path w="861695" h="688975">
                <a:moveTo>
                  <a:pt x="642242" y="134262"/>
                </a:moveTo>
                <a:lnTo>
                  <a:pt x="605917" y="200025"/>
                </a:lnTo>
                <a:lnTo>
                  <a:pt x="861187" y="210565"/>
                </a:lnTo>
                <a:lnTo>
                  <a:pt x="821106" y="152273"/>
                </a:lnTo>
                <a:lnTo>
                  <a:pt x="676909" y="152273"/>
                </a:lnTo>
                <a:lnTo>
                  <a:pt x="642242" y="134262"/>
                </a:lnTo>
                <a:close/>
              </a:path>
              <a:path w="861695" h="688975">
                <a:moveTo>
                  <a:pt x="316992" y="207263"/>
                </a:moveTo>
                <a:lnTo>
                  <a:pt x="315849" y="208152"/>
                </a:lnTo>
                <a:lnTo>
                  <a:pt x="316009" y="208152"/>
                </a:lnTo>
                <a:lnTo>
                  <a:pt x="316992" y="207263"/>
                </a:lnTo>
                <a:close/>
              </a:path>
              <a:path w="861695" h="688975">
                <a:moveTo>
                  <a:pt x="334009" y="192912"/>
                </a:moveTo>
                <a:lnTo>
                  <a:pt x="332867" y="193801"/>
                </a:lnTo>
                <a:lnTo>
                  <a:pt x="334009" y="192912"/>
                </a:lnTo>
                <a:close/>
              </a:path>
              <a:path w="861695" h="688975">
                <a:moveTo>
                  <a:pt x="351790" y="179069"/>
                </a:moveTo>
                <a:lnTo>
                  <a:pt x="350266" y="180212"/>
                </a:lnTo>
                <a:lnTo>
                  <a:pt x="350810" y="179832"/>
                </a:lnTo>
                <a:lnTo>
                  <a:pt x="351790" y="179069"/>
                </a:lnTo>
                <a:close/>
              </a:path>
              <a:path w="861695" h="688975">
                <a:moveTo>
                  <a:pt x="350810" y="179832"/>
                </a:moveTo>
                <a:lnTo>
                  <a:pt x="350266" y="180212"/>
                </a:lnTo>
                <a:lnTo>
                  <a:pt x="350810" y="179832"/>
                </a:lnTo>
                <a:close/>
              </a:path>
              <a:path w="861695" h="688975">
                <a:moveTo>
                  <a:pt x="351901" y="179069"/>
                </a:moveTo>
                <a:lnTo>
                  <a:pt x="350810" y="179832"/>
                </a:lnTo>
                <a:lnTo>
                  <a:pt x="351901" y="179069"/>
                </a:lnTo>
                <a:close/>
              </a:path>
              <a:path w="861695" h="688975">
                <a:moveTo>
                  <a:pt x="370077" y="166369"/>
                </a:moveTo>
                <a:lnTo>
                  <a:pt x="368553" y="167386"/>
                </a:lnTo>
                <a:lnTo>
                  <a:pt x="369261" y="166940"/>
                </a:lnTo>
                <a:lnTo>
                  <a:pt x="370077" y="166369"/>
                </a:lnTo>
                <a:close/>
              </a:path>
              <a:path w="861695" h="688975">
                <a:moveTo>
                  <a:pt x="369261" y="166940"/>
                </a:moveTo>
                <a:lnTo>
                  <a:pt x="368553" y="167386"/>
                </a:lnTo>
                <a:lnTo>
                  <a:pt x="369261" y="166940"/>
                </a:lnTo>
                <a:close/>
              </a:path>
              <a:path w="861695" h="688975">
                <a:moveTo>
                  <a:pt x="370167" y="166369"/>
                </a:moveTo>
                <a:lnTo>
                  <a:pt x="369261" y="166940"/>
                </a:lnTo>
                <a:lnTo>
                  <a:pt x="370167" y="166369"/>
                </a:lnTo>
                <a:close/>
              </a:path>
              <a:path w="861695" h="688975">
                <a:moveTo>
                  <a:pt x="389127" y="154431"/>
                </a:moveTo>
                <a:lnTo>
                  <a:pt x="387096" y="155575"/>
                </a:lnTo>
                <a:lnTo>
                  <a:pt x="388828" y="154620"/>
                </a:lnTo>
                <a:lnTo>
                  <a:pt x="389127" y="154431"/>
                </a:lnTo>
                <a:close/>
              </a:path>
              <a:path w="861695" h="688975">
                <a:moveTo>
                  <a:pt x="388828" y="154620"/>
                </a:moveTo>
                <a:lnTo>
                  <a:pt x="387096" y="155575"/>
                </a:lnTo>
                <a:lnTo>
                  <a:pt x="387312" y="155575"/>
                </a:lnTo>
                <a:lnTo>
                  <a:pt x="388828" y="154620"/>
                </a:lnTo>
                <a:close/>
              </a:path>
              <a:path w="861695" h="688975">
                <a:moveTo>
                  <a:pt x="389170" y="154431"/>
                </a:moveTo>
                <a:lnTo>
                  <a:pt x="388828" y="154620"/>
                </a:lnTo>
                <a:lnTo>
                  <a:pt x="389170" y="154431"/>
                </a:lnTo>
                <a:close/>
              </a:path>
              <a:path w="861695" h="688975">
                <a:moveTo>
                  <a:pt x="679095" y="67546"/>
                </a:moveTo>
                <a:lnTo>
                  <a:pt x="642242" y="134262"/>
                </a:lnTo>
                <a:lnTo>
                  <a:pt x="676909" y="152273"/>
                </a:lnTo>
                <a:lnTo>
                  <a:pt x="711962" y="84581"/>
                </a:lnTo>
                <a:lnTo>
                  <a:pt x="679095" y="67546"/>
                </a:lnTo>
                <a:close/>
              </a:path>
              <a:path w="861695" h="688975">
                <a:moveTo>
                  <a:pt x="716406" y="0"/>
                </a:moveTo>
                <a:lnTo>
                  <a:pt x="679095" y="67546"/>
                </a:lnTo>
                <a:lnTo>
                  <a:pt x="711962" y="84581"/>
                </a:lnTo>
                <a:lnTo>
                  <a:pt x="676909" y="152273"/>
                </a:lnTo>
                <a:lnTo>
                  <a:pt x="821106" y="152273"/>
                </a:lnTo>
                <a:lnTo>
                  <a:pt x="716406" y="0"/>
                </a:lnTo>
                <a:close/>
              </a:path>
              <a:path w="861695" h="688975">
                <a:moveTo>
                  <a:pt x="408304" y="143890"/>
                </a:moveTo>
                <a:lnTo>
                  <a:pt x="406273" y="144906"/>
                </a:lnTo>
                <a:lnTo>
                  <a:pt x="407667" y="144242"/>
                </a:lnTo>
                <a:lnTo>
                  <a:pt x="408304" y="143890"/>
                </a:lnTo>
                <a:close/>
              </a:path>
              <a:path w="861695" h="688975">
                <a:moveTo>
                  <a:pt x="407667" y="144242"/>
                </a:moveTo>
                <a:lnTo>
                  <a:pt x="406273" y="144906"/>
                </a:lnTo>
                <a:lnTo>
                  <a:pt x="406460" y="144906"/>
                </a:lnTo>
                <a:lnTo>
                  <a:pt x="407667" y="144242"/>
                </a:lnTo>
                <a:close/>
              </a:path>
              <a:path w="861695" h="688975">
                <a:moveTo>
                  <a:pt x="408404" y="143890"/>
                </a:moveTo>
                <a:lnTo>
                  <a:pt x="407667" y="144242"/>
                </a:lnTo>
                <a:lnTo>
                  <a:pt x="408404" y="143890"/>
                </a:lnTo>
                <a:close/>
              </a:path>
              <a:path w="861695" h="688975">
                <a:moveTo>
                  <a:pt x="428527" y="134492"/>
                </a:moveTo>
                <a:lnTo>
                  <a:pt x="428117" y="134492"/>
                </a:lnTo>
                <a:lnTo>
                  <a:pt x="426121" y="135444"/>
                </a:lnTo>
                <a:lnTo>
                  <a:pt x="428527" y="134492"/>
                </a:lnTo>
                <a:close/>
              </a:path>
              <a:path w="861695" h="688975">
                <a:moveTo>
                  <a:pt x="637780" y="131944"/>
                </a:moveTo>
                <a:lnTo>
                  <a:pt x="642242" y="134262"/>
                </a:lnTo>
                <a:lnTo>
                  <a:pt x="643097" y="132714"/>
                </a:lnTo>
                <a:lnTo>
                  <a:pt x="640079" y="132714"/>
                </a:lnTo>
                <a:lnTo>
                  <a:pt x="637780" y="131944"/>
                </a:lnTo>
                <a:close/>
              </a:path>
              <a:path w="861695" h="688975">
                <a:moveTo>
                  <a:pt x="634619" y="130301"/>
                </a:moveTo>
                <a:lnTo>
                  <a:pt x="637780" y="131944"/>
                </a:lnTo>
                <a:lnTo>
                  <a:pt x="640079" y="132714"/>
                </a:lnTo>
                <a:lnTo>
                  <a:pt x="634619" y="130301"/>
                </a:lnTo>
                <a:close/>
              </a:path>
              <a:path w="861695" h="688975">
                <a:moveTo>
                  <a:pt x="644430" y="130301"/>
                </a:moveTo>
                <a:lnTo>
                  <a:pt x="634619" y="130301"/>
                </a:lnTo>
                <a:lnTo>
                  <a:pt x="640079" y="132714"/>
                </a:lnTo>
                <a:lnTo>
                  <a:pt x="643097" y="132714"/>
                </a:lnTo>
                <a:lnTo>
                  <a:pt x="644430" y="130301"/>
                </a:lnTo>
                <a:close/>
              </a:path>
              <a:path w="861695" h="688975">
                <a:moveTo>
                  <a:pt x="647517" y="124713"/>
                </a:moveTo>
                <a:lnTo>
                  <a:pt x="616203" y="124713"/>
                </a:lnTo>
                <a:lnTo>
                  <a:pt x="637780" y="131944"/>
                </a:lnTo>
                <a:lnTo>
                  <a:pt x="634619" y="130301"/>
                </a:lnTo>
                <a:lnTo>
                  <a:pt x="644430" y="130301"/>
                </a:lnTo>
                <a:lnTo>
                  <a:pt x="647517" y="124713"/>
                </a:lnTo>
                <a:close/>
              </a:path>
              <a:path w="861695" h="688975">
                <a:moveTo>
                  <a:pt x="448437" y="126618"/>
                </a:moveTo>
                <a:lnTo>
                  <a:pt x="445897" y="127507"/>
                </a:lnTo>
                <a:lnTo>
                  <a:pt x="447367" y="127041"/>
                </a:lnTo>
                <a:lnTo>
                  <a:pt x="448437" y="126618"/>
                </a:lnTo>
                <a:close/>
              </a:path>
              <a:path w="861695" h="688975">
                <a:moveTo>
                  <a:pt x="447367" y="127041"/>
                </a:moveTo>
                <a:lnTo>
                  <a:pt x="445897" y="127507"/>
                </a:lnTo>
                <a:lnTo>
                  <a:pt x="446189" y="127507"/>
                </a:lnTo>
                <a:lnTo>
                  <a:pt x="447367" y="127041"/>
                </a:lnTo>
                <a:close/>
              </a:path>
              <a:path w="861695" h="688975">
                <a:moveTo>
                  <a:pt x="448701" y="126618"/>
                </a:moveTo>
                <a:lnTo>
                  <a:pt x="448437" y="126618"/>
                </a:lnTo>
                <a:lnTo>
                  <a:pt x="447367" y="127041"/>
                </a:lnTo>
                <a:lnTo>
                  <a:pt x="448701" y="126618"/>
                </a:lnTo>
                <a:close/>
              </a:path>
              <a:path w="861695" h="688975">
                <a:moveTo>
                  <a:pt x="595132" y="119207"/>
                </a:moveTo>
                <a:lnTo>
                  <a:pt x="618363" y="125475"/>
                </a:lnTo>
                <a:lnTo>
                  <a:pt x="616203" y="124713"/>
                </a:lnTo>
                <a:lnTo>
                  <a:pt x="647517" y="124713"/>
                </a:lnTo>
                <a:lnTo>
                  <a:pt x="650393" y="119506"/>
                </a:lnTo>
                <a:lnTo>
                  <a:pt x="596646" y="119506"/>
                </a:lnTo>
                <a:lnTo>
                  <a:pt x="595132" y="119207"/>
                </a:lnTo>
                <a:close/>
              </a:path>
              <a:path w="861695" h="688975">
                <a:moveTo>
                  <a:pt x="469138" y="120141"/>
                </a:moveTo>
                <a:lnTo>
                  <a:pt x="466344" y="120903"/>
                </a:lnTo>
                <a:lnTo>
                  <a:pt x="467763" y="120577"/>
                </a:lnTo>
                <a:lnTo>
                  <a:pt x="469138" y="120141"/>
                </a:lnTo>
                <a:close/>
              </a:path>
              <a:path w="861695" h="688975">
                <a:moveTo>
                  <a:pt x="467763" y="120577"/>
                </a:moveTo>
                <a:lnTo>
                  <a:pt x="466344" y="120903"/>
                </a:lnTo>
                <a:lnTo>
                  <a:pt x="466733" y="120903"/>
                </a:lnTo>
                <a:lnTo>
                  <a:pt x="467763" y="120577"/>
                </a:lnTo>
                <a:close/>
              </a:path>
              <a:path w="861695" h="688975">
                <a:moveTo>
                  <a:pt x="469657" y="120141"/>
                </a:moveTo>
                <a:lnTo>
                  <a:pt x="469138" y="120141"/>
                </a:lnTo>
                <a:lnTo>
                  <a:pt x="467763" y="120577"/>
                </a:lnTo>
                <a:lnTo>
                  <a:pt x="469657" y="120141"/>
                </a:lnTo>
                <a:close/>
              </a:path>
              <a:path w="861695" h="688975">
                <a:moveTo>
                  <a:pt x="594359" y="118999"/>
                </a:moveTo>
                <a:lnTo>
                  <a:pt x="595132" y="119207"/>
                </a:lnTo>
                <a:lnTo>
                  <a:pt x="596646" y="119506"/>
                </a:lnTo>
                <a:lnTo>
                  <a:pt x="594359" y="118999"/>
                </a:lnTo>
                <a:close/>
              </a:path>
              <a:path w="861695" h="688975">
                <a:moveTo>
                  <a:pt x="650674" y="118999"/>
                </a:moveTo>
                <a:lnTo>
                  <a:pt x="594359" y="118999"/>
                </a:lnTo>
                <a:lnTo>
                  <a:pt x="596646" y="119506"/>
                </a:lnTo>
                <a:lnTo>
                  <a:pt x="650393" y="119506"/>
                </a:lnTo>
                <a:lnTo>
                  <a:pt x="650674" y="118999"/>
                </a:lnTo>
                <a:close/>
              </a:path>
              <a:path w="861695" h="688975">
                <a:moveTo>
                  <a:pt x="574299" y="115084"/>
                </a:moveTo>
                <a:lnTo>
                  <a:pt x="595132" y="119207"/>
                </a:lnTo>
                <a:lnTo>
                  <a:pt x="594359" y="118999"/>
                </a:lnTo>
                <a:lnTo>
                  <a:pt x="650674" y="118999"/>
                </a:lnTo>
                <a:lnTo>
                  <a:pt x="652778" y="115188"/>
                </a:lnTo>
                <a:lnTo>
                  <a:pt x="575182" y="115188"/>
                </a:lnTo>
                <a:lnTo>
                  <a:pt x="574299" y="115084"/>
                </a:lnTo>
                <a:close/>
              </a:path>
              <a:path w="861695" h="688975">
                <a:moveTo>
                  <a:pt x="490093" y="115442"/>
                </a:moveTo>
                <a:lnTo>
                  <a:pt x="486918" y="115950"/>
                </a:lnTo>
                <a:lnTo>
                  <a:pt x="489404" y="115601"/>
                </a:lnTo>
                <a:lnTo>
                  <a:pt x="490093" y="115442"/>
                </a:lnTo>
                <a:close/>
              </a:path>
              <a:path w="861695" h="688975">
                <a:moveTo>
                  <a:pt x="489404" y="115601"/>
                </a:moveTo>
                <a:lnTo>
                  <a:pt x="486918" y="115950"/>
                </a:lnTo>
                <a:lnTo>
                  <a:pt x="487883" y="115950"/>
                </a:lnTo>
                <a:lnTo>
                  <a:pt x="489404" y="115601"/>
                </a:lnTo>
                <a:close/>
              </a:path>
              <a:path w="861695" h="688975">
                <a:moveTo>
                  <a:pt x="490530" y="115442"/>
                </a:moveTo>
                <a:lnTo>
                  <a:pt x="490093" y="115442"/>
                </a:lnTo>
                <a:lnTo>
                  <a:pt x="489404" y="115601"/>
                </a:lnTo>
                <a:lnTo>
                  <a:pt x="490530" y="115442"/>
                </a:lnTo>
                <a:close/>
              </a:path>
              <a:path w="861695" h="688975">
                <a:moveTo>
                  <a:pt x="572262" y="114680"/>
                </a:moveTo>
                <a:lnTo>
                  <a:pt x="574299" y="115084"/>
                </a:lnTo>
                <a:lnTo>
                  <a:pt x="575182" y="115188"/>
                </a:lnTo>
                <a:lnTo>
                  <a:pt x="572262" y="114680"/>
                </a:lnTo>
                <a:close/>
              </a:path>
              <a:path w="861695" h="688975">
                <a:moveTo>
                  <a:pt x="653059" y="114680"/>
                </a:moveTo>
                <a:lnTo>
                  <a:pt x="572262" y="114680"/>
                </a:lnTo>
                <a:lnTo>
                  <a:pt x="575182" y="115188"/>
                </a:lnTo>
                <a:lnTo>
                  <a:pt x="652778" y="115188"/>
                </a:lnTo>
                <a:lnTo>
                  <a:pt x="653059" y="114680"/>
                </a:lnTo>
                <a:close/>
              </a:path>
              <a:path w="861695" h="688975">
                <a:moveTo>
                  <a:pt x="552200" y="112464"/>
                </a:moveTo>
                <a:lnTo>
                  <a:pt x="574299" y="115084"/>
                </a:lnTo>
                <a:lnTo>
                  <a:pt x="572262" y="114680"/>
                </a:lnTo>
                <a:lnTo>
                  <a:pt x="653059" y="114680"/>
                </a:lnTo>
                <a:lnTo>
                  <a:pt x="654251" y="112522"/>
                </a:lnTo>
                <a:lnTo>
                  <a:pt x="553593" y="112522"/>
                </a:lnTo>
                <a:lnTo>
                  <a:pt x="552200" y="112464"/>
                </a:lnTo>
                <a:close/>
              </a:path>
              <a:path w="861695" h="688975">
                <a:moveTo>
                  <a:pt x="511301" y="112522"/>
                </a:moveTo>
                <a:lnTo>
                  <a:pt x="508762" y="112775"/>
                </a:lnTo>
                <a:lnTo>
                  <a:pt x="510536" y="112629"/>
                </a:lnTo>
                <a:lnTo>
                  <a:pt x="511301" y="112522"/>
                </a:lnTo>
                <a:close/>
              </a:path>
              <a:path w="861695" h="688975">
                <a:moveTo>
                  <a:pt x="510536" y="112629"/>
                </a:moveTo>
                <a:lnTo>
                  <a:pt x="508762" y="112775"/>
                </a:lnTo>
                <a:lnTo>
                  <a:pt x="509495" y="112775"/>
                </a:lnTo>
                <a:lnTo>
                  <a:pt x="510536" y="112629"/>
                </a:lnTo>
                <a:close/>
              </a:path>
              <a:path w="861695" h="688975">
                <a:moveTo>
                  <a:pt x="511841" y="112522"/>
                </a:moveTo>
                <a:lnTo>
                  <a:pt x="511301" y="112522"/>
                </a:lnTo>
                <a:lnTo>
                  <a:pt x="510536" y="112629"/>
                </a:lnTo>
                <a:lnTo>
                  <a:pt x="511841" y="112522"/>
                </a:lnTo>
                <a:close/>
              </a:path>
              <a:path w="861695" h="688975">
                <a:moveTo>
                  <a:pt x="550545" y="112267"/>
                </a:moveTo>
                <a:lnTo>
                  <a:pt x="552200" y="112464"/>
                </a:lnTo>
                <a:lnTo>
                  <a:pt x="553593" y="112522"/>
                </a:lnTo>
                <a:lnTo>
                  <a:pt x="550545" y="112267"/>
                </a:lnTo>
                <a:close/>
              </a:path>
              <a:path w="861695" h="688975">
                <a:moveTo>
                  <a:pt x="654392" y="112267"/>
                </a:moveTo>
                <a:lnTo>
                  <a:pt x="550545" y="112267"/>
                </a:lnTo>
                <a:lnTo>
                  <a:pt x="553593" y="112522"/>
                </a:lnTo>
                <a:lnTo>
                  <a:pt x="654251" y="112522"/>
                </a:lnTo>
                <a:lnTo>
                  <a:pt x="654392" y="112267"/>
                </a:lnTo>
                <a:close/>
              </a:path>
              <a:path w="861695" h="688975">
                <a:moveTo>
                  <a:pt x="654813" y="111505"/>
                </a:moveTo>
                <a:lnTo>
                  <a:pt x="531749" y="111505"/>
                </a:lnTo>
                <a:lnTo>
                  <a:pt x="530214" y="111552"/>
                </a:lnTo>
                <a:lnTo>
                  <a:pt x="552200" y="112464"/>
                </a:lnTo>
                <a:lnTo>
                  <a:pt x="550545" y="112267"/>
                </a:lnTo>
                <a:lnTo>
                  <a:pt x="654392" y="112267"/>
                </a:lnTo>
                <a:lnTo>
                  <a:pt x="654813" y="111505"/>
                </a:lnTo>
                <a:close/>
              </a:path>
              <a:path w="861695" h="688975">
                <a:moveTo>
                  <a:pt x="521080" y="111760"/>
                </a:moveTo>
                <a:lnTo>
                  <a:pt x="519302" y="111887"/>
                </a:lnTo>
                <a:lnTo>
                  <a:pt x="519681" y="111875"/>
                </a:lnTo>
                <a:lnTo>
                  <a:pt x="521080" y="111760"/>
                </a:lnTo>
                <a:close/>
              </a:path>
              <a:path w="861695" h="688975">
                <a:moveTo>
                  <a:pt x="523451" y="111760"/>
                </a:moveTo>
                <a:lnTo>
                  <a:pt x="521080" y="111760"/>
                </a:lnTo>
                <a:lnTo>
                  <a:pt x="519681" y="111875"/>
                </a:lnTo>
                <a:lnTo>
                  <a:pt x="523451" y="111760"/>
                </a:lnTo>
                <a:close/>
              </a:path>
              <a:path w="861695" h="688975">
                <a:moveTo>
                  <a:pt x="531749" y="111505"/>
                </a:moveTo>
                <a:lnTo>
                  <a:pt x="529081" y="111505"/>
                </a:lnTo>
                <a:lnTo>
                  <a:pt x="530214" y="111552"/>
                </a:lnTo>
                <a:lnTo>
                  <a:pt x="531749" y="111505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33" y="1110177"/>
            <a:ext cx="11242666" cy="456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7568" y="1437513"/>
            <a:ext cx="11242040" cy="393248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9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rlito"/>
                <a:cs typeface="Carlito"/>
              </a:rPr>
              <a:t>Harta yang dilaporkan </a:t>
            </a:r>
            <a:r>
              <a:rPr sz="2400" dirty="0">
                <a:latin typeface="Carlito"/>
                <a:cs typeface="Carlito"/>
              </a:rPr>
              <a:t>adalah </a:t>
            </a:r>
            <a:r>
              <a:rPr sz="2400" spc="-10" dirty="0">
                <a:latin typeface="Carlito"/>
                <a:cs typeface="Carlito"/>
              </a:rPr>
              <a:t>harta </a:t>
            </a:r>
            <a:r>
              <a:rPr sz="2400" dirty="0">
                <a:latin typeface="Carlito"/>
                <a:cs typeface="Carlito"/>
              </a:rPr>
              <a:t>milik </a:t>
            </a:r>
            <a:r>
              <a:rPr sz="2400" spc="-5" dirty="0">
                <a:latin typeface="Carlito"/>
                <a:cs typeface="Carlito"/>
              </a:rPr>
              <a:t>PN/WL, </a:t>
            </a:r>
            <a:r>
              <a:rPr sz="2400" spc="-10" dirty="0">
                <a:latin typeface="Carlito"/>
                <a:cs typeface="Carlito"/>
              </a:rPr>
              <a:t>pasangan </a:t>
            </a:r>
            <a:r>
              <a:rPr sz="2400" spc="-5" dirty="0">
                <a:latin typeface="Carlito"/>
                <a:cs typeface="Carlito"/>
              </a:rPr>
              <a:t>dan </a:t>
            </a:r>
            <a:r>
              <a:rPr sz="2400" dirty="0">
                <a:latin typeface="Carlito"/>
                <a:cs typeface="Carlito"/>
              </a:rPr>
              <a:t>anak </a:t>
            </a:r>
            <a:r>
              <a:rPr sz="2400" spc="-10" dirty="0">
                <a:latin typeface="Carlito"/>
                <a:cs typeface="Carlito"/>
              </a:rPr>
              <a:t>yang </a:t>
            </a:r>
            <a:r>
              <a:rPr sz="2400" dirty="0">
                <a:latin typeface="Carlito"/>
                <a:cs typeface="Carlito"/>
              </a:rPr>
              <a:t>masih </a:t>
            </a:r>
            <a:r>
              <a:rPr sz="2400" dirty="0" err="1">
                <a:latin typeface="Carlito"/>
                <a:cs typeface="Carlito"/>
              </a:rPr>
              <a:t>menjadi</a:t>
            </a:r>
            <a:r>
              <a:rPr sz="2400" dirty="0">
                <a:latin typeface="Carlito"/>
                <a:cs typeface="Carlito"/>
              </a:rPr>
              <a:t>  </a:t>
            </a:r>
            <a:r>
              <a:rPr sz="2400" spc="-10" dirty="0" err="1" smtClean="0">
                <a:latin typeface="Carlito"/>
                <a:cs typeface="Carlito"/>
              </a:rPr>
              <a:t>tanggungan</a:t>
            </a:r>
            <a:endParaRPr sz="2400" dirty="0">
              <a:latin typeface="Carlito"/>
              <a:cs typeface="Carlito"/>
            </a:endParaRPr>
          </a:p>
          <a:p>
            <a:pPr marL="241300" marR="478790" indent="-229235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Bukti </a:t>
            </a:r>
            <a:r>
              <a:rPr sz="2400" spc="-10" dirty="0">
                <a:latin typeface="Carlito"/>
                <a:cs typeface="Carlito"/>
              </a:rPr>
              <a:t>kepemilikan harta </a:t>
            </a:r>
            <a:r>
              <a:rPr sz="2400" dirty="0">
                <a:latin typeface="Carlito"/>
                <a:cs typeface="Carlito"/>
              </a:rPr>
              <a:t>tidak </a:t>
            </a:r>
            <a:r>
              <a:rPr sz="2400" spc="-5" dirty="0">
                <a:latin typeface="Carlito"/>
                <a:cs typeface="Carlito"/>
              </a:rPr>
              <a:t>harus </a:t>
            </a:r>
            <a:r>
              <a:rPr sz="2400" spc="-15" dirty="0">
                <a:latin typeface="Carlito"/>
                <a:cs typeface="Carlito"/>
              </a:rPr>
              <a:t>atas </a:t>
            </a:r>
            <a:r>
              <a:rPr sz="2400" spc="-5" dirty="0">
                <a:latin typeface="Carlito"/>
                <a:cs typeface="Carlito"/>
              </a:rPr>
              <a:t>nama PN, </a:t>
            </a:r>
            <a:r>
              <a:rPr sz="2400" spc="-10" dirty="0">
                <a:latin typeface="Carlito"/>
                <a:cs typeface="Carlito"/>
              </a:rPr>
              <a:t>pasangan, </a:t>
            </a:r>
            <a:r>
              <a:rPr sz="2400" spc="-15" dirty="0">
                <a:latin typeface="Carlito"/>
                <a:cs typeface="Carlito"/>
              </a:rPr>
              <a:t>atau </a:t>
            </a:r>
            <a:r>
              <a:rPr sz="2400" dirty="0">
                <a:latin typeface="Carlito"/>
                <a:cs typeface="Carlito"/>
              </a:rPr>
              <a:t>anak </a:t>
            </a:r>
            <a:r>
              <a:rPr sz="2400" spc="-10" dirty="0">
                <a:latin typeface="Carlito"/>
                <a:cs typeface="Carlito"/>
              </a:rPr>
              <a:t>yang </a:t>
            </a:r>
            <a:r>
              <a:rPr sz="2400" dirty="0">
                <a:latin typeface="Carlito"/>
                <a:cs typeface="Carlito"/>
              </a:rPr>
              <a:t>menjadi  </a:t>
            </a:r>
            <a:r>
              <a:rPr sz="2400" spc="-10" dirty="0">
                <a:latin typeface="Carlito"/>
                <a:cs typeface="Carlito"/>
              </a:rPr>
              <a:t>tanggungan </a:t>
            </a:r>
            <a:r>
              <a:rPr sz="2400" spc="-15" dirty="0">
                <a:latin typeface="Carlito"/>
                <a:cs typeface="Carlito"/>
              </a:rPr>
              <a:t>(secara defacto </a:t>
            </a:r>
            <a:r>
              <a:rPr sz="2400" dirty="0">
                <a:latin typeface="Carlito"/>
                <a:cs typeface="Carlito"/>
              </a:rPr>
              <a:t>milik </a:t>
            </a:r>
            <a:r>
              <a:rPr sz="2400" spc="-5" dirty="0">
                <a:latin typeface="Carlito"/>
                <a:cs typeface="Carlito"/>
              </a:rPr>
              <a:t>PN, </a:t>
            </a:r>
            <a:r>
              <a:rPr sz="2400" spc="-10" dirty="0">
                <a:latin typeface="Carlito"/>
                <a:cs typeface="Carlito"/>
              </a:rPr>
              <a:t>pasangan, </a:t>
            </a:r>
            <a:r>
              <a:rPr sz="2400" spc="-15" dirty="0">
                <a:latin typeface="Carlito"/>
                <a:cs typeface="Carlito"/>
              </a:rPr>
              <a:t>atau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anak)</a:t>
            </a:r>
          </a:p>
          <a:p>
            <a:pPr marL="241300" indent="-229235">
              <a:lnSpc>
                <a:spcPts val="2735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Bukti-bukti </a:t>
            </a:r>
            <a:r>
              <a:rPr sz="2400" spc="-10" dirty="0">
                <a:latin typeface="Carlito"/>
                <a:cs typeface="Carlito"/>
              </a:rPr>
              <a:t>pendukung yang dilampirkan </a:t>
            </a:r>
            <a:r>
              <a:rPr sz="2400" dirty="0">
                <a:latin typeface="Carlito"/>
                <a:cs typeface="Carlito"/>
              </a:rPr>
              <a:t>adalah </a:t>
            </a:r>
            <a:r>
              <a:rPr sz="2400" spc="-10" dirty="0">
                <a:latin typeface="Carlito"/>
                <a:cs typeface="Carlito"/>
              </a:rPr>
              <a:t>dokumen pendukung harta </a:t>
            </a:r>
            <a:r>
              <a:rPr sz="2400" spc="-5" dirty="0">
                <a:latin typeface="Carlito"/>
                <a:cs typeface="Carlito"/>
              </a:rPr>
              <a:t>di</a:t>
            </a:r>
            <a:r>
              <a:rPr sz="2400" spc="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lembaga</a:t>
            </a:r>
            <a:endParaRPr sz="2400" dirty="0">
              <a:latin typeface="Carlito"/>
              <a:cs typeface="Carlito"/>
            </a:endParaRPr>
          </a:p>
          <a:p>
            <a:pPr marL="241300">
              <a:lnSpc>
                <a:spcPts val="2735"/>
              </a:lnSpc>
            </a:pPr>
            <a:r>
              <a:rPr sz="2400" spc="-15" dirty="0">
                <a:latin typeface="Carlito"/>
                <a:cs typeface="Carlito"/>
              </a:rPr>
              <a:t>keuangan, </a:t>
            </a:r>
            <a:r>
              <a:rPr sz="2400" spc="-20" dirty="0">
                <a:latin typeface="Carlito"/>
                <a:cs typeface="Carlito"/>
              </a:rPr>
              <a:t>surat </a:t>
            </a:r>
            <a:r>
              <a:rPr sz="2400" spc="-10" dirty="0">
                <a:latin typeface="Carlito"/>
                <a:cs typeface="Carlito"/>
              </a:rPr>
              <a:t>berharga, </a:t>
            </a:r>
            <a:r>
              <a:rPr sz="2400" spc="-15" dirty="0">
                <a:latin typeface="Carlito"/>
                <a:cs typeface="Carlito"/>
              </a:rPr>
              <a:t>kas setara </a:t>
            </a:r>
            <a:r>
              <a:rPr sz="2400" spc="-10" dirty="0">
                <a:latin typeface="Carlito"/>
                <a:cs typeface="Carlito"/>
              </a:rPr>
              <a:t>kas, </a:t>
            </a:r>
            <a:r>
              <a:rPr sz="2400" spc="-5" dirty="0">
                <a:latin typeface="Carlito"/>
                <a:cs typeface="Carlito"/>
              </a:rPr>
              <a:t>dan </a:t>
            </a:r>
            <a:r>
              <a:rPr sz="2400" spc="-10" dirty="0">
                <a:latin typeface="Carlito"/>
                <a:cs typeface="Carlito"/>
              </a:rPr>
              <a:t>harta </a:t>
            </a:r>
            <a:r>
              <a:rPr sz="2400" spc="-15" dirty="0">
                <a:latin typeface="Carlito"/>
                <a:cs typeface="Carlito"/>
              </a:rPr>
              <a:t>lainnya</a:t>
            </a:r>
            <a:endParaRPr sz="24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Bukti </a:t>
            </a:r>
            <a:r>
              <a:rPr sz="2400" spc="-10" dirty="0">
                <a:latin typeface="Carlito"/>
                <a:cs typeface="Carlito"/>
              </a:rPr>
              <a:t>pendukung </a:t>
            </a:r>
            <a:r>
              <a:rPr sz="2400" dirty="0">
                <a:latin typeface="Carlito"/>
                <a:cs typeface="Carlito"/>
              </a:rPr>
              <a:t>langsung </a:t>
            </a:r>
            <a:r>
              <a:rPr sz="2400" spc="-10" dirty="0">
                <a:latin typeface="Carlito"/>
                <a:cs typeface="Carlito"/>
              </a:rPr>
              <a:t>dilampirkan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spc="-5" dirty="0">
                <a:latin typeface="Carlito"/>
                <a:cs typeface="Carlito"/>
              </a:rPr>
              <a:t>aplikasi </a:t>
            </a:r>
            <a:r>
              <a:rPr sz="2400" spc="-15" dirty="0">
                <a:latin typeface="Carlito"/>
                <a:cs typeface="Carlito"/>
              </a:rPr>
              <a:t>atau </a:t>
            </a:r>
            <a:r>
              <a:rPr sz="2400" spc="-10" dirty="0">
                <a:latin typeface="Carlito"/>
                <a:cs typeface="Carlito"/>
              </a:rPr>
              <a:t>dikirimkan </a:t>
            </a:r>
            <a:r>
              <a:rPr sz="2400" dirty="0">
                <a:latin typeface="Carlito"/>
                <a:cs typeface="Carlito"/>
              </a:rPr>
              <a:t>langsung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KPK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SK </a:t>
            </a:r>
            <a:r>
              <a:rPr sz="2400" spc="-10" dirty="0">
                <a:latin typeface="Carlito"/>
                <a:cs typeface="Carlito"/>
              </a:rPr>
              <a:t>dikirimkan </a:t>
            </a:r>
            <a:r>
              <a:rPr sz="2400" dirty="0">
                <a:latin typeface="Carlito"/>
                <a:cs typeface="Carlito"/>
              </a:rPr>
              <a:t>asli </a:t>
            </a:r>
            <a:r>
              <a:rPr sz="2400" spc="-10" dirty="0">
                <a:latin typeface="Carlito"/>
                <a:cs typeface="Carlito"/>
              </a:rPr>
              <a:t>saat </a:t>
            </a:r>
            <a:r>
              <a:rPr sz="2400" spc="-5" dirty="0">
                <a:latin typeface="Carlito"/>
                <a:cs typeface="Carlito"/>
              </a:rPr>
              <a:t>pertama </a:t>
            </a:r>
            <a:r>
              <a:rPr sz="2400" spc="-10" dirty="0">
                <a:latin typeface="Carlito"/>
                <a:cs typeface="Carlito"/>
              </a:rPr>
              <a:t>kali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melaporkan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97377" y="592963"/>
            <a:ext cx="5785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00" dirty="0">
                <a:solidFill>
                  <a:srgbClr val="C00000"/>
                </a:solidFill>
                <a:latin typeface="Arial"/>
                <a:cs typeface="Arial"/>
              </a:rPr>
              <a:t>WAJIB </a:t>
            </a:r>
            <a:r>
              <a:rPr sz="4400" b="1" spc="-390" dirty="0">
                <a:solidFill>
                  <a:srgbClr val="C00000"/>
                </a:solidFill>
                <a:latin typeface="Arial"/>
                <a:cs typeface="Arial"/>
              </a:rPr>
              <a:t>DIPERHATIKAN</a:t>
            </a:r>
            <a:r>
              <a:rPr sz="4400" b="1" spc="-4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spc="-550" dirty="0">
                <a:solidFill>
                  <a:srgbClr val="C00000"/>
                </a:solidFill>
                <a:latin typeface="Arial"/>
                <a:cs typeface="Arial"/>
              </a:rPr>
              <a:t>!!!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33" y="1110177"/>
            <a:ext cx="11242666" cy="456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325572"/>
            <a:ext cx="100279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 smtClean="0"/>
              <a:t>-</a:t>
            </a:r>
            <a:r>
              <a:rPr lang="id-ID" sz="4000" cap="none" spc="-40" dirty="0" smtClean="0"/>
              <a:t>Tanah </a:t>
            </a:r>
            <a:r>
              <a:rPr lang="id-ID" sz="4000" cap="none" dirty="0" smtClean="0"/>
              <a:t>&amp;</a:t>
            </a:r>
            <a:r>
              <a:rPr lang="id-ID" sz="4000" cap="none" spc="-75" dirty="0" smtClean="0"/>
              <a:t> </a:t>
            </a:r>
            <a:r>
              <a:rPr lang="id-ID" sz="4000" cap="none" dirty="0" smtClean="0"/>
              <a:t>Bangunan</a:t>
            </a:r>
            <a:endParaRPr lang="id-ID" sz="4000" cap="none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097280" y="1100629"/>
            <a:ext cx="10027920" cy="5040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215"/>
              </a:lnSpc>
              <a:spcBef>
                <a:spcPts val="105"/>
              </a:spcBef>
            </a:pPr>
            <a:r>
              <a:rPr sz="4000" spc="20" dirty="0"/>
              <a:t>-Mesin/Alat</a:t>
            </a:r>
            <a:r>
              <a:rPr sz="4000" spc="-55" dirty="0"/>
              <a:t> </a:t>
            </a:r>
            <a:r>
              <a:rPr sz="4000" spc="-5" dirty="0"/>
              <a:t>transportasi</a:t>
            </a:r>
          </a:p>
          <a:p>
            <a:pPr marL="12700">
              <a:lnSpc>
                <a:spcPts val="5705"/>
              </a:lnSpc>
            </a:pPr>
            <a:r>
              <a:rPr sz="4000" spc="40" dirty="0"/>
              <a:t>-Harta</a:t>
            </a:r>
            <a:r>
              <a:rPr sz="4000" spc="-70" dirty="0"/>
              <a:t> </a:t>
            </a:r>
            <a:r>
              <a:rPr sz="4000" spc="-5" dirty="0"/>
              <a:t>Bergerak</a:t>
            </a:r>
          </a:p>
          <a:p>
            <a:pPr marL="12700">
              <a:lnSpc>
                <a:spcPts val="5700"/>
              </a:lnSpc>
            </a:pPr>
            <a:r>
              <a:rPr sz="4000" spc="45" dirty="0"/>
              <a:t>-Surat</a:t>
            </a:r>
            <a:r>
              <a:rPr sz="4000" spc="-105" dirty="0"/>
              <a:t> </a:t>
            </a:r>
            <a:r>
              <a:rPr sz="4000" dirty="0"/>
              <a:t>Berharga</a:t>
            </a:r>
          </a:p>
          <a:p>
            <a:pPr marL="12700">
              <a:lnSpc>
                <a:spcPts val="5705"/>
              </a:lnSpc>
            </a:pPr>
            <a:r>
              <a:rPr sz="4000" spc="65" dirty="0"/>
              <a:t>-Kas </a:t>
            </a:r>
            <a:r>
              <a:rPr sz="4000" spc="-5" dirty="0"/>
              <a:t>Setara</a:t>
            </a:r>
            <a:r>
              <a:rPr sz="4000" spc="-105" dirty="0"/>
              <a:t> </a:t>
            </a:r>
            <a:r>
              <a:rPr sz="4000" dirty="0"/>
              <a:t>Kas</a:t>
            </a:r>
          </a:p>
          <a:p>
            <a:pPr marL="12700">
              <a:lnSpc>
                <a:spcPts val="5710"/>
              </a:lnSpc>
            </a:pPr>
            <a:r>
              <a:rPr sz="4000" spc="40" dirty="0"/>
              <a:t>-Harta</a:t>
            </a:r>
            <a:r>
              <a:rPr sz="4000" spc="-15" dirty="0"/>
              <a:t> </a:t>
            </a:r>
            <a:r>
              <a:rPr sz="4000" spc="-5" dirty="0"/>
              <a:t>Lainnya</a:t>
            </a:r>
          </a:p>
          <a:p>
            <a:pPr marL="12700">
              <a:lnSpc>
                <a:spcPts val="6210"/>
              </a:lnSpc>
            </a:pPr>
            <a:r>
              <a:rPr sz="4000" spc="40" dirty="0"/>
              <a:t>-Hutang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0" y="2363010"/>
            <a:ext cx="19640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484" dirty="0">
                <a:latin typeface="Arial"/>
                <a:cs typeface="Arial"/>
              </a:rPr>
              <a:t>Ha</a:t>
            </a:r>
            <a:r>
              <a:rPr sz="6600" b="1" spc="15" dirty="0">
                <a:latin typeface="Arial"/>
                <a:cs typeface="Arial"/>
              </a:rPr>
              <a:t>r</a:t>
            </a:r>
            <a:r>
              <a:rPr sz="6600" b="1" spc="-335" dirty="0">
                <a:latin typeface="Arial"/>
                <a:cs typeface="Arial"/>
              </a:rPr>
              <a:t>ta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8379" y="948537"/>
            <a:ext cx="5697221" cy="445763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</a:tabLst>
            </a:pPr>
            <a:r>
              <a:rPr sz="4400" dirty="0">
                <a:latin typeface="Liberation Sans Narrow"/>
                <a:cs typeface="Liberation Sans Narrow"/>
              </a:rPr>
              <a:t>Hasil</a:t>
            </a:r>
            <a:r>
              <a:rPr sz="4400" spc="-30" dirty="0">
                <a:latin typeface="Liberation Sans Narrow"/>
                <a:cs typeface="Liberation Sans Narrow"/>
              </a:rPr>
              <a:t> </a:t>
            </a:r>
            <a:r>
              <a:rPr sz="4400" spc="-5" dirty="0">
                <a:latin typeface="Liberation Sans Narrow"/>
                <a:cs typeface="Liberation Sans Narrow"/>
              </a:rPr>
              <a:t>sendiri</a:t>
            </a:r>
            <a:endParaRPr sz="4400" dirty="0">
              <a:latin typeface="Liberation Sans Narrow"/>
              <a:cs typeface="Liberation Sans Narrow"/>
            </a:endParaRPr>
          </a:p>
          <a:p>
            <a:pPr marL="469900" indent="-45720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900" algn="l"/>
              </a:tabLst>
            </a:pPr>
            <a:r>
              <a:rPr sz="4400" spc="-25" dirty="0">
                <a:latin typeface="Liberation Sans Narrow"/>
                <a:cs typeface="Liberation Sans Narrow"/>
              </a:rPr>
              <a:t>Warisan</a:t>
            </a:r>
            <a:endParaRPr sz="4400" dirty="0">
              <a:latin typeface="Liberation Sans Narrow"/>
              <a:cs typeface="Liberation Sans Narrow"/>
            </a:endParaRPr>
          </a:p>
          <a:p>
            <a:pPr marL="469900" indent="-45720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469900" algn="l"/>
              </a:tabLst>
            </a:pPr>
            <a:r>
              <a:rPr sz="4400" dirty="0">
                <a:latin typeface="Liberation Sans Narrow"/>
                <a:cs typeface="Liberation Sans Narrow"/>
              </a:rPr>
              <a:t>Hibah </a:t>
            </a:r>
            <a:r>
              <a:rPr sz="4400" spc="-10" dirty="0">
                <a:latin typeface="Liberation Sans Narrow"/>
                <a:cs typeface="Liberation Sans Narrow"/>
              </a:rPr>
              <a:t>dengan</a:t>
            </a:r>
            <a:r>
              <a:rPr sz="4400" spc="-20" dirty="0">
                <a:latin typeface="Liberation Sans Narrow"/>
                <a:cs typeface="Liberation Sans Narrow"/>
              </a:rPr>
              <a:t> </a:t>
            </a:r>
            <a:r>
              <a:rPr sz="4400" spc="-5" dirty="0">
                <a:latin typeface="Liberation Sans Narrow"/>
                <a:cs typeface="Liberation Sans Narrow"/>
              </a:rPr>
              <a:t>akta</a:t>
            </a:r>
            <a:endParaRPr sz="4400" dirty="0">
              <a:latin typeface="Liberation Sans Narrow"/>
              <a:cs typeface="Liberation Sans Narrow"/>
            </a:endParaRPr>
          </a:p>
          <a:p>
            <a:pPr marL="469900" indent="-4572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469900" algn="l"/>
              </a:tabLst>
            </a:pPr>
            <a:r>
              <a:rPr sz="4400" dirty="0">
                <a:latin typeface="Liberation Sans Narrow"/>
                <a:cs typeface="Liberation Sans Narrow"/>
              </a:rPr>
              <a:t>Hibah </a:t>
            </a:r>
            <a:r>
              <a:rPr sz="4400" spc="-5" dirty="0">
                <a:latin typeface="Liberation Sans Narrow"/>
                <a:cs typeface="Liberation Sans Narrow"/>
              </a:rPr>
              <a:t>tanpa</a:t>
            </a:r>
            <a:r>
              <a:rPr sz="4400" spc="-70" dirty="0">
                <a:latin typeface="Liberation Sans Narrow"/>
                <a:cs typeface="Liberation Sans Narrow"/>
              </a:rPr>
              <a:t> </a:t>
            </a:r>
            <a:r>
              <a:rPr sz="4400" spc="-5" dirty="0">
                <a:latin typeface="Liberation Sans Narrow"/>
                <a:cs typeface="Liberation Sans Narrow"/>
              </a:rPr>
              <a:t>akta</a:t>
            </a:r>
            <a:endParaRPr sz="4400" dirty="0">
              <a:latin typeface="Liberation Sans Narrow"/>
              <a:cs typeface="Liberation Sans Narrow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</a:tabLst>
            </a:pPr>
            <a:r>
              <a:rPr sz="4400" spc="-5" dirty="0">
                <a:latin typeface="Liberation Sans Narrow"/>
                <a:cs typeface="Liberation Sans Narrow"/>
              </a:rPr>
              <a:t>Hadiah</a:t>
            </a:r>
            <a:endParaRPr sz="4400" dirty="0">
              <a:latin typeface="Liberation Sans Narrow"/>
              <a:cs typeface="Liberation Sans Narrow"/>
            </a:endParaRPr>
          </a:p>
          <a:p>
            <a:pPr marL="469900" indent="-4572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469900" algn="l"/>
              </a:tabLst>
            </a:pPr>
            <a:r>
              <a:rPr sz="4400" spc="-5" dirty="0">
                <a:latin typeface="Liberation Sans Narrow"/>
                <a:cs typeface="Liberation Sans Narrow"/>
              </a:rPr>
              <a:t>Lainnya</a:t>
            </a:r>
            <a:endParaRPr sz="4400" dirty="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2387930"/>
            <a:ext cx="3141980" cy="179197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675005" marR="5080" indent="-662940">
              <a:lnSpc>
                <a:spcPts val="6590"/>
              </a:lnSpc>
              <a:spcBef>
                <a:spcPts val="925"/>
              </a:spcBef>
            </a:pPr>
            <a:r>
              <a:rPr sz="6100" b="1" spc="-325" dirty="0">
                <a:latin typeface="Arial"/>
                <a:cs typeface="Arial"/>
              </a:rPr>
              <a:t>Asal </a:t>
            </a:r>
            <a:r>
              <a:rPr sz="6100" b="1" spc="-484" dirty="0">
                <a:latin typeface="Arial"/>
                <a:cs typeface="Arial"/>
              </a:rPr>
              <a:t>Usul  </a:t>
            </a:r>
            <a:r>
              <a:rPr sz="6100" b="1" spc="-305" dirty="0">
                <a:latin typeface="Arial"/>
                <a:cs typeface="Arial"/>
              </a:rPr>
              <a:t>Harta</a:t>
            </a:r>
            <a:endParaRPr sz="6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747" y="225552"/>
            <a:ext cx="11638915" cy="5741035"/>
            <a:chOff x="269747" y="225552"/>
            <a:chExt cx="11638915" cy="5741035"/>
          </a:xfrm>
        </p:grpSpPr>
        <p:sp>
          <p:nvSpPr>
            <p:cNvPr id="3" name="object 3"/>
            <p:cNvSpPr/>
            <p:nvPr/>
          </p:nvSpPr>
          <p:spPr>
            <a:xfrm>
              <a:off x="269747" y="225552"/>
              <a:ext cx="11638788" cy="5740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97551" y="2510028"/>
              <a:ext cx="2563495" cy="822960"/>
            </a:xfrm>
            <a:custGeom>
              <a:avLst/>
              <a:gdLst/>
              <a:ahLst/>
              <a:cxnLst/>
              <a:rect l="l" t="t" r="r" b="b"/>
              <a:pathLst>
                <a:path w="2563495" h="822960">
                  <a:moveTo>
                    <a:pt x="2426207" y="0"/>
                  </a:moveTo>
                  <a:lnTo>
                    <a:pt x="137160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60" y="822960"/>
                  </a:lnTo>
                  <a:lnTo>
                    <a:pt x="2426207" y="822960"/>
                  </a:lnTo>
                  <a:lnTo>
                    <a:pt x="2469538" y="815961"/>
                  </a:lnTo>
                  <a:lnTo>
                    <a:pt x="2507187" y="796478"/>
                  </a:lnTo>
                  <a:lnTo>
                    <a:pt x="2536886" y="766779"/>
                  </a:lnTo>
                  <a:lnTo>
                    <a:pt x="2556369" y="729130"/>
                  </a:lnTo>
                  <a:lnTo>
                    <a:pt x="2563368" y="685800"/>
                  </a:lnTo>
                  <a:lnTo>
                    <a:pt x="2563368" y="137160"/>
                  </a:lnTo>
                  <a:lnTo>
                    <a:pt x="2556369" y="93829"/>
                  </a:lnTo>
                  <a:lnTo>
                    <a:pt x="2536886" y="56180"/>
                  </a:lnTo>
                  <a:lnTo>
                    <a:pt x="2507187" y="26481"/>
                  </a:lnTo>
                  <a:lnTo>
                    <a:pt x="2469538" y="6998"/>
                  </a:lnTo>
                  <a:lnTo>
                    <a:pt x="2426207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68570" y="2457145"/>
            <a:ext cx="20840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melakukan  </a:t>
            </a:r>
            <a:r>
              <a:rPr sz="1600" b="1" spc="-20" dirty="0">
                <a:solidFill>
                  <a:srgbClr val="FFFFFF"/>
                </a:solidFill>
                <a:latin typeface="Carlito"/>
                <a:cs typeface="Carlito"/>
              </a:rPr>
              <a:t>LOAD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di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Pelaporan 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Sebelumnya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671" y="2079498"/>
            <a:ext cx="1043305" cy="561340"/>
          </a:xfrm>
          <a:custGeom>
            <a:avLst/>
            <a:gdLst/>
            <a:ahLst/>
            <a:cxnLst/>
            <a:rect l="l" t="t" r="r" b="b"/>
            <a:pathLst>
              <a:path w="1043304" h="561339">
                <a:moveTo>
                  <a:pt x="850417" y="364893"/>
                </a:moveTo>
                <a:lnTo>
                  <a:pt x="845183" y="368627"/>
                </a:lnTo>
                <a:lnTo>
                  <a:pt x="822023" y="405812"/>
                </a:lnTo>
                <a:lnTo>
                  <a:pt x="814508" y="448974"/>
                </a:lnTo>
                <a:lnTo>
                  <a:pt x="824483" y="493267"/>
                </a:lnTo>
                <a:lnTo>
                  <a:pt x="850864" y="530171"/>
                </a:lnTo>
                <a:lnTo>
                  <a:pt x="888079" y="553323"/>
                </a:lnTo>
                <a:lnTo>
                  <a:pt x="931247" y="560830"/>
                </a:lnTo>
                <a:lnTo>
                  <a:pt x="975487" y="550799"/>
                </a:lnTo>
                <a:lnTo>
                  <a:pt x="1012445" y="524436"/>
                </a:lnTo>
                <a:lnTo>
                  <a:pt x="1035605" y="487251"/>
                </a:lnTo>
                <a:lnTo>
                  <a:pt x="1039975" y="462152"/>
                </a:lnTo>
                <a:lnTo>
                  <a:pt x="894079" y="462152"/>
                </a:lnTo>
                <a:lnTo>
                  <a:pt x="850417" y="364893"/>
                </a:lnTo>
                <a:close/>
              </a:path>
              <a:path w="1043304" h="561339">
                <a:moveTo>
                  <a:pt x="919970" y="333687"/>
                </a:moveTo>
                <a:lnTo>
                  <a:pt x="882141" y="342264"/>
                </a:lnTo>
                <a:lnTo>
                  <a:pt x="850417" y="364893"/>
                </a:lnTo>
                <a:lnTo>
                  <a:pt x="894079" y="462152"/>
                </a:lnTo>
                <a:lnTo>
                  <a:pt x="963549" y="430911"/>
                </a:lnTo>
                <a:lnTo>
                  <a:pt x="919970" y="333687"/>
                </a:lnTo>
                <a:close/>
              </a:path>
              <a:path w="1043304" h="561339">
                <a:moveTo>
                  <a:pt x="926381" y="332233"/>
                </a:moveTo>
                <a:lnTo>
                  <a:pt x="919970" y="333687"/>
                </a:lnTo>
                <a:lnTo>
                  <a:pt x="963549" y="430911"/>
                </a:lnTo>
                <a:lnTo>
                  <a:pt x="894079" y="462152"/>
                </a:lnTo>
                <a:lnTo>
                  <a:pt x="1039975" y="462152"/>
                </a:lnTo>
                <a:lnTo>
                  <a:pt x="1043120" y="444089"/>
                </a:lnTo>
                <a:lnTo>
                  <a:pt x="1033144" y="399796"/>
                </a:lnTo>
                <a:lnTo>
                  <a:pt x="1006764" y="362892"/>
                </a:lnTo>
                <a:lnTo>
                  <a:pt x="969549" y="339740"/>
                </a:lnTo>
                <a:lnTo>
                  <a:pt x="926381" y="332233"/>
                </a:lnTo>
                <a:close/>
              </a:path>
              <a:path w="1043304" h="561339">
                <a:moveTo>
                  <a:pt x="863981" y="355218"/>
                </a:moveTo>
                <a:lnTo>
                  <a:pt x="846074" y="355218"/>
                </a:lnTo>
                <a:lnTo>
                  <a:pt x="847089" y="357250"/>
                </a:lnTo>
                <a:lnTo>
                  <a:pt x="850417" y="364893"/>
                </a:lnTo>
                <a:lnTo>
                  <a:pt x="863981" y="355218"/>
                </a:lnTo>
                <a:close/>
              </a:path>
              <a:path w="1043304" h="561339">
                <a:moveTo>
                  <a:pt x="846392" y="355928"/>
                </a:moveTo>
                <a:lnTo>
                  <a:pt x="846986" y="357250"/>
                </a:lnTo>
                <a:lnTo>
                  <a:pt x="846392" y="355928"/>
                </a:lnTo>
                <a:close/>
              </a:path>
              <a:path w="1043304" h="561339">
                <a:moveTo>
                  <a:pt x="846074" y="355218"/>
                </a:moveTo>
                <a:lnTo>
                  <a:pt x="846392" y="355928"/>
                </a:lnTo>
                <a:lnTo>
                  <a:pt x="847089" y="357250"/>
                </a:lnTo>
                <a:lnTo>
                  <a:pt x="846074" y="355218"/>
                </a:lnTo>
                <a:close/>
              </a:path>
              <a:path w="1043304" h="561339">
                <a:moveTo>
                  <a:pt x="827404" y="321182"/>
                </a:moveTo>
                <a:lnTo>
                  <a:pt x="837945" y="339725"/>
                </a:lnTo>
                <a:lnTo>
                  <a:pt x="846392" y="355928"/>
                </a:lnTo>
                <a:lnTo>
                  <a:pt x="846074" y="355218"/>
                </a:lnTo>
                <a:lnTo>
                  <a:pt x="863981" y="355218"/>
                </a:lnTo>
                <a:lnTo>
                  <a:pt x="882141" y="342264"/>
                </a:lnTo>
                <a:lnTo>
                  <a:pt x="919970" y="333687"/>
                </a:lnTo>
                <a:lnTo>
                  <a:pt x="915162" y="322961"/>
                </a:lnTo>
                <a:lnTo>
                  <a:pt x="914697" y="322072"/>
                </a:lnTo>
                <a:lnTo>
                  <a:pt x="828039" y="322072"/>
                </a:lnTo>
                <a:lnTo>
                  <a:pt x="827404" y="321182"/>
                </a:lnTo>
                <a:close/>
              </a:path>
              <a:path w="1043304" h="561339">
                <a:moveTo>
                  <a:pt x="837311" y="338709"/>
                </a:moveTo>
                <a:lnTo>
                  <a:pt x="837846" y="339725"/>
                </a:lnTo>
                <a:lnTo>
                  <a:pt x="837311" y="338709"/>
                </a:lnTo>
                <a:close/>
              </a:path>
              <a:path w="1043304" h="561339">
                <a:moveTo>
                  <a:pt x="905151" y="303784"/>
                </a:moveTo>
                <a:lnTo>
                  <a:pt x="816990" y="303784"/>
                </a:lnTo>
                <a:lnTo>
                  <a:pt x="828039" y="322072"/>
                </a:lnTo>
                <a:lnTo>
                  <a:pt x="914697" y="322072"/>
                </a:lnTo>
                <a:lnTo>
                  <a:pt x="905151" y="303784"/>
                </a:lnTo>
                <a:close/>
              </a:path>
              <a:path w="1043304" h="561339">
                <a:moveTo>
                  <a:pt x="895796" y="287147"/>
                </a:moveTo>
                <a:lnTo>
                  <a:pt x="805941" y="287147"/>
                </a:lnTo>
                <a:lnTo>
                  <a:pt x="806957" y="288671"/>
                </a:lnTo>
                <a:lnTo>
                  <a:pt x="817752" y="305053"/>
                </a:lnTo>
                <a:lnTo>
                  <a:pt x="816990" y="303784"/>
                </a:lnTo>
                <a:lnTo>
                  <a:pt x="905151" y="303784"/>
                </a:lnTo>
                <a:lnTo>
                  <a:pt x="904620" y="302767"/>
                </a:lnTo>
                <a:lnTo>
                  <a:pt x="895796" y="287147"/>
                </a:lnTo>
                <a:close/>
              </a:path>
              <a:path w="1043304" h="561339">
                <a:moveTo>
                  <a:pt x="806837" y="288504"/>
                </a:moveTo>
                <a:lnTo>
                  <a:pt x="806947" y="288671"/>
                </a:lnTo>
                <a:lnTo>
                  <a:pt x="806837" y="288504"/>
                </a:lnTo>
                <a:close/>
              </a:path>
              <a:path w="1043304" h="561339">
                <a:moveTo>
                  <a:pt x="886238" y="271144"/>
                </a:moveTo>
                <a:lnTo>
                  <a:pt x="794257" y="271144"/>
                </a:lnTo>
                <a:lnTo>
                  <a:pt x="795274" y="272541"/>
                </a:lnTo>
                <a:lnTo>
                  <a:pt x="806837" y="288504"/>
                </a:lnTo>
                <a:lnTo>
                  <a:pt x="805941" y="287147"/>
                </a:lnTo>
                <a:lnTo>
                  <a:pt x="895796" y="287147"/>
                </a:lnTo>
                <a:lnTo>
                  <a:pt x="893572" y="283210"/>
                </a:lnTo>
                <a:lnTo>
                  <a:pt x="886238" y="271144"/>
                </a:lnTo>
                <a:close/>
              </a:path>
              <a:path w="1043304" h="561339">
                <a:moveTo>
                  <a:pt x="795233" y="272491"/>
                </a:moveTo>
                <a:close/>
              </a:path>
              <a:path w="1043304" h="561339">
                <a:moveTo>
                  <a:pt x="781812" y="255650"/>
                </a:moveTo>
                <a:lnTo>
                  <a:pt x="795233" y="272491"/>
                </a:lnTo>
                <a:lnTo>
                  <a:pt x="794257" y="271144"/>
                </a:lnTo>
                <a:lnTo>
                  <a:pt x="886238" y="271144"/>
                </a:lnTo>
                <a:lnTo>
                  <a:pt x="881761" y="263778"/>
                </a:lnTo>
                <a:lnTo>
                  <a:pt x="877416" y="257175"/>
                </a:lnTo>
                <a:lnTo>
                  <a:pt x="783208" y="257175"/>
                </a:lnTo>
                <a:lnTo>
                  <a:pt x="781812" y="255650"/>
                </a:lnTo>
                <a:close/>
              </a:path>
              <a:path w="1043304" h="561339">
                <a:moveTo>
                  <a:pt x="768730" y="241173"/>
                </a:moveTo>
                <a:lnTo>
                  <a:pt x="783208" y="257175"/>
                </a:lnTo>
                <a:lnTo>
                  <a:pt x="877416" y="257175"/>
                </a:lnTo>
                <a:lnTo>
                  <a:pt x="869061" y="244475"/>
                </a:lnTo>
                <a:lnTo>
                  <a:pt x="867763" y="242697"/>
                </a:lnTo>
                <a:lnTo>
                  <a:pt x="770254" y="242697"/>
                </a:lnTo>
                <a:lnTo>
                  <a:pt x="768730" y="241173"/>
                </a:lnTo>
                <a:close/>
              </a:path>
              <a:path w="1043304" h="561339">
                <a:moveTo>
                  <a:pt x="107823" y="13335"/>
                </a:moveTo>
                <a:lnTo>
                  <a:pt x="0" y="244982"/>
                </a:lnTo>
                <a:lnTo>
                  <a:pt x="250062" y="192277"/>
                </a:lnTo>
                <a:lnTo>
                  <a:pt x="222503" y="157606"/>
                </a:lnTo>
                <a:lnTo>
                  <a:pt x="171195" y="157606"/>
                </a:lnTo>
                <a:lnTo>
                  <a:pt x="127000" y="95376"/>
                </a:lnTo>
                <a:lnTo>
                  <a:pt x="156458" y="74519"/>
                </a:lnTo>
                <a:lnTo>
                  <a:pt x="107823" y="13335"/>
                </a:lnTo>
                <a:close/>
              </a:path>
              <a:path w="1043304" h="561339">
                <a:moveTo>
                  <a:pt x="856549" y="227329"/>
                </a:moveTo>
                <a:lnTo>
                  <a:pt x="754888" y="227329"/>
                </a:lnTo>
                <a:lnTo>
                  <a:pt x="756665" y="228980"/>
                </a:lnTo>
                <a:lnTo>
                  <a:pt x="770254" y="242697"/>
                </a:lnTo>
                <a:lnTo>
                  <a:pt x="867763" y="242697"/>
                </a:lnTo>
                <a:lnTo>
                  <a:pt x="856549" y="227329"/>
                </a:lnTo>
                <a:close/>
              </a:path>
              <a:path w="1043304" h="561339">
                <a:moveTo>
                  <a:pt x="755642" y="228084"/>
                </a:moveTo>
                <a:lnTo>
                  <a:pt x="756538" y="228980"/>
                </a:lnTo>
                <a:lnTo>
                  <a:pt x="755642" y="228084"/>
                </a:lnTo>
                <a:close/>
              </a:path>
              <a:path w="1043304" h="561339">
                <a:moveTo>
                  <a:pt x="754888" y="227329"/>
                </a:moveTo>
                <a:lnTo>
                  <a:pt x="755642" y="228084"/>
                </a:lnTo>
                <a:lnTo>
                  <a:pt x="756665" y="228980"/>
                </a:lnTo>
                <a:lnTo>
                  <a:pt x="754888" y="227329"/>
                </a:lnTo>
                <a:close/>
              </a:path>
              <a:path w="1043304" h="561339">
                <a:moveTo>
                  <a:pt x="740354" y="214693"/>
                </a:moveTo>
                <a:lnTo>
                  <a:pt x="755642" y="228084"/>
                </a:lnTo>
                <a:lnTo>
                  <a:pt x="754888" y="227329"/>
                </a:lnTo>
                <a:lnTo>
                  <a:pt x="856549" y="227329"/>
                </a:lnTo>
                <a:lnTo>
                  <a:pt x="855344" y="225678"/>
                </a:lnTo>
                <a:lnTo>
                  <a:pt x="847891" y="216280"/>
                </a:lnTo>
                <a:lnTo>
                  <a:pt x="742441" y="216280"/>
                </a:lnTo>
                <a:lnTo>
                  <a:pt x="740354" y="214693"/>
                </a:lnTo>
                <a:close/>
              </a:path>
              <a:path w="1043304" h="561339">
                <a:moveTo>
                  <a:pt x="846581" y="214629"/>
                </a:moveTo>
                <a:lnTo>
                  <a:pt x="740282" y="214629"/>
                </a:lnTo>
                <a:lnTo>
                  <a:pt x="742441" y="216280"/>
                </a:lnTo>
                <a:lnTo>
                  <a:pt x="847891" y="216280"/>
                </a:lnTo>
                <a:lnTo>
                  <a:pt x="846581" y="214629"/>
                </a:lnTo>
                <a:close/>
              </a:path>
              <a:path w="1043304" h="561339">
                <a:moveTo>
                  <a:pt x="725076" y="203068"/>
                </a:moveTo>
                <a:lnTo>
                  <a:pt x="740354" y="214693"/>
                </a:lnTo>
                <a:lnTo>
                  <a:pt x="846581" y="214629"/>
                </a:lnTo>
                <a:lnTo>
                  <a:pt x="840739" y="207263"/>
                </a:lnTo>
                <a:lnTo>
                  <a:pt x="837884" y="204088"/>
                </a:lnTo>
                <a:lnTo>
                  <a:pt x="726566" y="204088"/>
                </a:lnTo>
                <a:lnTo>
                  <a:pt x="725076" y="203068"/>
                </a:lnTo>
                <a:close/>
              </a:path>
              <a:path w="1043304" h="561339">
                <a:moveTo>
                  <a:pt x="836856" y="202946"/>
                </a:moveTo>
                <a:lnTo>
                  <a:pt x="724915" y="202946"/>
                </a:lnTo>
                <a:lnTo>
                  <a:pt x="726566" y="204088"/>
                </a:lnTo>
                <a:lnTo>
                  <a:pt x="837884" y="204088"/>
                </a:lnTo>
                <a:lnTo>
                  <a:pt x="836856" y="202946"/>
                </a:lnTo>
                <a:close/>
              </a:path>
              <a:path w="1043304" h="561339">
                <a:moveTo>
                  <a:pt x="814150" y="178815"/>
                </a:moveTo>
                <a:lnTo>
                  <a:pt x="688975" y="178815"/>
                </a:lnTo>
                <a:lnTo>
                  <a:pt x="708660" y="191769"/>
                </a:lnTo>
                <a:lnTo>
                  <a:pt x="725076" y="203068"/>
                </a:lnTo>
                <a:lnTo>
                  <a:pt x="724915" y="202946"/>
                </a:lnTo>
                <a:lnTo>
                  <a:pt x="836856" y="202946"/>
                </a:lnTo>
                <a:lnTo>
                  <a:pt x="824864" y="189611"/>
                </a:lnTo>
                <a:lnTo>
                  <a:pt x="814150" y="178815"/>
                </a:lnTo>
                <a:close/>
              </a:path>
              <a:path w="1043304" h="561339">
                <a:moveTo>
                  <a:pt x="708025" y="191388"/>
                </a:moveTo>
                <a:lnTo>
                  <a:pt x="708581" y="191769"/>
                </a:lnTo>
                <a:lnTo>
                  <a:pt x="708025" y="191388"/>
                </a:lnTo>
                <a:close/>
              </a:path>
              <a:path w="1043304" h="561339">
                <a:moveTo>
                  <a:pt x="800911" y="166369"/>
                </a:moveTo>
                <a:lnTo>
                  <a:pt x="668908" y="166369"/>
                </a:lnTo>
                <a:lnTo>
                  <a:pt x="669925" y="167004"/>
                </a:lnTo>
                <a:lnTo>
                  <a:pt x="689610" y="179324"/>
                </a:lnTo>
                <a:lnTo>
                  <a:pt x="688975" y="178815"/>
                </a:lnTo>
                <a:lnTo>
                  <a:pt x="814150" y="178815"/>
                </a:lnTo>
                <a:lnTo>
                  <a:pt x="807974" y="172592"/>
                </a:lnTo>
                <a:lnTo>
                  <a:pt x="800911" y="166369"/>
                </a:lnTo>
                <a:close/>
              </a:path>
              <a:path w="1043304" h="561339">
                <a:moveTo>
                  <a:pt x="669907" y="166994"/>
                </a:moveTo>
                <a:close/>
              </a:path>
              <a:path w="1043304" h="561339">
                <a:moveTo>
                  <a:pt x="648080" y="154304"/>
                </a:moveTo>
                <a:lnTo>
                  <a:pt x="669907" y="166994"/>
                </a:lnTo>
                <a:lnTo>
                  <a:pt x="668908" y="166369"/>
                </a:lnTo>
                <a:lnTo>
                  <a:pt x="800911" y="166369"/>
                </a:lnTo>
                <a:lnTo>
                  <a:pt x="789813" y="156590"/>
                </a:lnTo>
                <a:lnTo>
                  <a:pt x="787483" y="154812"/>
                </a:lnTo>
                <a:lnTo>
                  <a:pt x="649097" y="154812"/>
                </a:lnTo>
                <a:lnTo>
                  <a:pt x="648080" y="154304"/>
                </a:lnTo>
                <a:close/>
              </a:path>
              <a:path w="1043304" h="561339">
                <a:moveTo>
                  <a:pt x="156458" y="74519"/>
                </a:moveTo>
                <a:lnTo>
                  <a:pt x="127000" y="95376"/>
                </a:lnTo>
                <a:lnTo>
                  <a:pt x="171195" y="157606"/>
                </a:lnTo>
                <a:lnTo>
                  <a:pt x="203952" y="134269"/>
                </a:lnTo>
                <a:lnTo>
                  <a:pt x="156458" y="74519"/>
                </a:lnTo>
                <a:close/>
              </a:path>
              <a:path w="1043304" h="561339">
                <a:moveTo>
                  <a:pt x="203952" y="134269"/>
                </a:moveTo>
                <a:lnTo>
                  <a:pt x="171195" y="157606"/>
                </a:lnTo>
                <a:lnTo>
                  <a:pt x="222503" y="157606"/>
                </a:lnTo>
                <a:lnTo>
                  <a:pt x="203952" y="134269"/>
                </a:lnTo>
                <a:close/>
              </a:path>
              <a:path w="1043304" h="561339">
                <a:moveTo>
                  <a:pt x="626237" y="142493"/>
                </a:moveTo>
                <a:lnTo>
                  <a:pt x="649097" y="154812"/>
                </a:lnTo>
                <a:lnTo>
                  <a:pt x="787483" y="154812"/>
                </a:lnTo>
                <a:lnTo>
                  <a:pt x="772006" y="143001"/>
                </a:lnTo>
                <a:lnTo>
                  <a:pt x="627506" y="143001"/>
                </a:lnTo>
                <a:lnTo>
                  <a:pt x="626237" y="142493"/>
                </a:lnTo>
                <a:close/>
              </a:path>
              <a:path w="1043304" h="561339">
                <a:moveTo>
                  <a:pt x="755055" y="131190"/>
                </a:moveTo>
                <a:lnTo>
                  <a:pt x="603885" y="131190"/>
                </a:lnTo>
                <a:lnTo>
                  <a:pt x="627506" y="143001"/>
                </a:lnTo>
                <a:lnTo>
                  <a:pt x="772006" y="143001"/>
                </a:lnTo>
                <a:lnTo>
                  <a:pt x="770508" y="141859"/>
                </a:lnTo>
                <a:lnTo>
                  <a:pt x="755055" y="131190"/>
                </a:lnTo>
                <a:close/>
              </a:path>
              <a:path w="1043304" h="561339">
                <a:moveTo>
                  <a:pt x="381635" y="0"/>
                </a:moveTo>
                <a:lnTo>
                  <a:pt x="335279" y="3555"/>
                </a:lnTo>
                <a:lnTo>
                  <a:pt x="290194" y="12700"/>
                </a:lnTo>
                <a:lnTo>
                  <a:pt x="233425" y="32003"/>
                </a:lnTo>
                <a:lnTo>
                  <a:pt x="179197" y="58419"/>
                </a:lnTo>
                <a:lnTo>
                  <a:pt x="156458" y="74519"/>
                </a:lnTo>
                <a:lnTo>
                  <a:pt x="203952" y="134269"/>
                </a:lnTo>
                <a:lnTo>
                  <a:pt x="217363" y="124713"/>
                </a:lnTo>
                <a:lnTo>
                  <a:pt x="216788" y="124713"/>
                </a:lnTo>
                <a:lnTo>
                  <a:pt x="221106" y="122047"/>
                </a:lnTo>
                <a:lnTo>
                  <a:pt x="221880" y="122047"/>
                </a:lnTo>
                <a:lnTo>
                  <a:pt x="240791" y="112140"/>
                </a:lnTo>
                <a:lnTo>
                  <a:pt x="241124" y="112140"/>
                </a:lnTo>
                <a:lnTo>
                  <a:pt x="261821" y="102742"/>
                </a:lnTo>
                <a:lnTo>
                  <a:pt x="261619" y="102742"/>
                </a:lnTo>
                <a:lnTo>
                  <a:pt x="263778" y="101853"/>
                </a:lnTo>
                <a:lnTo>
                  <a:pt x="263971" y="101853"/>
                </a:lnTo>
                <a:lnTo>
                  <a:pt x="285131" y="93852"/>
                </a:lnTo>
                <a:lnTo>
                  <a:pt x="284733" y="93852"/>
                </a:lnTo>
                <a:lnTo>
                  <a:pt x="287147" y="93090"/>
                </a:lnTo>
                <a:lnTo>
                  <a:pt x="308364" y="86740"/>
                </a:lnTo>
                <a:lnTo>
                  <a:pt x="308101" y="86740"/>
                </a:lnTo>
                <a:lnTo>
                  <a:pt x="310895" y="85978"/>
                </a:lnTo>
                <a:lnTo>
                  <a:pt x="311555" y="85978"/>
                </a:lnTo>
                <a:lnTo>
                  <a:pt x="333426" y="81152"/>
                </a:lnTo>
                <a:lnTo>
                  <a:pt x="332866" y="81152"/>
                </a:lnTo>
                <a:lnTo>
                  <a:pt x="335152" y="80772"/>
                </a:lnTo>
                <a:lnTo>
                  <a:pt x="335287" y="80772"/>
                </a:lnTo>
                <a:lnTo>
                  <a:pt x="345776" y="79121"/>
                </a:lnTo>
                <a:lnTo>
                  <a:pt x="344931" y="79121"/>
                </a:lnTo>
                <a:lnTo>
                  <a:pt x="357737" y="77724"/>
                </a:lnTo>
                <a:lnTo>
                  <a:pt x="356615" y="77724"/>
                </a:lnTo>
                <a:lnTo>
                  <a:pt x="382254" y="76208"/>
                </a:lnTo>
                <a:lnTo>
                  <a:pt x="381762" y="76200"/>
                </a:lnTo>
                <a:lnTo>
                  <a:pt x="384555" y="76073"/>
                </a:lnTo>
                <a:lnTo>
                  <a:pt x="663807" y="76073"/>
                </a:lnTo>
                <a:lnTo>
                  <a:pt x="662177" y="75184"/>
                </a:lnTo>
                <a:lnTo>
                  <a:pt x="611758" y="51053"/>
                </a:lnTo>
                <a:lnTo>
                  <a:pt x="558038" y="30099"/>
                </a:lnTo>
                <a:lnTo>
                  <a:pt x="501268" y="13588"/>
                </a:lnTo>
                <a:lnTo>
                  <a:pt x="442467" y="3048"/>
                </a:lnTo>
                <a:lnTo>
                  <a:pt x="412241" y="507"/>
                </a:lnTo>
                <a:lnTo>
                  <a:pt x="381635" y="0"/>
                </a:lnTo>
                <a:close/>
              </a:path>
              <a:path w="1043304" h="561339">
                <a:moveTo>
                  <a:pt x="738945" y="120523"/>
                </a:moveTo>
                <a:lnTo>
                  <a:pt x="580516" y="120523"/>
                </a:lnTo>
                <a:lnTo>
                  <a:pt x="581913" y="121157"/>
                </a:lnTo>
                <a:lnTo>
                  <a:pt x="604901" y="131699"/>
                </a:lnTo>
                <a:lnTo>
                  <a:pt x="603885" y="131190"/>
                </a:lnTo>
                <a:lnTo>
                  <a:pt x="755055" y="131190"/>
                </a:lnTo>
                <a:lnTo>
                  <a:pt x="750824" y="128269"/>
                </a:lnTo>
                <a:lnTo>
                  <a:pt x="738945" y="120523"/>
                </a:lnTo>
                <a:close/>
              </a:path>
              <a:path w="1043304" h="561339">
                <a:moveTo>
                  <a:pt x="221106" y="122047"/>
                </a:moveTo>
                <a:lnTo>
                  <a:pt x="216788" y="124713"/>
                </a:lnTo>
                <a:lnTo>
                  <a:pt x="218959" y="123577"/>
                </a:lnTo>
                <a:lnTo>
                  <a:pt x="221106" y="122047"/>
                </a:lnTo>
                <a:close/>
              </a:path>
              <a:path w="1043304" h="561339">
                <a:moveTo>
                  <a:pt x="218959" y="123577"/>
                </a:moveTo>
                <a:lnTo>
                  <a:pt x="216788" y="124713"/>
                </a:lnTo>
                <a:lnTo>
                  <a:pt x="217363" y="124713"/>
                </a:lnTo>
                <a:lnTo>
                  <a:pt x="218959" y="123577"/>
                </a:lnTo>
                <a:close/>
              </a:path>
              <a:path w="1043304" h="561339">
                <a:moveTo>
                  <a:pt x="221880" y="122047"/>
                </a:moveTo>
                <a:lnTo>
                  <a:pt x="221106" y="122047"/>
                </a:lnTo>
                <a:lnTo>
                  <a:pt x="218959" y="123577"/>
                </a:lnTo>
                <a:lnTo>
                  <a:pt x="221880" y="122047"/>
                </a:lnTo>
                <a:close/>
              </a:path>
              <a:path w="1043304" h="561339">
                <a:moveTo>
                  <a:pt x="581794" y="121108"/>
                </a:moveTo>
                <a:close/>
              </a:path>
              <a:path w="1043304" h="561339">
                <a:moveTo>
                  <a:pt x="556767" y="110743"/>
                </a:moveTo>
                <a:lnTo>
                  <a:pt x="581794" y="121108"/>
                </a:lnTo>
                <a:lnTo>
                  <a:pt x="580516" y="120523"/>
                </a:lnTo>
                <a:lnTo>
                  <a:pt x="738945" y="120523"/>
                </a:lnTo>
                <a:lnTo>
                  <a:pt x="730376" y="114935"/>
                </a:lnTo>
                <a:lnTo>
                  <a:pt x="724525" y="111251"/>
                </a:lnTo>
                <a:lnTo>
                  <a:pt x="558164" y="111251"/>
                </a:lnTo>
                <a:lnTo>
                  <a:pt x="556767" y="110743"/>
                </a:lnTo>
                <a:close/>
              </a:path>
              <a:path w="1043304" h="561339">
                <a:moveTo>
                  <a:pt x="241124" y="112140"/>
                </a:moveTo>
                <a:lnTo>
                  <a:pt x="240791" y="112140"/>
                </a:lnTo>
                <a:lnTo>
                  <a:pt x="238887" y="113156"/>
                </a:lnTo>
                <a:lnTo>
                  <a:pt x="241124" y="112140"/>
                </a:lnTo>
                <a:close/>
              </a:path>
              <a:path w="1043304" h="561339">
                <a:moveTo>
                  <a:pt x="532976" y="102024"/>
                </a:moveTo>
                <a:lnTo>
                  <a:pt x="558164" y="111251"/>
                </a:lnTo>
                <a:lnTo>
                  <a:pt x="724525" y="111251"/>
                </a:lnTo>
                <a:lnTo>
                  <a:pt x="710401" y="102362"/>
                </a:lnTo>
                <a:lnTo>
                  <a:pt x="534035" y="102362"/>
                </a:lnTo>
                <a:lnTo>
                  <a:pt x="532976" y="102024"/>
                </a:lnTo>
                <a:close/>
              </a:path>
              <a:path w="1043304" h="561339">
                <a:moveTo>
                  <a:pt x="263778" y="101853"/>
                </a:moveTo>
                <a:lnTo>
                  <a:pt x="261619" y="102742"/>
                </a:lnTo>
                <a:lnTo>
                  <a:pt x="262822" y="102288"/>
                </a:lnTo>
                <a:lnTo>
                  <a:pt x="263778" y="101853"/>
                </a:lnTo>
                <a:close/>
              </a:path>
              <a:path w="1043304" h="561339">
                <a:moveTo>
                  <a:pt x="262822" y="102288"/>
                </a:moveTo>
                <a:lnTo>
                  <a:pt x="261619" y="102742"/>
                </a:lnTo>
                <a:lnTo>
                  <a:pt x="261821" y="102742"/>
                </a:lnTo>
                <a:lnTo>
                  <a:pt x="262822" y="102288"/>
                </a:lnTo>
                <a:close/>
              </a:path>
              <a:path w="1043304" h="561339">
                <a:moveTo>
                  <a:pt x="532511" y="101853"/>
                </a:moveTo>
                <a:lnTo>
                  <a:pt x="532976" y="102024"/>
                </a:lnTo>
                <a:lnTo>
                  <a:pt x="534035" y="102362"/>
                </a:lnTo>
                <a:lnTo>
                  <a:pt x="532511" y="101853"/>
                </a:lnTo>
                <a:close/>
              </a:path>
              <a:path w="1043304" h="561339">
                <a:moveTo>
                  <a:pt x="709594" y="101853"/>
                </a:moveTo>
                <a:lnTo>
                  <a:pt x="532511" y="101853"/>
                </a:lnTo>
                <a:lnTo>
                  <a:pt x="534035" y="102362"/>
                </a:lnTo>
                <a:lnTo>
                  <a:pt x="710401" y="102362"/>
                </a:lnTo>
                <a:lnTo>
                  <a:pt x="709594" y="101853"/>
                </a:lnTo>
                <a:close/>
              </a:path>
              <a:path w="1043304" h="561339">
                <a:moveTo>
                  <a:pt x="263971" y="101853"/>
                </a:moveTo>
                <a:lnTo>
                  <a:pt x="263778" y="101853"/>
                </a:lnTo>
                <a:lnTo>
                  <a:pt x="262822" y="102288"/>
                </a:lnTo>
                <a:lnTo>
                  <a:pt x="263971" y="101853"/>
                </a:lnTo>
                <a:close/>
              </a:path>
              <a:path w="1043304" h="561339">
                <a:moveTo>
                  <a:pt x="696038" y="93979"/>
                </a:moveTo>
                <a:lnTo>
                  <a:pt x="507745" y="93979"/>
                </a:lnTo>
                <a:lnTo>
                  <a:pt x="532976" y="102024"/>
                </a:lnTo>
                <a:lnTo>
                  <a:pt x="532511" y="101853"/>
                </a:lnTo>
                <a:lnTo>
                  <a:pt x="709594" y="101853"/>
                </a:lnTo>
                <a:lnTo>
                  <a:pt x="708787" y="101346"/>
                </a:lnTo>
                <a:lnTo>
                  <a:pt x="696038" y="93979"/>
                </a:lnTo>
                <a:close/>
              </a:path>
              <a:path w="1043304" h="561339">
                <a:moveTo>
                  <a:pt x="684762" y="87502"/>
                </a:moveTo>
                <a:lnTo>
                  <a:pt x="482853" y="87502"/>
                </a:lnTo>
                <a:lnTo>
                  <a:pt x="484886" y="88011"/>
                </a:lnTo>
                <a:lnTo>
                  <a:pt x="509650" y="94614"/>
                </a:lnTo>
                <a:lnTo>
                  <a:pt x="507745" y="93979"/>
                </a:lnTo>
                <a:lnTo>
                  <a:pt x="696038" y="93979"/>
                </a:lnTo>
                <a:lnTo>
                  <a:pt x="685926" y="88137"/>
                </a:lnTo>
                <a:lnTo>
                  <a:pt x="684762" y="87502"/>
                </a:lnTo>
                <a:close/>
              </a:path>
              <a:path w="1043304" h="561339">
                <a:moveTo>
                  <a:pt x="287147" y="93090"/>
                </a:moveTo>
                <a:lnTo>
                  <a:pt x="284733" y="93852"/>
                </a:lnTo>
                <a:lnTo>
                  <a:pt x="286683" y="93266"/>
                </a:lnTo>
                <a:lnTo>
                  <a:pt x="287147" y="93090"/>
                </a:lnTo>
                <a:close/>
              </a:path>
              <a:path w="1043304" h="561339">
                <a:moveTo>
                  <a:pt x="286683" y="93266"/>
                </a:moveTo>
                <a:lnTo>
                  <a:pt x="284733" y="93852"/>
                </a:lnTo>
                <a:lnTo>
                  <a:pt x="285131" y="93852"/>
                </a:lnTo>
                <a:lnTo>
                  <a:pt x="286683" y="93266"/>
                </a:lnTo>
                <a:close/>
              </a:path>
              <a:path w="1043304" h="561339">
                <a:moveTo>
                  <a:pt x="287265" y="93090"/>
                </a:moveTo>
                <a:lnTo>
                  <a:pt x="286683" y="93266"/>
                </a:lnTo>
                <a:lnTo>
                  <a:pt x="287265" y="93090"/>
                </a:lnTo>
                <a:close/>
              </a:path>
              <a:path w="1043304" h="561339">
                <a:moveTo>
                  <a:pt x="484362" y="87903"/>
                </a:moveTo>
                <a:lnTo>
                  <a:pt x="484768" y="88011"/>
                </a:lnTo>
                <a:lnTo>
                  <a:pt x="484362" y="87903"/>
                </a:lnTo>
                <a:close/>
              </a:path>
              <a:path w="1043304" h="561339">
                <a:moveTo>
                  <a:pt x="482853" y="87502"/>
                </a:moveTo>
                <a:lnTo>
                  <a:pt x="484362" y="87903"/>
                </a:lnTo>
                <a:lnTo>
                  <a:pt x="484886" y="88011"/>
                </a:lnTo>
                <a:lnTo>
                  <a:pt x="482853" y="87502"/>
                </a:lnTo>
                <a:close/>
              </a:path>
              <a:path w="1043304" h="561339">
                <a:moveTo>
                  <a:pt x="457707" y="82423"/>
                </a:moveTo>
                <a:lnTo>
                  <a:pt x="484362" y="87903"/>
                </a:lnTo>
                <a:lnTo>
                  <a:pt x="482853" y="87502"/>
                </a:lnTo>
                <a:lnTo>
                  <a:pt x="684762" y="87502"/>
                </a:lnTo>
                <a:lnTo>
                  <a:pt x="675915" y="82676"/>
                </a:lnTo>
                <a:lnTo>
                  <a:pt x="459739" y="82676"/>
                </a:lnTo>
                <a:lnTo>
                  <a:pt x="457707" y="82423"/>
                </a:lnTo>
                <a:close/>
              </a:path>
              <a:path w="1043304" h="561339">
                <a:moveTo>
                  <a:pt x="310895" y="85978"/>
                </a:moveTo>
                <a:lnTo>
                  <a:pt x="308101" y="86740"/>
                </a:lnTo>
                <a:lnTo>
                  <a:pt x="309084" y="86524"/>
                </a:lnTo>
                <a:lnTo>
                  <a:pt x="310895" y="85978"/>
                </a:lnTo>
                <a:close/>
              </a:path>
              <a:path w="1043304" h="561339">
                <a:moveTo>
                  <a:pt x="309084" y="86524"/>
                </a:moveTo>
                <a:lnTo>
                  <a:pt x="308101" y="86740"/>
                </a:lnTo>
                <a:lnTo>
                  <a:pt x="308364" y="86740"/>
                </a:lnTo>
                <a:lnTo>
                  <a:pt x="309084" y="86524"/>
                </a:lnTo>
                <a:close/>
              </a:path>
              <a:path w="1043304" h="561339">
                <a:moveTo>
                  <a:pt x="311555" y="85978"/>
                </a:moveTo>
                <a:lnTo>
                  <a:pt x="310895" y="85978"/>
                </a:lnTo>
                <a:lnTo>
                  <a:pt x="309084" y="86524"/>
                </a:lnTo>
                <a:lnTo>
                  <a:pt x="311555" y="85978"/>
                </a:lnTo>
                <a:close/>
              </a:path>
              <a:path w="1043304" h="561339">
                <a:moveTo>
                  <a:pt x="433143" y="78736"/>
                </a:moveTo>
                <a:lnTo>
                  <a:pt x="459739" y="82676"/>
                </a:lnTo>
                <a:lnTo>
                  <a:pt x="675915" y="82676"/>
                </a:lnTo>
                <a:lnTo>
                  <a:pt x="668930" y="78866"/>
                </a:lnTo>
                <a:lnTo>
                  <a:pt x="434720" y="78866"/>
                </a:lnTo>
                <a:lnTo>
                  <a:pt x="433143" y="78736"/>
                </a:lnTo>
                <a:close/>
              </a:path>
              <a:path w="1043304" h="561339">
                <a:moveTo>
                  <a:pt x="335152" y="80772"/>
                </a:moveTo>
                <a:lnTo>
                  <a:pt x="332866" y="81152"/>
                </a:lnTo>
                <a:lnTo>
                  <a:pt x="334818" y="80845"/>
                </a:lnTo>
                <a:lnTo>
                  <a:pt x="335152" y="80772"/>
                </a:lnTo>
                <a:close/>
              </a:path>
              <a:path w="1043304" h="561339">
                <a:moveTo>
                  <a:pt x="334818" y="80845"/>
                </a:moveTo>
                <a:lnTo>
                  <a:pt x="332866" y="81152"/>
                </a:lnTo>
                <a:lnTo>
                  <a:pt x="333426" y="81152"/>
                </a:lnTo>
                <a:lnTo>
                  <a:pt x="334818" y="80845"/>
                </a:lnTo>
                <a:close/>
              </a:path>
              <a:path w="1043304" h="561339">
                <a:moveTo>
                  <a:pt x="335287" y="80772"/>
                </a:moveTo>
                <a:lnTo>
                  <a:pt x="335152" y="80772"/>
                </a:lnTo>
                <a:lnTo>
                  <a:pt x="334818" y="80845"/>
                </a:lnTo>
                <a:lnTo>
                  <a:pt x="335287" y="80772"/>
                </a:lnTo>
                <a:close/>
              </a:path>
              <a:path w="1043304" h="561339">
                <a:moveTo>
                  <a:pt x="346582" y="78993"/>
                </a:moveTo>
                <a:lnTo>
                  <a:pt x="344931" y="79121"/>
                </a:lnTo>
                <a:lnTo>
                  <a:pt x="345776" y="79121"/>
                </a:lnTo>
                <a:lnTo>
                  <a:pt x="346582" y="78993"/>
                </a:lnTo>
                <a:close/>
              </a:path>
              <a:path w="1043304" h="561339">
                <a:moveTo>
                  <a:pt x="432307" y="78612"/>
                </a:moveTo>
                <a:lnTo>
                  <a:pt x="433143" y="78736"/>
                </a:lnTo>
                <a:lnTo>
                  <a:pt x="434720" y="78866"/>
                </a:lnTo>
                <a:lnTo>
                  <a:pt x="432307" y="78612"/>
                </a:lnTo>
                <a:close/>
              </a:path>
              <a:path w="1043304" h="561339">
                <a:moveTo>
                  <a:pt x="668464" y="78612"/>
                </a:moveTo>
                <a:lnTo>
                  <a:pt x="432307" y="78612"/>
                </a:lnTo>
                <a:lnTo>
                  <a:pt x="434720" y="78866"/>
                </a:lnTo>
                <a:lnTo>
                  <a:pt x="668930" y="78866"/>
                </a:lnTo>
                <a:lnTo>
                  <a:pt x="668464" y="78612"/>
                </a:lnTo>
                <a:close/>
              </a:path>
              <a:path w="1043304" h="561339">
                <a:moveTo>
                  <a:pt x="408288" y="76684"/>
                </a:moveTo>
                <a:lnTo>
                  <a:pt x="433143" y="78736"/>
                </a:lnTo>
                <a:lnTo>
                  <a:pt x="432307" y="78612"/>
                </a:lnTo>
                <a:lnTo>
                  <a:pt x="668464" y="78612"/>
                </a:lnTo>
                <a:lnTo>
                  <a:pt x="664971" y="76707"/>
                </a:lnTo>
                <a:lnTo>
                  <a:pt x="409575" y="76707"/>
                </a:lnTo>
                <a:lnTo>
                  <a:pt x="408288" y="76684"/>
                </a:lnTo>
                <a:close/>
              </a:path>
              <a:path w="1043304" h="561339">
                <a:moveTo>
                  <a:pt x="358901" y="77597"/>
                </a:moveTo>
                <a:lnTo>
                  <a:pt x="356615" y="77724"/>
                </a:lnTo>
                <a:lnTo>
                  <a:pt x="357737" y="77724"/>
                </a:lnTo>
                <a:lnTo>
                  <a:pt x="358901" y="77597"/>
                </a:lnTo>
                <a:close/>
              </a:path>
              <a:path w="1043304" h="561339">
                <a:moveTo>
                  <a:pt x="407035" y="76580"/>
                </a:moveTo>
                <a:lnTo>
                  <a:pt x="408288" y="76684"/>
                </a:lnTo>
                <a:lnTo>
                  <a:pt x="409575" y="76707"/>
                </a:lnTo>
                <a:lnTo>
                  <a:pt x="407035" y="76580"/>
                </a:lnTo>
                <a:close/>
              </a:path>
              <a:path w="1043304" h="561339">
                <a:moveTo>
                  <a:pt x="664739" y="76580"/>
                </a:moveTo>
                <a:lnTo>
                  <a:pt x="407035" y="76580"/>
                </a:lnTo>
                <a:lnTo>
                  <a:pt x="409575" y="76707"/>
                </a:lnTo>
                <a:lnTo>
                  <a:pt x="664971" y="76707"/>
                </a:lnTo>
                <a:lnTo>
                  <a:pt x="664739" y="76580"/>
                </a:lnTo>
                <a:close/>
              </a:path>
              <a:path w="1043304" h="561339">
                <a:moveTo>
                  <a:pt x="663807" y="76073"/>
                </a:moveTo>
                <a:lnTo>
                  <a:pt x="384555" y="76073"/>
                </a:lnTo>
                <a:lnTo>
                  <a:pt x="382254" y="76208"/>
                </a:lnTo>
                <a:lnTo>
                  <a:pt x="408288" y="76684"/>
                </a:lnTo>
                <a:lnTo>
                  <a:pt x="407035" y="76580"/>
                </a:lnTo>
                <a:lnTo>
                  <a:pt x="664739" y="76580"/>
                </a:lnTo>
                <a:lnTo>
                  <a:pt x="663807" y="76073"/>
                </a:lnTo>
                <a:close/>
              </a:path>
              <a:path w="1043304" h="561339">
                <a:moveTo>
                  <a:pt x="384555" y="76073"/>
                </a:moveTo>
                <a:lnTo>
                  <a:pt x="381762" y="76200"/>
                </a:lnTo>
                <a:lnTo>
                  <a:pt x="382254" y="76208"/>
                </a:lnTo>
                <a:lnTo>
                  <a:pt x="384555" y="76073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944880"/>
            <a:ext cx="11520170" cy="5145405"/>
            <a:chOff x="274320" y="944880"/>
            <a:chExt cx="11520170" cy="5145405"/>
          </a:xfrm>
        </p:grpSpPr>
        <p:sp>
          <p:nvSpPr>
            <p:cNvPr id="3" name="object 3"/>
            <p:cNvSpPr/>
            <p:nvPr/>
          </p:nvSpPr>
          <p:spPr>
            <a:xfrm>
              <a:off x="274320" y="944880"/>
              <a:ext cx="11519916" cy="5145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2360" y="4081272"/>
              <a:ext cx="2049780" cy="748665"/>
            </a:xfrm>
            <a:custGeom>
              <a:avLst/>
              <a:gdLst/>
              <a:ahLst/>
              <a:cxnLst/>
              <a:rect l="l" t="t" r="r" b="b"/>
              <a:pathLst>
                <a:path w="2049779" h="748664">
                  <a:moveTo>
                    <a:pt x="1925065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3"/>
                  </a:lnTo>
                  <a:lnTo>
                    <a:pt x="1925065" y="748283"/>
                  </a:lnTo>
                  <a:lnTo>
                    <a:pt x="1973591" y="738477"/>
                  </a:lnTo>
                  <a:lnTo>
                    <a:pt x="2013235" y="711739"/>
                  </a:lnTo>
                  <a:lnTo>
                    <a:pt x="2039973" y="672095"/>
                  </a:lnTo>
                  <a:lnTo>
                    <a:pt x="2049779" y="623569"/>
                  </a:lnTo>
                  <a:lnTo>
                    <a:pt x="2049779" y="124713"/>
                  </a:lnTo>
                  <a:lnTo>
                    <a:pt x="2039973" y="76188"/>
                  </a:lnTo>
                  <a:lnTo>
                    <a:pt x="2013235" y="36544"/>
                  </a:lnTo>
                  <a:lnTo>
                    <a:pt x="1973591" y="9806"/>
                  </a:lnTo>
                  <a:lnTo>
                    <a:pt x="1925065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04665" y="4185920"/>
            <a:ext cx="1776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7623" y="3684270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821" y="319422"/>
                </a:moveTo>
                <a:lnTo>
                  <a:pt x="662428" y="322254"/>
                </a:lnTo>
                <a:lnTo>
                  <a:pt x="637539" y="358298"/>
                </a:lnTo>
                <a:lnTo>
                  <a:pt x="627987" y="401058"/>
                </a:lnTo>
                <a:lnTo>
                  <a:pt x="635888" y="445769"/>
                </a:lnTo>
                <a:lnTo>
                  <a:pt x="660455" y="483927"/>
                </a:lnTo>
                <a:lnTo>
                  <a:pt x="696499" y="508809"/>
                </a:lnTo>
                <a:lnTo>
                  <a:pt x="739259" y="518332"/>
                </a:lnTo>
                <a:lnTo>
                  <a:pt x="783971" y="510412"/>
                </a:lnTo>
                <a:lnTo>
                  <a:pt x="822130" y="485846"/>
                </a:lnTo>
                <a:lnTo>
                  <a:pt x="847026" y="449802"/>
                </a:lnTo>
                <a:lnTo>
                  <a:pt x="854061" y="418337"/>
                </a:lnTo>
                <a:lnTo>
                  <a:pt x="707009" y="418337"/>
                </a:lnTo>
                <a:lnTo>
                  <a:pt x="666821" y="319422"/>
                </a:lnTo>
                <a:close/>
              </a:path>
              <a:path w="856614" h="518795">
                <a:moveTo>
                  <a:pt x="737610" y="291120"/>
                </a:moveTo>
                <a:lnTo>
                  <a:pt x="700531" y="297687"/>
                </a:lnTo>
                <a:lnTo>
                  <a:pt x="666821" y="319422"/>
                </a:lnTo>
                <a:lnTo>
                  <a:pt x="707009" y="418337"/>
                </a:lnTo>
                <a:lnTo>
                  <a:pt x="777621" y="389762"/>
                </a:lnTo>
                <a:lnTo>
                  <a:pt x="737610" y="291120"/>
                </a:lnTo>
                <a:close/>
              </a:path>
              <a:path w="856614" h="518795">
                <a:moveTo>
                  <a:pt x="745245" y="289768"/>
                </a:moveTo>
                <a:lnTo>
                  <a:pt x="737610" y="291120"/>
                </a:lnTo>
                <a:lnTo>
                  <a:pt x="777621" y="389762"/>
                </a:lnTo>
                <a:lnTo>
                  <a:pt x="707009" y="418337"/>
                </a:lnTo>
                <a:lnTo>
                  <a:pt x="854061" y="418337"/>
                </a:lnTo>
                <a:lnTo>
                  <a:pt x="856587" y="407042"/>
                </a:lnTo>
                <a:lnTo>
                  <a:pt x="848740" y="362330"/>
                </a:lnTo>
                <a:lnTo>
                  <a:pt x="824101" y="324173"/>
                </a:lnTo>
                <a:lnTo>
                  <a:pt x="788019" y="299291"/>
                </a:lnTo>
                <a:lnTo>
                  <a:pt x="745245" y="289768"/>
                </a:lnTo>
                <a:close/>
              </a:path>
              <a:path w="856614" h="518795">
                <a:moveTo>
                  <a:pt x="654732" y="289666"/>
                </a:moveTo>
                <a:lnTo>
                  <a:pt x="666821" y="319422"/>
                </a:lnTo>
                <a:lnTo>
                  <a:pt x="700531" y="297687"/>
                </a:lnTo>
                <a:lnTo>
                  <a:pt x="731364" y="292226"/>
                </a:lnTo>
                <a:lnTo>
                  <a:pt x="656081" y="292226"/>
                </a:lnTo>
                <a:lnTo>
                  <a:pt x="654732" y="289666"/>
                </a:lnTo>
                <a:close/>
              </a:path>
              <a:path w="856614" h="518795">
                <a:moveTo>
                  <a:pt x="654430" y="288924"/>
                </a:moveTo>
                <a:lnTo>
                  <a:pt x="654785" y="289768"/>
                </a:lnTo>
                <a:lnTo>
                  <a:pt x="656081" y="292226"/>
                </a:lnTo>
                <a:lnTo>
                  <a:pt x="654430" y="288924"/>
                </a:lnTo>
                <a:close/>
              </a:path>
              <a:path w="856614" h="518795">
                <a:moveTo>
                  <a:pt x="736719" y="288924"/>
                </a:moveTo>
                <a:lnTo>
                  <a:pt x="654430" y="288924"/>
                </a:lnTo>
                <a:lnTo>
                  <a:pt x="656081" y="292226"/>
                </a:lnTo>
                <a:lnTo>
                  <a:pt x="731364" y="292226"/>
                </a:lnTo>
                <a:lnTo>
                  <a:pt x="737610" y="291120"/>
                </a:lnTo>
                <a:lnTo>
                  <a:pt x="736719" y="288924"/>
                </a:lnTo>
                <a:close/>
              </a:path>
              <a:path w="856614" h="518795">
                <a:moveTo>
                  <a:pt x="731413" y="275843"/>
                </a:moveTo>
                <a:lnTo>
                  <a:pt x="647446" y="275843"/>
                </a:lnTo>
                <a:lnTo>
                  <a:pt x="648208" y="277240"/>
                </a:lnTo>
                <a:lnTo>
                  <a:pt x="654732" y="289666"/>
                </a:lnTo>
                <a:lnTo>
                  <a:pt x="654430" y="288924"/>
                </a:lnTo>
                <a:lnTo>
                  <a:pt x="736719" y="288924"/>
                </a:lnTo>
                <a:lnTo>
                  <a:pt x="731413" y="275843"/>
                </a:lnTo>
                <a:close/>
              </a:path>
              <a:path w="856614" h="518795">
                <a:moveTo>
                  <a:pt x="647924" y="276750"/>
                </a:moveTo>
                <a:lnTo>
                  <a:pt x="648182" y="277240"/>
                </a:lnTo>
                <a:lnTo>
                  <a:pt x="647924" y="276750"/>
                </a:lnTo>
                <a:close/>
              </a:path>
              <a:path w="856614" h="518795">
                <a:moveTo>
                  <a:pt x="647446" y="275843"/>
                </a:moveTo>
                <a:lnTo>
                  <a:pt x="647924" y="276750"/>
                </a:lnTo>
                <a:lnTo>
                  <a:pt x="648208" y="277240"/>
                </a:lnTo>
                <a:lnTo>
                  <a:pt x="647446" y="275843"/>
                </a:lnTo>
                <a:close/>
              </a:path>
              <a:path w="856614" h="518795">
                <a:moveTo>
                  <a:pt x="725489" y="261238"/>
                </a:moveTo>
                <a:lnTo>
                  <a:pt x="638937" y="261238"/>
                </a:lnTo>
                <a:lnTo>
                  <a:pt x="639699" y="262508"/>
                </a:lnTo>
                <a:lnTo>
                  <a:pt x="647924" y="276750"/>
                </a:lnTo>
                <a:lnTo>
                  <a:pt x="647446" y="275843"/>
                </a:lnTo>
                <a:lnTo>
                  <a:pt x="731413" y="275843"/>
                </a:lnTo>
                <a:lnTo>
                  <a:pt x="725489" y="261238"/>
                </a:lnTo>
                <a:close/>
              </a:path>
              <a:path w="856614" h="518795">
                <a:moveTo>
                  <a:pt x="639347" y="261947"/>
                </a:moveTo>
                <a:lnTo>
                  <a:pt x="639672" y="262508"/>
                </a:lnTo>
                <a:lnTo>
                  <a:pt x="639347" y="261947"/>
                </a:lnTo>
                <a:close/>
              </a:path>
              <a:path w="856614" h="518795">
                <a:moveTo>
                  <a:pt x="718287" y="246887"/>
                </a:moveTo>
                <a:lnTo>
                  <a:pt x="629920" y="246887"/>
                </a:lnTo>
                <a:lnTo>
                  <a:pt x="630936" y="248411"/>
                </a:lnTo>
                <a:lnTo>
                  <a:pt x="639347" y="261947"/>
                </a:lnTo>
                <a:lnTo>
                  <a:pt x="638937" y="261238"/>
                </a:lnTo>
                <a:lnTo>
                  <a:pt x="725489" y="261238"/>
                </a:lnTo>
                <a:lnTo>
                  <a:pt x="724408" y="258571"/>
                </a:lnTo>
                <a:lnTo>
                  <a:pt x="718287" y="246887"/>
                </a:lnTo>
                <a:close/>
              </a:path>
              <a:path w="856614" h="518795">
                <a:moveTo>
                  <a:pt x="630331" y="247545"/>
                </a:moveTo>
                <a:lnTo>
                  <a:pt x="630874" y="248411"/>
                </a:lnTo>
                <a:lnTo>
                  <a:pt x="630331" y="247545"/>
                </a:lnTo>
                <a:close/>
              </a:path>
              <a:path w="856614" h="518795">
                <a:moveTo>
                  <a:pt x="629920" y="246887"/>
                </a:moveTo>
                <a:lnTo>
                  <a:pt x="630331" y="247545"/>
                </a:lnTo>
                <a:lnTo>
                  <a:pt x="630936" y="248411"/>
                </a:lnTo>
                <a:lnTo>
                  <a:pt x="629920" y="246887"/>
                </a:lnTo>
                <a:close/>
              </a:path>
              <a:path w="856614" h="518795">
                <a:moveTo>
                  <a:pt x="710820" y="233298"/>
                </a:moveTo>
                <a:lnTo>
                  <a:pt x="620395" y="233298"/>
                </a:lnTo>
                <a:lnTo>
                  <a:pt x="621664" y="235076"/>
                </a:lnTo>
                <a:lnTo>
                  <a:pt x="630331" y="247545"/>
                </a:lnTo>
                <a:lnTo>
                  <a:pt x="629920" y="246887"/>
                </a:lnTo>
                <a:lnTo>
                  <a:pt x="718287" y="246887"/>
                </a:lnTo>
                <a:lnTo>
                  <a:pt x="714628" y="239902"/>
                </a:lnTo>
                <a:lnTo>
                  <a:pt x="710820" y="233298"/>
                </a:lnTo>
                <a:close/>
              </a:path>
              <a:path w="856614" h="518795">
                <a:moveTo>
                  <a:pt x="98551" y="0"/>
                </a:moveTo>
                <a:lnTo>
                  <a:pt x="0" y="235838"/>
                </a:lnTo>
                <a:lnTo>
                  <a:pt x="247776" y="173227"/>
                </a:lnTo>
                <a:lnTo>
                  <a:pt x="220207" y="141223"/>
                </a:lnTo>
                <a:lnTo>
                  <a:pt x="168148" y="141223"/>
                </a:lnTo>
                <a:lnTo>
                  <a:pt x="120523" y="81787"/>
                </a:lnTo>
                <a:lnTo>
                  <a:pt x="149161" y="58750"/>
                </a:lnTo>
                <a:lnTo>
                  <a:pt x="98551" y="0"/>
                </a:lnTo>
                <a:close/>
              </a:path>
              <a:path w="856614" h="518795">
                <a:moveTo>
                  <a:pt x="621384" y="234717"/>
                </a:moveTo>
                <a:lnTo>
                  <a:pt x="621635" y="235076"/>
                </a:lnTo>
                <a:lnTo>
                  <a:pt x="621384" y="234717"/>
                </a:lnTo>
                <a:close/>
              </a:path>
              <a:path w="856614" h="518795">
                <a:moveTo>
                  <a:pt x="620395" y="233298"/>
                </a:moveTo>
                <a:lnTo>
                  <a:pt x="621384" y="234717"/>
                </a:lnTo>
                <a:lnTo>
                  <a:pt x="621664" y="235076"/>
                </a:lnTo>
                <a:lnTo>
                  <a:pt x="620395" y="233298"/>
                </a:lnTo>
                <a:close/>
              </a:path>
              <a:path w="856614" h="518795">
                <a:moveTo>
                  <a:pt x="703392" y="220598"/>
                </a:moveTo>
                <a:lnTo>
                  <a:pt x="610362" y="220598"/>
                </a:lnTo>
                <a:lnTo>
                  <a:pt x="621384" y="234717"/>
                </a:lnTo>
                <a:lnTo>
                  <a:pt x="620395" y="233298"/>
                </a:lnTo>
                <a:lnTo>
                  <a:pt x="710820" y="233298"/>
                </a:lnTo>
                <a:lnTo>
                  <a:pt x="704596" y="222503"/>
                </a:lnTo>
                <a:lnTo>
                  <a:pt x="703392" y="220598"/>
                </a:lnTo>
                <a:close/>
              </a:path>
              <a:path w="856614" h="518795">
                <a:moveTo>
                  <a:pt x="695853" y="208660"/>
                </a:moveTo>
                <a:lnTo>
                  <a:pt x="599693" y="208660"/>
                </a:lnTo>
                <a:lnTo>
                  <a:pt x="601472" y="210565"/>
                </a:lnTo>
                <a:lnTo>
                  <a:pt x="611631" y="222249"/>
                </a:lnTo>
                <a:lnTo>
                  <a:pt x="610362" y="220598"/>
                </a:lnTo>
                <a:lnTo>
                  <a:pt x="703392" y="220598"/>
                </a:lnTo>
                <a:lnTo>
                  <a:pt x="695853" y="208660"/>
                </a:lnTo>
                <a:close/>
              </a:path>
              <a:path w="856614" h="518795">
                <a:moveTo>
                  <a:pt x="600719" y="209827"/>
                </a:moveTo>
                <a:lnTo>
                  <a:pt x="601367" y="210565"/>
                </a:lnTo>
                <a:lnTo>
                  <a:pt x="600719" y="209827"/>
                </a:lnTo>
                <a:close/>
              </a:path>
              <a:path w="856614" h="518795">
                <a:moveTo>
                  <a:pt x="599693" y="208660"/>
                </a:moveTo>
                <a:lnTo>
                  <a:pt x="600719" y="209827"/>
                </a:lnTo>
                <a:lnTo>
                  <a:pt x="601472" y="210565"/>
                </a:lnTo>
                <a:lnTo>
                  <a:pt x="599693" y="208660"/>
                </a:lnTo>
                <a:close/>
              </a:path>
              <a:path w="856614" h="518795">
                <a:moveTo>
                  <a:pt x="588606" y="197952"/>
                </a:moveTo>
                <a:lnTo>
                  <a:pt x="600719" y="209827"/>
                </a:lnTo>
                <a:lnTo>
                  <a:pt x="599693" y="208660"/>
                </a:lnTo>
                <a:lnTo>
                  <a:pt x="695853" y="208660"/>
                </a:lnTo>
                <a:lnTo>
                  <a:pt x="693927" y="205612"/>
                </a:lnTo>
                <a:lnTo>
                  <a:pt x="689711" y="199516"/>
                </a:lnTo>
                <a:lnTo>
                  <a:pt x="590423" y="199516"/>
                </a:lnTo>
                <a:lnTo>
                  <a:pt x="588606" y="197952"/>
                </a:lnTo>
                <a:close/>
              </a:path>
              <a:path w="856614" h="518795">
                <a:moveTo>
                  <a:pt x="688569" y="197865"/>
                </a:moveTo>
                <a:lnTo>
                  <a:pt x="588517" y="197865"/>
                </a:lnTo>
                <a:lnTo>
                  <a:pt x="590423" y="199516"/>
                </a:lnTo>
                <a:lnTo>
                  <a:pt x="689711" y="199516"/>
                </a:lnTo>
                <a:lnTo>
                  <a:pt x="688569" y="197865"/>
                </a:lnTo>
                <a:close/>
              </a:path>
              <a:path w="856614" h="518795">
                <a:moveTo>
                  <a:pt x="576741" y="187736"/>
                </a:moveTo>
                <a:lnTo>
                  <a:pt x="588606" y="197952"/>
                </a:lnTo>
                <a:lnTo>
                  <a:pt x="688569" y="197865"/>
                </a:lnTo>
                <a:lnTo>
                  <a:pt x="682419" y="188975"/>
                </a:lnTo>
                <a:lnTo>
                  <a:pt x="578358" y="188975"/>
                </a:lnTo>
                <a:lnTo>
                  <a:pt x="576741" y="187736"/>
                </a:lnTo>
                <a:close/>
              </a:path>
              <a:path w="856614" h="518795">
                <a:moveTo>
                  <a:pt x="681437" y="187705"/>
                </a:moveTo>
                <a:lnTo>
                  <a:pt x="576706" y="187705"/>
                </a:lnTo>
                <a:lnTo>
                  <a:pt x="578358" y="188975"/>
                </a:lnTo>
                <a:lnTo>
                  <a:pt x="682419" y="188975"/>
                </a:lnTo>
                <a:lnTo>
                  <a:pt x="682243" y="188721"/>
                </a:lnTo>
                <a:lnTo>
                  <a:pt x="681437" y="187705"/>
                </a:lnTo>
                <a:close/>
              </a:path>
              <a:path w="856614" h="518795">
                <a:moveTo>
                  <a:pt x="664420" y="166877"/>
                </a:moveTo>
                <a:lnTo>
                  <a:pt x="548766" y="166877"/>
                </a:lnTo>
                <a:lnTo>
                  <a:pt x="549655" y="167512"/>
                </a:lnTo>
                <a:lnTo>
                  <a:pt x="564514" y="178307"/>
                </a:lnTo>
                <a:lnTo>
                  <a:pt x="576741" y="187736"/>
                </a:lnTo>
                <a:lnTo>
                  <a:pt x="681437" y="187705"/>
                </a:lnTo>
                <a:lnTo>
                  <a:pt x="669543" y="172719"/>
                </a:lnTo>
                <a:lnTo>
                  <a:pt x="664420" y="166877"/>
                </a:lnTo>
                <a:close/>
              </a:path>
              <a:path w="856614" h="518795">
                <a:moveTo>
                  <a:pt x="563626" y="177672"/>
                </a:moveTo>
                <a:lnTo>
                  <a:pt x="564453" y="178307"/>
                </a:lnTo>
                <a:lnTo>
                  <a:pt x="563626" y="177672"/>
                </a:lnTo>
                <a:close/>
              </a:path>
              <a:path w="856614" h="518795">
                <a:moveTo>
                  <a:pt x="549407" y="167342"/>
                </a:moveTo>
                <a:lnTo>
                  <a:pt x="549641" y="167512"/>
                </a:lnTo>
                <a:lnTo>
                  <a:pt x="549407" y="167342"/>
                </a:lnTo>
                <a:close/>
              </a:path>
              <a:path w="856614" h="518795">
                <a:moveTo>
                  <a:pt x="533146" y="156209"/>
                </a:moveTo>
                <a:lnTo>
                  <a:pt x="549407" y="167342"/>
                </a:lnTo>
                <a:lnTo>
                  <a:pt x="548766" y="166877"/>
                </a:lnTo>
                <a:lnTo>
                  <a:pt x="664420" y="166877"/>
                </a:lnTo>
                <a:lnTo>
                  <a:pt x="655954" y="157225"/>
                </a:lnTo>
                <a:lnTo>
                  <a:pt x="655438" y="156717"/>
                </a:lnTo>
                <a:lnTo>
                  <a:pt x="534035" y="156717"/>
                </a:lnTo>
                <a:lnTo>
                  <a:pt x="533146" y="156209"/>
                </a:lnTo>
                <a:close/>
              </a:path>
              <a:path w="856614" h="518795">
                <a:moveTo>
                  <a:pt x="516636" y="145541"/>
                </a:moveTo>
                <a:lnTo>
                  <a:pt x="534035" y="156717"/>
                </a:lnTo>
                <a:lnTo>
                  <a:pt x="655438" y="156717"/>
                </a:lnTo>
                <a:lnTo>
                  <a:pt x="644713" y="146176"/>
                </a:lnTo>
                <a:lnTo>
                  <a:pt x="517778" y="146176"/>
                </a:lnTo>
                <a:lnTo>
                  <a:pt x="516636" y="145541"/>
                </a:lnTo>
                <a:close/>
              </a:path>
              <a:path w="856614" h="518795">
                <a:moveTo>
                  <a:pt x="632753" y="135381"/>
                </a:moveTo>
                <a:lnTo>
                  <a:pt x="499745" y="135381"/>
                </a:lnTo>
                <a:lnTo>
                  <a:pt x="500888" y="136016"/>
                </a:lnTo>
                <a:lnTo>
                  <a:pt x="517778" y="146176"/>
                </a:lnTo>
                <a:lnTo>
                  <a:pt x="644713" y="146176"/>
                </a:lnTo>
                <a:lnTo>
                  <a:pt x="641096" y="142620"/>
                </a:lnTo>
                <a:lnTo>
                  <a:pt x="632753" y="135381"/>
                </a:lnTo>
                <a:close/>
              </a:path>
              <a:path w="856614" h="518795">
                <a:moveTo>
                  <a:pt x="149161" y="58750"/>
                </a:moveTo>
                <a:lnTo>
                  <a:pt x="120523" y="81787"/>
                </a:lnTo>
                <a:lnTo>
                  <a:pt x="168148" y="141223"/>
                </a:lnTo>
                <a:lnTo>
                  <a:pt x="198914" y="116506"/>
                </a:lnTo>
                <a:lnTo>
                  <a:pt x="149161" y="58750"/>
                </a:lnTo>
                <a:close/>
              </a:path>
              <a:path w="856614" h="518795">
                <a:moveTo>
                  <a:pt x="198914" y="116506"/>
                </a:moveTo>
                <a:lnTo>
                  <a:pt x="168148" y="141223"/>
                </a:lnTo>
                <a:lnTo>
                  <a:pt x="220207" y="141223"/>
                </a:lnTo>
                <a:lnTo>
                  <a:pt x="198914" y="116506"/>
                </a:lnTo>
                <a:close/>
              </a:path>
              <a:path w="856614" h="518795">
                <a:moveTo>
                  <a:pt x="499783" y="135405"/>
                </a:moveTo>
                <a:lnTo>
                  <a:pt x="500805" y="136016"/>
                </a:lnTo>
                <a:lnTo>
                  <a:pt x="499783" y="135405"/>
                </a:lnTo>
                <a:close/>
              </a:path>
              <a:path w="856614" h="518795">
                <a:moveTo>
                  <a:pt x="620895" y="125602"/>
                </a:moveTo>
                <a:lnTo>
                  <a:pt x="482091" y="125602"/>
                </a:lnTo>
                <a:lnTo>
                  <a:pt x="499783" y="135405"/>
                </a:lnTo>
                <a:lnTo>
                  <a:pt x="632753" y="135381"/>
                </a:lnTo>
                <a:lnTo>
                  <a:pt x="625728" y="129285"/>
                </a:lnTo>
                <a:lnTo>
                  <a:pt x="620895" y="125602"/>
                </a:lnTo>
                <a:close/>
              </a:path>
              <a:path w="856614" h="518795">
                <a:moveTo>
                  <a:pt x="464388" y="116692"/>
                </a:moveTo>
                <a:lnTo>
                  <a:pt x="483362" y="126364"/>
                </a:lnTo>
                <a:lnTo>
                  <a:pt x="482091" y="125602"/>
                </a:lnTo>
                <a:lnTo>
                  <a:pt x="620895" y="125602"/>
                </a:lnTo>
                <a:lnTo>
                  <a:pt x="609893" y="117220"/>
                </a:lnTo>
                <a:lnTo>
                  <a:pt x="465581" y="117220"/>
                </a:lnTo>
                <a:lnTo>
                  <a:pt x="464388" y="116692"/>
                </a:lnTo>
                <a:close/>
              </a:path>
              <a:path w="856614" h="518795">
                <a:moveTo>
                  <a:pt x="463930" y="116458"/>
                </a:moveTo>
                <a:lnTo>
                  <a:pt x="464388" y="116692"/>
                </a:lnTo>
                <a:lnTo>
                  <a:pt x="465581" y="117220"/>
                </a:lnTo>
                <a:lnTo>
                  <a:pt x="463930" y="116458"/>
                </a:lnTo>
                <a:close/>
              </a:path>
              <a:path w="856614" h="518795">
                <a:moveTo>
                  <a:pt x="608858" y="116458"/>
                </a:moveTo>
                <a:lnTo>
                  <a:pt x="463930" y="116458"/>
                </a:lnTo>
                <a:lnTo>
                  <a:pt x="465581" y="117220"/>
                </a:lnTo>
                <a:lnTo>
                  <a:pt x="609893" y="117220"/>
                </a:lnTo>
                <a:lnTo>
                  <a:pt x="608858" y="116458"/>
                </a:lnTo>
                <a:close/>
              </a:path>
              <a:path w="856614" h="518795">
                <a:moveTo>
                  <a:pt x="597735" y="108330"/>
                </a:moveTo>
                <a:lnTo>
                  <a:pt x="445515" y="108330"/>
                </a:lnTo>
                <a:lnTo>
                  <a:pt x="464388" y="116692"/>
                </a:lnTo>
                <a:lnTo>
                  <a:pt x="463930" y="116458"/>
                </a:lnTo>
                <a:lnTo>
                  <a:pt x="608858" y="116458"/>
                </a:lnTo>
                <a:lnTo>
                  <a:pt x="597735" y="108330"/>
                </a:lnTo>
                <a:close/>
              </a:path>
              <a:path w="856614" h="518795">
                <a:moveTo>
                  <a:pt x="333755" y="4317"/>
                </a:moveTo>
                <a:lnTo>
                  <a:pt x="282828" y="6603"/>
                </a:lnTo>
                <a:lnTo>
                  <a:pt x="232410" y="17652"/>
                </a:lnTo>
                <a:lnTo>
                  <a:pt x="185292" y="36575"/>
                </a:lnTo>
                <a:lnTo>
                  <a:pt x="149161" y="58750"/>
                </a:lnTo>
                <a:lnTo>
                  <a:pt x="198914" y="116506"/>
                </a:lnTo>
                <a:lnTo>
                  <a:pt x="200554" y="115188"/>
                </a:lnTo>
                <a:lnTo>
                  <a:pt x="199516" y="115188"/>
                </a:lnTo>
                <a:lnTo>
                  <a:pt x="205612" y="111124"/>
                </a:lnTo>
                <a:lnTo>
                  <a:pt x="207253" y="111124"/>
                </a:lnTo>
                <a:lnTo>
                  <a:pt x="217648" y="105663"/>
                </a:lnTo>
                <a:lnTo>
                  <a:pt x="217297" y="105663"/>
                </a:lnTo>
                <a:lnTo>
                  <a:pt x="235585" y="97535"/>
                </a:lnTo>
                <a:lnTo>
                  <a:pt x="235330" y="97535"/>
                </a:lnTo>
                <a:lnTo>
                  <a:pt x="237871" y="96519"/>
                </a:lnTo>
                <a:lnTo>
                  <a:pt x="238175" y="96519"/>
                </a:lnTo>
                <a:lnTo>
                  <a:pt x="253822" y="90931"/>
                </a:lnTo>
                <a:lnTo>
                  <a:pt x="253618" y="90931"/>
                </a:lnTo>
                <a:lnTo>
                  <a:pt x="256666" y="89915"/>
                </a:lnTo>
                <a:lnTo>
                  <a:pt x="257395" y="89915"/>
                </a:lnTo>
                <a:lnTo>
                  <a:pt x="272503" y="85851"/>
                </a:lnTo>
                <a:lnTo>
                  <a:pt x="272034" y="85851"/>
                </a:lnTo>
                <a:lnTo>
                  <a:pt x="275336" y="85089"/>
                </a:lnTo>
                <a:lnTo>
                  <a:pt x="276335" y="85089"/>
                </a:lnTo>
                <a:lnTo>
                  <a:pt x="291391" y="82422"/>
                </a:lnTo>
                <a:lnTo>
                  <a:pt x="290702" y="82422"/>
                </a:lnTo>
                <a:lnTo>
                  <a:pt x="294259" y="81914"/>
                </a:lnTo>
                <a:lnTo>
                  <a:pt x="296697" y="81914"/>
                </a:lnTo>
                <a:lnTo>
                  <a:pt x="311683" y="80644"/>
                </a:lnTo>
                <a:lnTo>
                  <a:pt x="310261" y="80644"/>
                </a:lnTo>
                <a:lnTo>
                  <a:pt x="313181" y="80517"/>
                </a:lnTo>
                <a:lnTo>
                  <a:pt x="556464" y="80517"/>
                </a:lnTo>
                <a:lnTo>
                  <a:pt x="538352" y="69722"/>
                </a:lnTo>
                <a:lnTo>
                  <a:pt x="497459" y="48132"/>
                </a:lnTo>
                <a:lnTo>
                  <a:pt x="453898" y="29590"/>
                </a:lnTo>
                <a:lnTo>
                  <a:pt x="407542" y="15239"/>
                </a:lnTo>
                <a:lnTo>
                  <a:pt x="358901" y="6349"/>
                </a:lnTo>
                <a:lnTo>
                  <a:pt x="333755" y="4317"/>
                </a:lnTo>
                <a:close/>
              </a:path>
              <a:path w="856614" h="518795">
                <a:moveTo>
                  <a:pt x="205612" y="111124"/>
                </a:moveTo>
                <a:lnTo>
                  <a:pt x="199516" y="115188"/>
                </a:lnTo>
                <a:lnTo>
                  <a:pt x="202514" y="113614"/>
                </a:lnTo>
                <a:lnTo>
                  <a:pt x="205612" y="111124"/>
                </a:lnTo>
                <a:close/>
              </a:path>
              <a:path w="856614" h="518795">
                <a:moveTo>
                  <a:pt x="202514" y="113614"/>
                </a:moveTo>
                <a:lnTo>
                  <a:pt x="199516" y="115188"/>
                </a:lnTo>
                <a:lnTo>
                  <a:pt x="200554" y="115188"/>
                </a:lnTo>
                <a:lnTo>
                  <a:pt x="202514" y="113614"/>
                </a:lnTo>
                <a:close/>
              </a:path>
              <a:path w="856614" h="518795">
                <a:moveTo>
                  <a:pt x="207253" y="111124"/>
                </a:moveTo>
                <a:lnTo>
                  <a:pt x="205612" y="111124"/>
                </a:lnTo>
                <a:lnTo>
                  <a:pt x="202514" y="113614"/>
                </a:lnTo>
                <a:lnTo>
                  <a:pt x="207253" y="111124"/>
                </a:lnTo>
                <a:close/>
              </a:path>
              <a:path w="856614" h="518795">
                <a:moveTo>
                  <a:pt x="426465" y="100710"/>
                </a:moveTo>
                <a:lnTo>
                  <a:pt x="446913" y="108965"/>
                </a:lnTo>
                <a:lnTo>
                  <a:pt x="445515" y="108330"/>
                </a:lnTo>
                <a:lnTo>
                  <a:pt x="597735" y="108330"/>
                </a:lnTo>
                <a:lnTo>
                  <a:pt x="593216" y="105028"/>
                </a:lnTo>
                <a:lnTo>
                  <a:pt x="587888" y="101345"/>
                </a:lnTo>
                <a:lnTo>
                  <a:pt x="428371" y="101345"/>
                </a:lnTo>
                <a:lnTo>
                  <a:pt x="426465" y="100710"/>
                </a:lnTo>
                <a:close/>
              </a:path>
              <a:path w="856614" h="518795">
                <a:moveTo>
                  <a:pt x="219583" y="104647"/>
                </a:moveTo>
                <a:lnTo>
                  <a:pt x="217297" y="105663"/>
                </a:lnTo>
                <a:lnTo>
                  <a:pt x="217648" y="105663"/>
                </a:lnTo>
                <a:lnTo>
                  <a:pt x="219583" y="104647"/>
                </a:lnTo>
                <a:close/>
              </a:path>
              <a:path w="856614" h="518795">
                <a:moveTo>
                  <a:pt x="577598" y="94233"/>
                </a:moveTo>
                <a:lnTo>
                  <a:pt x="407415" y="94233"/>
                </a:lnTo>
                <a:lnTo>
                  <a:pt x="409321" y="94868"/>
                </a:lnTo>
                <a:lnTo>
                  <a:pt x="428371" y="101345"/>
                </a:lnTo>
                <a:lnTo>
                  <a:pt x="587888" y="101345"/>
                </a:lnTo>
                <a:lnTo>
                  <a:pt x="577598" y="94233"/>
                </a:lnTo>
                <a:close/>
              </a:path>
              <a:path w="856614" h="518795">
                <a:moveTo>
                  <a:pt x="237871" y="96519"/>
                </a:moveTo>
                <a:lnTo>
                  <a:pt x="235330" y="97535"/>
                </a:lnTo>
                <a:lnTo>
                  <a:pt x="236624" y="97074"/>
                </a:lnTo>
                <a:lnTo>
                  <a:pt x="237871" y="96519"/>
                </a:lnTo>
                <a:close/>
              </a:path>
              <a:path w="856614" h="518795">
                <a:moveTo>
                  <a:pt x="236624" y="97074"/>
                </a:moveTo>
                <a:lnTo>
                  <a:pt x="235330" y="97535"/>
                </a:lnTo>
                <a:lnTo>
                  <a:pt x="235585" y="97535"/>
                </a:lnTo>
                <a:lnTo>
                  <a:pt x="236624" y="97074"/>
                </a:lnTo>
                <a:close/>
              </a:path>
              <a:path w="856614" h="518795">
                <a:moveTo>
                  <a:pt x="238175" y="96519"/>
                </a:moveTo>
                <a:lnTo>
                  <a:pt x="237871" y="96519"/>
                </a:lnTo>
                <a:lnTo>
                  <a:pt x="236624" y="97074"/>
                </a:lnTo>
                <a:lnTo>
                  <a:pt x="238175" y="96519"/>
                </a:lnTo>
                <a:close/>
              </a:path>
              <a:path w="856614" h="518795">
                <a:moveTo>
                  <a:pt x="409127" y="94814"/>
                </a:moveTo>
                <a:lnTo>
                  <a:pt x="409286" y="94868"/>
                </a:lnTo>
                <a:lnTo>
                  <a:pt x="409127" y="94814"/>
                </a:lnTo>
                <a:close/>
              </a:path>
              <a:path w="856614" h="518795">
                <a:moveTo>
                  <a:pt x="388371" y="89008"/>
                </a:moveTo>
                <a:lnTo>
                  <a:pt x="409127" y="94814"/>
                </a:lnTo>
                <a:lnTo>
                  <a:pt x="407415" y="94233"/>
                </a:lnTo>
                <a:lnTo>
                  <a:pt x="577598" y="94233"/>
                </a:lnTo>
                <a:lnTo>
                  <a:pt x="575945" y="93090"/>
                </a:lnTo>
                <a:lnTo>
                  <a:pt x="570263" y="89407"/>
                </a:lnTo>
                <a:lnTo>
                  <a:pt x="390271" y="89407"/>
                </a:lnTo>
                <a:lnTo>
                  <a:pt x="388371" y="89008"/>
                </a:lnTo>
                <a:close/>
              </a:path>
              <a:path w="856614" h="518795">
                <a:moveTo>
                  <a:pt x="256666" y="89915"/>
                </a:moveTo>
                <a:lnTo>
                  <a:pt x="253618" y="90931"/>
                </a:lnTo>
                <a:lnTo>
                  <a:pt x="254442" y="90710"/>
                </a:lnTo>
                <a:lnTo>
                  <a:pt x="256666" y="89915"/>
                </a:lnTo>
                <a:close/>
              </a:path>
              <a:path w="856614" h="518795">
                <a:moveTo>
                  <a:pt x="254442" y="90710"/>
                </a:moveTo>
                <a:lnTo>
                  <a:pt x="253618" y="90931"/>
                </a:lnTo>
                <a:lnTo>
                  <a:pt x="253822" y="90931"/>
                </a:lnTo>
                <a:lnTo>
                  <a:pt x="254442" y="90710"/>
                </a:lnTo>
                <a:close/>
              </a:path>
              <a:path w="856614" h="518795">
                <a:moveTo>
                  <a:pt x="257395" y="89915"/>
                </a:moveTo>
                <a:lnTo>
                  <a:pt x="256666" y="89915"/>
                </a:lnTo>
                <a:lnTo>
                  <a:pt x="254442" y="90710"/>
                </a:lnTo>
                <a:lnTo>
                  <a:pt x="257395" y="89915"/>
                </a:lnTo>
                <a:close/>
              </a:path>
              <a:path w="856614" h="518795">
                <a:moveTo>
                  <a:pt x="387985" y="88899"/>
                </a:moveTo>
                <a:lnTo>
                  <a:pt x="388371" y="89008"/>
                </a:lnTo>
                <a:lnTo>
                  <a:pt x="390271" y="89407"/>
                </a:lnTo>
                <a:lnTo>
                  <a:pt x="387985" y="88899"/>
                </a:lnTo>
                <a:close/>
              </a:path>
              <a:path w="856614" h="518795">
                <a:moveTo>
                  <a:pt x="569480" y="88899"/>
                </a:moveTo>
                <a:lnTo>
                  <a:pt x="387985" y="88899"/>
                </a:lnTo>
                <a:lnTo>
                  <a:pt x="390271" y="89407"/>
                </a:lnTo>
                <a:lnTo>
                  <a:pt x="570263" y="89407"/>
                </a:lnTo>
                <a:lnTo>
                  <a:pt x="569480" y="88899"/>
                </a:lnTo>
                <a:close/>
              </a:path>
              <a:path w="856614" h="518795">
                <a:moveTo>
                  <a:pt x="368888" y="84906"/>
                </a:moveTo>
                <a:lnTo>
                  <a:pt x="388371" y="89008"/>
                </a:lnTo>
                <a:lnTo>
                  <a:pt x="387985" y="88899"/>
                </a:lnTo>
                <a:lnTo>
                  <a:pt x="569480" y="88899"/>
                </a:lnTo>
                <a:lnTo>
                  <a:pt x="563798" y="85216"/>
                </a:lnTo>
                <a:lnTo>
                  <a:pt x="370966" y="85216"/>
                </a:lnTo>
                <a:lnTo>
                  <a:pt x="368888" y="84906"/>
                </a:lnTo>
                <a:close/>
              </a:path>
              <a:path w="856614" h="518795">
                <a:moveTo>
                  <a:pt x="275336" y="85089"/>
                </a:moveTo>
                <a:lnTo>
                  <a:pt x="272034" y="85851"/>
                </a:lnTo>
                <a:lnTo>
                  <a:pt x="273408" y="85608"/>
                </a:lnTo>
                <a:lnTo>
                  <a:pt x="275336" y="85089"/>
                </a:lnTo>
                <a:close/>
              </a:path>
              <a:path w="856614" h="518795">
                <a:moveTo>
                  <a:pt x="273408" y="85608"/>
                </a:moveTo>
                <a:lnTo>
                  <a:pt x="272034" y="85851"/>
                </a:lnTo>
                <a:lnTo>
                  <a:pt x="272503" y="85851"/>
                </a:lnTo>
                <a:lnTo>
                  <a:pt x="273408" y="85608"/>
                </a:lnTo>
                <a:close/>
              </a:path>
              <a:path w="856614" h="518795">
                <a:moveTo>
                  <a:pt x="276335" y="85089"/>
                </a:moveTo>
                <a:lnTo>
                  <a:pt x="275336" y="85089"/>
                </a:lnTo>
                <a:lnTo>
                  <a:pt x="273408" y="85608"/>
                </a:lnTo>
                <a:lnTo>
                  <a:pt x="276335" y="85089"/>
                </a:lnTo>
                <a:close/>
              </a:path>
              <a:path w="856614" h="518795">
                <a:moveTo>
                  <a:pt x="368553" y="84835"/>
                </a:moveTo>
                <a:lnTo>
                  <a:pt x="368888" y="84906"/>
                </a:lnTo>
                <a:lnTo>
                  <a:pt x="370966" y="85216"/>
                </a:lnTo>
                <a:lnTo>
                  <a:pt x="368553" y="84835"/>
                </a:lnTo>
                <a:close/>
              </a:path>
              <a:path w="856614" h="518795">
                <a:moveTo>
                  <a:pt x="563211" y="84835"/>
                </a:moveTo>
                <a:lnTo>
                  <a:pt x="368553" y="84835"/>
                </a:lnTo>
                <a:lnTo>
                  <a:pt x="370966" y="85216"/>
                </a:lnTo>
                <a:lnTo>
                  <a:pt x="563798" y="85216"/>
                </a:lnTo>
                <a:lnTo>
                  <a:pt x="563211" y="84835"/>
                </a:lnTo>
                <a:close/>
              </a:path>
              <a:path w="856614" h="518795">
                <a:moveTo>
                  <a:pt x="349487" y="82007"/>
                </a:moveTo>
                <a:lnTo>
                  <a:pt x="368888" y="84906"/>
                </a:lnTo>
                <a:lnTo>
                  <a:pt x="368553" y="84835"/>
                </a:lnTo>
                <a:lnTo>
                  <a:pt x="563211" y="84835"/>
                </a:lnTo>
                <a:lnTo>
                  <a:pt x="559097" y="82168"/>
                </a:lnTo>
                <a:lnTo>
                  <a:pt x="351663" y="82168"/>
                </a:lnTo>
                <a:lnTo>
                  <a:pt x="349487" y="82007"/>
                </a:lnTo>
                <a:close/>
              </a:path>
              <a:path w="856614" h="518795">
                <a:moveTo>
                  <a:pt x="294259" y="81914"/>
                </a:moveTo>
                <a:lnTo>
                  <a:pt x="290702" y="82422"/>
                </a:lnTo>
                <a:lnTo>
                  <a:pt x="292022" y="82311"/>
                </a:lnTo>
                <a:lnTo>
                  <a:pt x="294259" y="81914"/>
                </a:lnTo>
                <a:close/>
              </a:path>
              <a:path w="856614" h="518795">
                <a:moveTo>
                  <a:pt x="292022" y="82311"/>
                </a:moveTo>
                <a:lnTo>
                  <a:pt x="290702" y="82422"/>
                </a:lnTo>
                <a:lnTo>
                  <a:pt x="291391" y="82422"/>
                </a:lnTo>
                <a:lnTo>
                  <a:pt x="292022" y="82311"/>
                </a:lnTo>
                <a:close/>
              </a:path>
              <a:path w="856614" h="518795">
                <a:moveTo>
                  <a:pt x="296697" y="81914"/>
                </a:moveTo>
                <a:lnTo>
                  <a:pt x="294259" y="81914"/>
                </a:lnTo>
                <a:lnTo>
                  <a:pt x="292022" y="82311"/>
                </a:lnTo>
                <a:lnTo>
                  <a:pt x="296697" y="81914"/>
                </a:lnTo>
                <a:close/>
              </a:path>
              <a:path w="856614" h="518795">
                <a:moveTo>
                  <a:pt x="348868" y="81914"/>
                </a:moveTo>
                <a:lnTo>
                  <a:pt x="349487" y="82007"/>
                </a:lnTo>
                <a:lnTo>
                  <a:pt x="351663" y="82168"/>
                </a:lnTo>
                <a:lnTo>
                  <a:pt x="348868" y="81914"/>
                </a:lnTo>
                <a:close/>
              </a:path>
              <a:path w="856614" h="518795">
                <a:moveTo>
                  <a:pt x="558705" y="81914"/>
                </a:moveTo>
                <a:lnTo>
                  <a:pt x="348868" y="81914"/>
                </a:lnTo>
                <a:lnTo>
                  <a:pt x="351663" y="82168"/>
                </a:lnTo>
                <a:lnTo>
                  <a:pt x="559097" y="82168"/>
                </a:lnTo>
                <a:lnTo>
                  <a:pt x="558705" y="81914"/>
                </a:lnTo>
                <a:close/>
              </a:path>
              <a:path w="856614" h="518795">
                <a:moveTo>
                  <a:pt x="556464" y="80517"/>
                </a:moveTo>
                <a:lnTo>
                  <a:pt x="332613" y="80517"/>
                </a:lnTo>
                <a:lnTo>
                  <a:pt x="329663" y="80534"/>
                </a:lnTo>
                <a:lnTo>
                  <a:pt x="349487" y="82007"/>
                </a:lnTo>
                <a:lnTo>
                  <a:pt x="348868" y="81914"/>
                </a:lnTo>
                <a:lnTo>
                  <a:pt x="558705" y="81914"/>
                </a:lnTo>
                <a:lnTo>
                  <a:pt x="557529" y="81152"/>
                </a:lnTo>
                <a:lnTo>
                  <a:pt x="556464" y="80517"/>
                </a:lnTo>
                <a:close/>
              </a:path>
              <a:path w="856614" h="518795">
                <a:moveTo>
                  <a:pt x="313181" y="80517"/>
                </a:moveTo>
                <a:lnTo>
                  <a:pt x="310261" y="80644"/>
                </a:lnTo>
                <a:lnTo>
                  <a:pt x="311785" y="80636"/>
                </a:lnTo>
                <a:lnTo>
                  <a:pt x="313181" y="80517"/>
                </a:lnTo>
                <a:close/>
              </a:path>
              <a:path w="856614" h="518795">
                <a:moveTo>
                  <a:pt x="329438" y="80517"/>
                </a:moveTo>
                <a:lnTo>
                  <a:pt x="313181" y="80517"/>
                </a:lnTo>
                <a:lnTo>
                  <a:pt x="311785" y="80636"/>
                </a:lnTo>
                <a:lnTo>
                  <a:pt x="329663" y="80534"/>
                </a:lnTo>
                <a:lnTo>
                  <a:pt x="329438" y="80517"/>
                </a:lnTo>
                <a:close/>
              </a:path>
              <a:path w="856614" h="518795">
                <a:moveTo>
                  <a:pt x="332613" y="80517"/>
                </a:moveTo>
                <a:lnTo>
                  <a:pt x="329438" y="80517"/>
                </a:lnTo>
                <a:lnTo>
                  <a:pt x="329663" y="80534"/>
                </a:lnTo>
                <a:lnTo>
                  <a:pt x="332613" y="80517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524" y="509016"/>
            <a:ext cx="11504676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59" y="239268"/>
            <a:ext cx="11518900" cy="5698490"/>
            <a:chOff x="289559" y="239268"/>
            <a:chExt cx="11518900" cy="5698490"/>
          </a:xfrm>
        </p:grpSpPr>
        <p:sp>
          <p:nvSpPr>
            <p:cNvPr id="3" name="object 3"/>
            <p:cNvSpPr/>
            <p:nvPr/>
          </p:nvSpPr>
          <p:spPr>
            <a:xfrm>
              <a:off x="289559" y="239268"/>
              <a:ext cx="11518392" cy="5698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0668" y="3860291"/>
              <a:ext cx="2051685" cy="746760"/>
            </a:xfrm>
            <a:custGeom>
              <a:avLst/>
              <a:gdLst/>
              <a:ahLst/>
              <a:cxnLst/>
              <a:rect l="l" t="t" r="r" b="b"/>
              <a:pathLst>
                <a:path w="2051685" h="746760">
                  <a:moveTo>
                    <a:pt x="1926844" y="0"/>
                  </a:moveTo>
                  <a:lnTo>
                    <a:pt x="124460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59"/>
                  </a:lnTo>
                  <a:lnTo>
                    <a:pt x="0" y="622299"/>
                  </a:lnTo>
                  <a:lnTo>
                    <a:pt x="9784" y="670732"/>
                  </a:lnTo>
                  <a:lnTo>
                    <a:pt x="36464" y="710295"/>
                  </a:lnTo>
                  <a:lnTo>
                    <a:pt x="76027" y="736975"/>
                  </a:lnTo>
                  <a:lnTo>
                    <a:pt x="124460" y="746759"/>
                  </a:lnTo>
                  <a:lnTo>
                    <a:pt x="1926844" y="746759"/>
                  </a:lnTo>
                  <a:lnTo>
                    <a:pt x="1975276" y="736975"/>
                  </a:lnTo>
                  <a:lnTo>
                    <a:pt x="2014839" y="710295"/>
                  </a:lnTo>
                  <a:lnTo>
                    <a:pt x="2041519" y="670732"/>
                  </a:lnTo>
                  <a:lnTo>
                    <a:pt x="2051304" y="622299"/>
                  </a:lnTo>
                  <a:lnTo>
                    <a:pt x="2051304" y="124459"/>
                  </a:lnTo>
                  <a:lnTo>
                    <a:pt x="2041519" y="76027"/>
                  </a:lnTo>
                  <a:lnTo>
                    <a:pt x="2014839" y="36464"/>
                  </a:lnTo>
                  <a:lnTo>
                    <a:pt x="1975276" y="9784"/>
                  </a:lnTo>
                  <a:lnTo>
                    <a:pt x="1926844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83482" y="3964685"/>
            <a:ext cx="1776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6566" y="3463163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787" y="319412"/>
                </a:moveTo>
                <a:lnTo>
                  <a:pt x="662372" y="322254"/>
                </a:lnTo>
                <a:lnTo>
                  <a:pt x="637476" y="358298"/>
                </a:lnTo>
                <a:lnTo>
                  <a:pt x="627915" y="401058"/>
                </a:lnTo>
                <a:lnTo>
                  <a:pt x="635762" y="445769"/>
                </a:lnTo>
                <a:lnTo>
                  <a:pt x="660401" y="483929"/>
                </a:lnTo>
                <a:lnTo>
                  <a:pt x="696483" y="508825"/>
                </a:lnTo>
                <a:lnTo>
                  <a:pt x="739257" y="518386"/>
                </a:lnTo>
                <a:lnTo>
                  <a:pt x="783971" y="510539"/>
                </a:lnTo>
                <a:lnTo>
                  <a:pt x="822074" y="485900"/>
                </a:lnTo>
                <a:lnTo>
                  <a:pt x="846963" y="449818"/>
                </a:lnTo>
                <a:lnTo>
                  <a:pt x="853993" y="418338"/>
                </a:lnTo>
                <a:lnTo>
                  <a:pt x="706882" y="418338"/>
                </a:lnTo>
                <a:lnTo>
                  <a:pt x="666787" y="319412"/>
                </a:lnTo>
                <a:close/>
              </a:path>
              <a:path w="856614" h="518795">
                <a:moveTo>
                  <a:pt x="737586" y="291139"/>
                </a:moveTo>
                <a:lnTo>
                  <a:pt x="700532" y="297688"/>
                </a:lnTo>
                <a:lnTo>
                  <a:pt x="666787" y="319412"/>
                </a:lnTo>
                <a:lnTo>
                  <a:pt x="706882" y="418338"/>
                </a:lnTo>
                <a:lnTo>
                  <a:pt x="777494" y="389763"/>
                </a:lnTo>
                <a:lnTo>
                  <a:pt x="737586" y="291139"/>
                </a:lnTo>
                <a:close/>
              </a:path>
              <a:path w="856614" h="518795">
                <a:moveTo>
                  <a:pt x="745243" y="289786"/>
                </a:moveTo>
                <a:lnTo>
                  <a:pt x="737586" y="291139"/>
                </a:lnTo>
                <a:lnTo>
                  <a:pt x="777494" y="389763"/>
                </a:lnTo>
                <a:lnTo>
                  <a:pt x="706882" y="418338"/>
                </a:lnTo>
                <a:lnTo>
                  <a:pt x="853993" y="418338"/>
                </a:lnTo>
                <a:lnTo>
                  <a:pt x="856515" y="407044"/>
                </a:lnTo>
                <a:lnTo>
                  <a:pt x="848613" y="362331"/>
                </a:lnTo>
                <a:lnTo>
                  <a:pt x="824047" y="324227"/>
                </a:lnTo>
                <a:lnTo>
                  <a:pt x="788003" y="299338"/>
                </a:lnTo>
                <a:lnTo>
                  <a:pt x="745243" y="289786"/>
                </a:lnTo>
                <a:close/>
              </a:path>
              <a:path w="856614" h="518795">
                <a:moveTo>
                  <a:pt x="655343" y="291177"/>
                </a:moveTo>
                <a:lnTo>
                  <a:pt x="666787" y="319412"/>
                </a:lnTo>
                <a:lnTo>
                  <a:pt x="700532" y="297688"/>
                </a:lnTo>
                <a:lnTo>
                  <a:pt x="730714" y="292354"/>
                </a:lnTo>
                <a:lnTo>
                  <a:pt x="655955" y="292354"/>
                </a:lnTo>
                <a:lnTo>
                  <a:pt x="655343" y="291177"/>
                </a:lnTo>
                <a:close/>
              </a:path>
              <a:path w="856614" h="518795">
                <a:moveTo>
                  <a:pt x="654431" y="288925"/>
                </a:moveTo>
                <a:lnTo>
                  <a:pt x="655343" y="291177"/>
                </a:lnTo>
                <a:lnTo>
                  <a:pt x="655955" y="292354"/>
                </a:lnTo>
                <a:lnTo>
                  <a:pt x="654431" y="288925"/>
                </a:lnTo>
                <a:close/>
              </a:path>
              <a:path w="856614" h="518795">
                <a:moveTo>
                  <a:pt x="736690" y="288925"/>
                </a:moveTo>
                <a:lnTo>
                  <a:pt x="654431" y="288925"/>
                </a:lnTo>
                <a:lnTo>
                  <a:pt x="655955" y="292354"/>
                </a:lnTo>
                <a:lnTo>
                  <a:pt x="730714" y="292354"/>
                </a:lnTo>
                <a:lnTo>
                  <a:pt x="737586" y="291139"/>
                </a:lnTo>
                <a:lnTo>
                  <a:pt x="736690" y="288925"/>
                </a:lnTo>
                <a:close/>
              </a:path>
              <a:path w="856614" h="518795">
                <a:moveTo>
                  <a:pt x="731448" y="275970"/>
                </a:moveTo>
                <a:lnTo>
                  <a:pt x="647446" y="275970"/>
                </a:lnTo>
                <a:lnTo>
                  <a:pt x="655343" y="291177"/>
                </a:lnTo>
                <a:lnTo>
                  <a:pt x="654431" y="288925"/>
                </a:lnTo>
                <a:lnTo>
                  <a:pt x="736690" y="288925"/>
                </a:lnTo>
                <a:lnTo>
                  <a:pt x="731448" y="275970"/>
                </a:lnTo>
                <a:close/>
              </a:path>
              <a:path w="856614" h="518795">
                <a:moveTo>
                  <a:pt x="725435" y="261112"/>
                </a:moveTo>
                <a:lnTo>
                  <a:pt x="638937" y="261112"/>
                </a:lnTo>
                <a:lnTo>
                  <a:pt x="648081" y="277241"/>
                </a:lnTo>
                <a:lnTo>
                  <a:pt x="647446" y="275970"/>
                </a:lnTo>
                <a:lnTo>
                  <a:pt x="731448" y="275970"/>
                </a:lnTo>
                <a:lnTo>
                  <a:pt x="725435" y="261112"/>
                </a:lnTo>
                <a:close/>
              </a:path>
              <a:path w="856614" h="518795">
                <a:moveTo>
                  <a:pt x="629793" y="246887"/>
                </a:moveTo>
                <a:lnTo>
                  <a:pt x="639699" y="262509"/>
                </a:lnTo>
                <a:lnTo>
                  <a:pt x="638937" y="261112"/>
                </a:lnTo>
                <a:lnTo>
                  <a:pt x="725435" y="261112"/>
                </a:lnTo>
                <a:lnTo>
                  <a:pt x="724408" y="258572"/>
                </a:lnTo>
                <a:lnTo>
                  <a:pt x="719019" y="248285"/>
                </a:lnTo>
                <a:lnTo>
                  <a:pt x="630809" y="248285"/>
                </a:lnTo>
                <a:lnTo>
                  <a:pt x="629793" y="246887"/>
                </a:lnTo>
                <a:close/>
              </a:path>
              <a:path w="856614" h="518795">
                <a:moveTo>
                  <a:pt x="710747" y="233172"/>
                </a:moveTo>
                <a:lnTo>
                  <a:pt x="620268" y="233172"/>
                </a:lnTo>
                <a:lnTo>
                  <a:pt x="630809" y="248285"/>
                </a:lnTo>
                <a:lnTo>
                  <a:pt x="719019" y="248285"/>
                </a:lnTo>
                <a:lnTo>
                  <a:pt x="714629" y="239903"/>
                </a:lnTo>
                <a:lnTo>
                  <a:pt x="710747" y="233172"/>
                </a:lnTo>
                <a:close/>
              </a:path>
              <a:path w="856614" h="518795">
                <a:moveTo>
                  <a:pt x="98425" y="0"/>
                </a:moveTo>
                <a:lnTo>
                  <a:pt x="0" y="235838"/>
                </a:lnTo>
                <a:lnTo>
                  <a:pt x="247777" y="173100"/>
                </a:lnTo>
                <a:lnTo>
                  <a:pt x="220163" y="141097"/>
                </a:lnTo>
                <a:lnTo>
                  <a:pt x="168021" y="141097"/>
                </a:lnTo>
                <a:lnTo>
                  <a:pt x="120396" y="81661"/>
                </a:lnTo>
                <a:lnTo>
                  <a:pt x="149063" y="58690"/>
                </a:lnTo>
                <a:lnTo>
                  <a:pt x="98425" y="0"/>
                </a:lnTo>
                <a:close/>
              </a:path>
              <a:path w="856614" h="518795">
                <a:moveTo>
                  <a:pt x="610703" y="221073"/>
                </a:moveTo>
                <a:lnTo>
                  <a:pt x="621411" y="234823"/>
                </a:lnTo>
                <a:lnTo>
                  <a:pt x="620268" y="233172"/>
                </a:lnTo>
                <a:lnTo>
                  <a:pt x="710747" y="233172"/>
                </a:lnTo>
                <a:lnTo>
                  <a:pt x="704436" y="222250"/>
                </a:lnTo>
                <a:lnTo>
                  <a:pt x="611759" y="222250"/>
                </a:lnTo>
                <a:lnTo>
                  <a:pt x="610703" y="221073"/>
                </a:lnTo>
                <a:close/>
              </a:path>
              <a:path w="856614" h="518795">
                <a:moveTo>
                  <a:pt x="610235" y="220472"/>
                </a:moveTo>
                <a:lnTo>
                  <a:pt x="610703" y="221073"/>
                </a:lnTo>
                <a:lnTo>
                  <a:pt x="611759" y="222250"/>
                </a:lnTo>
                <a:lnTo>
                  <a:pt x="610235" y="220472"/>
                </a:lnTo>
                <a:close/>
              </a:path>
              <a:path w="856614" h="518795">
                <a:moveTo>
                  <a:pt x="703316" y="220472"/>
                </a:moveTo>
                <a:lnTo>
                  <a:pt x="610235" y="220472"/>
                </a:lnTo>
                <a:lnTo>
                  <a:pt x="611759" y="222250"/>
                </a:lnTo>
                <a:lnTo>
                  <a:pt x="704436" y="222250"/>
                </a:lnTo>
                <a:lnTo>
                  <a:pt x="703316" y="220472"/>
                </a:lnTo>
                <a:close/>
              </a:path>
              <a:path w="856614" h="518795">
                <a:moveTo>
                  <a:pt x="695880" y="208661"/>
                </a:moveTo>
                <a:lnTo>
                  <a:pt x="599567" y="208661"/>
                </a:lnTo>
                <a:lnTo>
                  <a:pt x="601218" y="210438"/>
                </a:lnTo>
                <a:lnTo>
                  <a:pt x="610703" y="221073"/>
                </a:lnTo>
                <a:lnTo>
                  <a:pt x="610235" y="220472"/>
                </a:lnTo>
                <a:lnTo>
                  <a:pt x="703316" y="220472"/>
                </a:lnTo>
                <a:lnTo>
                  <a:pt x="695880" y="208661"/>
                </a:lnTo>
                <a:close/>
              </a:path>
              <a:path w="856614" h="518795">
                <a:moveTo>
                  <a:pt x="600675" y="209896"/>
                </a:moveTo>
                <a:lnTo>
                  <a:pt x="601162" y="210438"/>
                </a:lnTo>
                <a:lnTo>
                  <a:pt x="600675" y="209896"/>
                </a:lnTo>
                <a:close/>
              </a:path>
              <a:path w="856614" h="518795">
                <a:moveTo>
                  <a:pt x="599567" y="208661"/>
                </a:moveTo>
                <a:lnTo>
                  <a:pt x="600675" y="209896"/>
                </a:lnTo>
                <a:lnTo>
                  <a:pt x="601218" y="210438"/>
                </a:lnTo>
                <a:lnTo>
                  <a:pt x="599567" y="208661"/>
                </a:lnTo>
                <a:close/>
              </a:path>
              <a:path w="856614" h="518795">
                <a:moveTo>
                  <a:pt x="588921" y="198142"/>
                </a:moveTo>
                <a:lnTo>
                  <a:pt x="600675" y="209896"/>
                </a:lnTo>
                <a:lnTo>
                  <a:pt x="599567" y="208661"/>
                </a:lnTo>
                <a:lnTo>
                  <a:pt x="695880" y="208661"/>
                </a:lnTo>
                <a:lnTo>
                  <a:pt x="693801" y="205359"/>
                </a:lnTo>
                <a:lnTo>
                  <a:pt x="689698" y="199517"/>
                </a:lnTo>
                <a:lnTo>
                  <a:pt x="590550" y="199517"/>
                </a:lnTo>
                <a:lnTo>
                  <a:pt x="588921" y="198142"/>
                </a:lnTo>
                <a:close/>
              </a:path>
              <a:path w="856614" h="518795">
                <a:moveTo>
                  <a:pt x="588391" y="197612"/>
                </a:moveTo>
                <a:lnTo>
                  <a:pt x="588921" y="198142"/>
                </a:lnTo>
                <a:lnTo>
                  <a:pt x="590550" y="199517"/>
                </a:lnTo>
                <a:lnTo>
                  <a:pt x="588391" y="197612"/>
                </a:lnTo>
                <a:close/>
              </a:path>
              <a:path w="856614" h="518795">
                <a:moveTo>
                  <a:pt x="688360" y="197612"/>
                </a:moveTo>
                <a:lnTo>
                  <a:pt x="588391" y="197612"/>
                </a:lnTo>
                <a:lnTo>
                  <a:pt x="590550" y="199517"/>
                </a:lnTo>
                <a:lnTo>
                  <a:pt x="689698" y="199517"/>
                </a:lnTo>
                <a:lnTo>
                  <a:pt x="688360" y="197612"/>
                </a:lnTo>
                <a:close/>
              </a:path>
              <a:path w="856614" h="518795">
                <a:moveTo>
                  <a:pt x="681424" y="187832"/>
                </a:moveTo>
                <a:lnTo>
                  <a:pt x="576707" y="187832"/>
                </a:lnTo>
                <a:lnTo>
                  <a:pt x="578104" y="188975"/>
                </a:lnTo>
                <a:lnTo>
                  <a:pt x="588921" y="198142"/>
                </a:lnTo>
                <a:lnTo>
                  <a:pt x="588391" y="197612"/>
                </a:lnTo>
                <a:lnTo>
                  <a:pt x="688360" y="197612"/>
                </a:lnTo>
                <a:lnTo>
                  <a:pt x="682004" y="188577"/>
                </a:lnTo>
                <a:lnTo>
                  <a:pt x="681424" y="187832"/>
                </a:lnTo>
                <a:close/>
              </a:path>
              <a:path w="856614" h="518795">
                <a:moveTo>
                  <a:pt x="577588" y="188577"/>
                </a:moveTo>
                <a:lnTo>
                  <a:pt x="578061" y="188975"/>
                </a:lnTo>
                <a:lnTo>
                  <a:pt x="577588" y="188577"/>
                </a:lnTo>
                <a:close/>
              </a:path>
              <a:path w="856614" h="518795">
                <a:moveTo>
                  <a:pt x="576707" y="187832"/>
                </a:moveTo>
                <a:lnTo>
                  <a:pt x="577588" y="188577"/>
                </a:lnTo>
                <a:lnTo>
                  <a:pt x="578104" y="188975"/>
                </a:lnTo>
                <a:lnTo>
                  <a:pt x="576707" y="187832"/>
                </a:lnTo>
                <a:close/>
              </a:path>
              <a:path w="856614" h="518795">
                <a:moveTo>
                  <a:pt x="664329" y="166750"/>
                </a:moveTo>
                <a:lnTo>
                  <a:pt x="548640" y="166750"/>
                </a:lnTo>
                <a:lnTo>
                  <a:pt x="549529" y="167386"/>
                </a:lnTo>
                <a:lnTo>
                  <a:pt x="564261" y="178181"/>
                </a:lnTo>
                <a:lnTo>
                  <a:pt x="577588" y="188577"/>
                </a:lnTo>
                <a:lnTo>
                  <a:pt x="576707" y="187832"/>
                </a:lnTo>
                <a:lnTo>
                  <a:pt x="681424" y="187832"/>
                </a:lnTo>
                <a:lnTo>
                  <a:pt x="669544" y="172593"/>
                </a:lnTo>
                <a:lnTo>
                  <a:pt x="664329" y="166750"/>
                </a:lnTo>
                <a:close/>
              </a:path>
              <a:path w="856614" h="518795">
                <a:moveTo>
                  <a:pt x="563499" y="177673"/>
                </a:moveTo>
                <a:lnTo>
                  <a:pt x="564155" y="178181"/>
                </a:lnTo>
                <a:lnTo>
                  <a:pt x="563499" y="177673"/>
                </a:lnTo>
                <a:close/>
              </a:path>
              <a:path w="856614" h="518795">
                <a:moveTo>
                  <a:pt x="549200" y="167160"/>
                </a:moveTo>
                <a:lnTo>
                  <a:pt x="549507" y="167386"/>
                </a:lnTo>
                <a:lnTo>
                  <a:pt x="549200" y="167160"/>
                </a:lnTo>
                <a:close/>
              </a:path>
              <a:path w="856614" h="518795">
                <a:moveTo>
                  <a:pt x="644170" y="145669"/>
                </a:moveTo>
                <a:lnTo>
                  <a:pt x="516763" y="145669"/>
                </a:lnTo>
                <a:lnTo>
                  <a:pt x="517779" y="146304"/>
                </a:lnTo>
                <a:lnTo>
                  <a:pt x="534035" y="156718"/>
                </a:lnTo>
                <a:lnTo>
                  <a:pt x="549200" y="167160"/>
                </a:lnTo>
                <a:lnTo>
                  <a:pt x="548640" y="166750"/>
                </a:lnTo>
                <a:lnTo>
                  <a:pt x="664329" y="166750"/>
                </a:lnTo>
                <a:lnTo>
                  <a:pt x="655828" y="157225"/>
                </a:lnTo>
                <a:lnTo>
                  <a:pt x="644170" y="145669"/>
                </a:lnTo>
                <a:close/>
              </a:path>
              <a:path w="856614" h="518795">
                <a:moveTo>
                  <a:pt x="533019" y="156082"/>
                </a:moveTo>
                <a:lnTo>
                  <a:pt x="533946" y="156718"/>
                </a:lnTo>
                <a:lnTo>
                  <a:pt x="533019" y="156082"/>
                </a:lnTo>
                <a:close/>
              </a:path>
              <a:path w="856614" h="518795">
                <a:moveTo>
                  <a:pt x="517388" y="146069"/>
                </a:moveTo>
                <a:lnTo>
                  <a:pt x="517755" y="146304"/>
                </a:lnTo>
                <a:lnTo>
                  <a:pt x="517388" y="146069"/>
                </a:lnTo>
                <a:close/>
              </a:path>
              <a:path w="856614" h="518795">
                <a:moveTo>
                  <a:pt x="632616" y="135382"/>
                </a:moveTo>
                <a:lnTo>
                  <a:pt x="499618" y="135382"/>
                </a:lnTo>
                <a:lnTo>
                  <a:pt x="500761" y="136016"/>
                </a:lnTo>
                <a:lnTo>
                  <a:pt x="517388" y="146069"/>
                </a:lnTo>
                <a:lnTo>
                  <a:pt x="516763" y="145669"/>
                </a:lnTo>
                <a:lnTo>
                  <a:pt x="644170" y="145669"/>
                </a:lnTo>
                <a:lnTo>
                  <a:pt x="641096" y="142621"/>
                </a:lnTo>
                <a:lnTo>
                  <a:pt x="632616" y="135382"/>
                </a:lnTo>
                <a:close/>
              </a:path>
              <a:path w="856614" h="518795">
                <a:moveTo>
                  <a:pt x="149063" y="58690"/>
                </a:moveTo>
                <a:lnTo>
                  <a:pt x="120396" y="81661"/>
                </a:lnTo>
                <a:lnTo>
                  <a:pt x="168021" y="141097"/>
                </a:lnTo>
                <a:lnTo>
                  <a:pt x="198870" y="116417"/>
                </a:lnTo>
                <a:lnTo>
                  <a:pt x="149063" y="58690"/>
                </a:lnTo>
                <a:close/>
              </a:path>
              <a:path w="856614" h="518795">
                <a:moveTo>
                  <a:pt x="198870" y="116417"/>
                </a:moveTo>
                <a:lnTo>
                  <a:pt x="168021" y="141097"/>
                </a:lnTo>
                <a:lnTo>
                  <a:pt x="220163" y="141097"/>
                </a:lnTo>
                <a:lnTo>
                  <a:pt x="198870" y="116417"/>
                </a:lnTo>
                <a:close/>
              </a:path>
              <a:path w="856614" h="518795">
                <a:moveTo>
                  <a:pt x="499720" y="135443"/>
                </a:moveTo>
                <a:lnTo>
                  <a:pt x="500673" y="136016"/>
                </a:lnTo>
                <a:lnTo>
                  <a:pt x="499720" y="135443"/>
                </a:lnTo>
                <a:close/>
              </a:path>
              <a:path w="856614" h="518795">
                <a:moveTo>
                  <a:pt x="463994" y="116617"/>
                </a:moveTo>
                <a:lnTo>
                  <a:pt x="483362" y="126364"/>
                </a:lnTo>
                <a:lnTo>
                  <a:pt x="499720" y="135443"/>
                </a:lnTo>
                <a:lnTo>
                  <a:pt x="632616" y="135382"/>
                </a:lnTo>
                <a:lnTo>
                  <a:pt x="625475" y="129286"/>
                </a:lnTo>
                <a:lnTo>
                  <a:pt x="610051" y="117221"/>
                </a:lnTo>
                <a:lnTo>
                  <a:pt x="465328" y="117221"/>
                </a:lnTo>
                <a:lnTo>
                  <a:pt x="463994" y="116617"/>
                </a:lnTo>
                <a:close/>
              </a:path>
              <a:path w="856614" h="518795">
                <a:moveTo>
                  <a:pt x="482092" y="125729"/>
                </a:moveTo>
                <a:lnTo>
                  <a:pt x="483244" y="126364"/>
                </a:lnTo>
                <a:lnTo>
                  <a:pt x="482092" y="125729"/>
                </a:lnTo>
                <a:close/>
              </a:path>
              <a:path w="856614" h="518795">
                <a:moveTo>
                  <a:pt x="609200" y="116586"/>
                </a:moveTo>
                <a:lnTo>
                  <a:pt x="463931" y="116586"/>
                </a:lnTo>
                <a:lnTo>
                  <a:pt x="465328" y="117221"/>
                </a:lnTo>
                <a:lnTo>
                  <a:pt x="610051" y="117221"/>
                </a:lnTo>
                <a:lnTo>
                  <a:pt x="609200" y="116586"/>
                </a:lnTo>
                <a:close/>
              </a:path>
              <a:path w="856614" h="518795">
                <a:moveTo>
                  <a:pt x="445388" y="108203"/>
                </a:moveTo>
                <a:lnTo>
                  <a:pt x="463994" y="116617"/>
                </a:lnTo>
                <a:lnTo>
                  <a:pt x="609200" y="116586"/>
                </a:lnTo>
                <a:lnTo>
                  <a:pt x="598486" y="108838"/>
                </a:lnTo>
                <a:lnTo>
                  <a:pt x="447040" y="108838"/>
                </a:lnTo>
                <a:lnTo>
                  <a:pt x="445388" y="108203"/>
                </a:lnTo>
                <a:close/>
              </a:path>
              <a:path w="856614" h="518795">
                <a:moveTo>
                  <a:pt x="333756" y="4445"/>
                </a:moveTo>
                <a:lnTo>
                  <a:pt x="282829" y="6603"/>
                </a:lnTo>
                <a:lnTo>
                  <a:pt x="232283" y="17652"/>
                </a:lnTo>
                <a:lnTo>
                  <a:pt x="185166" y="36449"/>
                </a:lnTo>
                <a:lnTo>
                  <a:pt x="149063" y="58690"/>
                </a:lnTo>
                <a:lnTo>
                  <a:pt x="198870" y="116417"/>
                </a:lnTo>
                <a:lnTo>
                  <a:pt x="200564" y="115062"/>
                </a:lnTo>
                <a:lnTo>
                  <a:pt x="199390" y="115062"/>
                </a:lnTo>
                <a:lnTo>
                  <a:pt x="205486" y="111125"/>
                </a:lnTo>
                <a:lnTo>
                  <a:pt x="206884" y="111125"/>
                </a:lnTo>
                <a:lnTo>
                  <a:pt x="217280" y="105663"/>
                </a:lnTo>
                <a:lnTo>
                  <a:pt x="219456" y="104521"/>
                </a:lnTo>
                <a:lnTo>
                  <a:pt x="219757" y="104521"/>
                </a:lnTo>
                <a:lnTo>
                  <a:pt x="235570" y="97536"/>
                </a:lnTo>
                <a:lnTo>
                  <a:pt x="235331" y="97536"/>
                </a:lnTo>
                <a:lnTo>
                  <a:pt x="237871" y="96520"/>
                </a:lnTo>
                <a:lnTo>
                  <a:pt x="238158" y="96520"/>
                </a:lnTo>
                <a:lnTo>
                  <a:pt x="254065" y="90804"/>
                </a:lnTo>
                <a:lnTo>
                  <a:pt x="253492" y="90804"/>
                </a:lnTo>
                <a:lnTo>
                  <a:pt x="256540" y="89915"/>
                </a:lnTo>
                <a:lnTo>
                  <a:pt x="256870" y="89915"/>
                </a:lnTo>
                <a:lnTo>
                  <a:pt x="272796" y="85725"/>
                </a:lnTo>
                <a:lnTo>
                  <a:pt x="271907" y="85725"/>
                </a:lnTo>
                <a:lnTo>
                  <a:pt x="275209" y="85089"/>
                </a:lnTo>
                <a:lnTo>
                  <a:pt x="275590" y="85089"/>
                </a:lnTo>
                <a:lnTo>
                  <a:pt x="291058" y="82423"/>
                </a:lnTo>
                <a:lnTo>
                  <a:pt x="290703" y="82423"/>
                </a:lnTo>
                <a:lnTo>
                  <a:pt x="294005" y="81914"/>
                </a:lnTo>
                <a:lnTo>
                  <a:pt x="297125" y="81914"/>
                </a:lnTo>
                <a:lnTo>
                  <a:pt x="311576" y="80772"/>
                </a:lnTo>
                <a:lnTo>
                  <a:pt x="310261" y="80772"/>
                </a:lnTo>
                <a:lnTo>
                  <a:pt x="313182" y="80645"/>
                </a:lnTo>
                <a:lnTo>
                  <a:pt x="331147" y="80645"/>
                </a:lnTo>
                <a:lnTo>
                  <a:pt x="329438" y="80517"/>
                </a:lnTo>
                <a:lnTo>
                  <a:pt x="556337" y="80517"/>
                </a:lnTo>
                <a:lnTo>
                  <a:pt x="518287" y="58674"/>
                </a:lnTo>
                <a:lnTo>
                  <a:pt x="475869" y="38353"/>
                </a:lnTo>
                <a:lnTo>
                  <a:pt x="430911" y="21844"/>
                </a:lnTo>
                <a:lnTo>
                  <a:pt x="383413" y="10033"/>
                </a:lnTo>
                <a:lnTo>
                  <a:pt x="358902" y="6350"/>
                </a:lnTo>
                <a:lnTo>
                  <a:pt x="333756" y="4445"/>
                </a:lnTo>
                <a:close/>
              </a:path>
              <a:path w="856614" h="518795">
                <a:moveTo>
                  <a:pt x="205486" y="111125"/>
                </a:moveTo>
                <a:lnTo>
                  <a:pt x="199390" y="115062"/>
                </a:lnTo>
                <a:lnTo>
                  <a:pt x="202811" y="113264"/>
                </a:lnTo>
                <a:lnTo>
                  <a:pt x="205486" y="111125"/>
                </a:lnTo>
                <a:close/>
              </a:path>
              <a:path w="856614" h="518795">
                <a:moveTo>
                  <a:pt x="202811" y="113264"/>
                </a:moveTo>
                <a:lnTo>
                  <a:pt x="199390" y="115062"/>
                </a:lnTo>
                <a:lnTo>
                  <a:pt x="200564" y="115062"/>
                </a:lnTo>
                <a:lnTo>
                  <a:pt x="202811" y="113264"/>
                </a:lnTo>
                <a:close/>
              </a:path>
              <a:path w="856614" h="518795">
                <a:moveTo>
                  <a:pt x="206884" y="111125"/>
                </a:moveTo>
                <a:lnTo>
                  <a:pt x="205486" y="111125"/>
                </a:lnTo>
                <a:lnTo>
                  <a:pt x="202811" y="113264"/>
                </a:lnTo>
                <a:lnTo>
                  <a:pt x="206884" y="111125"/>
                </a:lnTo>
                <a:close/>
              </a:path>
              <a:path w="856614" h="518795">
                <a:moveTo>
                  <a:pt x="587173" y="100837"/>
                </a:moveTo>
                <a:lnTo>
                  <a:pt x="426593" y="100837"/>
                </a:lnTo>
                <a:lnTo>
                  <a:pt x="428244" y="101473"/>
                </a:lnTo>
                <a:lnTo>
                  <a:pt x="447040" y="108838"/>
                </a:lnTo>
                <a:lnTo>
                  <a:pt x="598486" y="108838"/>
                </a:lnTo>
                <a:lnTo>
                  <a:pt x="593217" y="105028"/>
                </a:lnTo>
                <a:lnTo>
                  <a:pt x="587173" y="100837"/>
                </a:lnTo>
                <a:close/>
              </a:path>
              <a:path w="856614" h="518795">
                <a:moveTo>
                  <a:pt x="219456" y="104521"/>
                </a:moveTo>
                <a:lnTo>
                  <a:pt x="217170" y="105663"/>
                </a:lnTo>
                <a:lnTo>
                  <a:pt x="217862" y="105358"/>
                </a:lnTo>
                <a:lnTo>
                  <a:pt x="219456" y="104521"/>
                </a:lnTo>
                <a:close/>
              </a:path>
              <a:path w="856614" h="518795">
                <a:moveTo>
                  <a:pt x="217862" y="105358"/>
                </a:moveTo>
                <a:lnTo>
                  <a:pt x="217170" y="105663"/>
                </a:lnTo>
                <a:lnTo>
                  <a:pt x="217862" y="105358"/>
                </a:lnTo>
                <a:close/>
              </a:path>
              <a:path w="856614" h="518795">
                <a:moveTo>
                  <a:pt x="219757" y="104521"/>
                </a:moveTo>
                <a:lnTo>
                  <a:pt x="219456" y="104521"/>
                </a:lnTo>
                <a:lnTo>
                  <a:pt x="217862" y="105358"/>
                </a:lnTo>
                <a:lnTo>
                  <a:pt x="219757" y="104521"/>
                </a:lnTo>
                <a:close/>
              </a:path>
              <a:path w="856614" h="518795">
                <a:moveTo>
                  <a:pt x="428003" y="101389"/>
                </a:moveTo>
                <a:lnTo>
                  <a:pt x="428215" y="101473"/>
                </a:lnTo>
                <a:lnTo>
                  <a:pt x="428003" y="101389"/>
                </a:lnTo>
                <a:close/>
              </a:path>
              <a:path w="856614" h="518795">
                <a:moveTo>
                  <a:pt x="408301" y="94583"/>
                </a:moveTo>
                <a:lnTo>
                  <a:pt x="428003" y="101389"/>
                </a:lnTo>
                <a:lnTo>
                  <a:pt x="426593" y="100837"/>
                </a:lnTo>
                <a:lnTo>
                  <a:pt x="587173" y="100837"/>
                </a:lnTo>
                <a:lnTo>
                  <a:pt x="578565" y="94869"/>
                </a:lnTo>
                <a:lnTo>
                  <a:pt x="409321" y="94869"/>
                </a:lnTo>
                <a:lnTo>
                  <a:pt x="408301" y="94583"/>
                </a:lnTo>
                <a:close/>
              </a:path>
              <a:path w="856614" h="518795">
                <a:moveTo>
                  <a:pt x="237871" y="96520"/>
                </a:moveTo>
                <a:lnTo>
                  <a:pt x="235331" y="97536"/>
                </a:lnTo>
                <a:lnTo>
                  <a:pt x="236616" y="97074"/>
                </a:lnTo>
                <a:lnTo>
                  <a:pt x="237871" y="96520"/>
                </a:lnTo>
                <a:close/>
              </a:path>
              <a:path w="856614" h="518795">
                <a:moveTo>
                  <a:pt x="236616" y="97074"/>
                </a:moveTo>
                <a:lnTo>
                  <a:pt x="235331" y="97536"/>
                </a:lnTo>
                <a:lnTo>
                  <a:pt x="235570" y="97536"/>
                </a:lnTo>
                <a:lnTo>
                  <a:pt x="236616" y="97074"/>
                </a:lnTo>
                <a:close/>
              </a:path>
              <a:path w="856614" h="518795">
                <a:moveTo>
                  <a:pt x="238158" y="96520"/>
                </a:moveTo>
                <a:lnTo>
                  <a:pt x="237871" y="96520"/>
                </a:lnTo>
                <a:lnTo>
                  <a:pt x="236616" y="97074"/>
                </a:lnTo>
                <a:lnTo>
                  <a:pt x="238158" y="96520"/>
                </a:lnTo>
                <a:close/>
              </a:path>
              <a:path w="856614" h="518795">
                <a:moveTo>
                  <a:pt x="407288" y="94234"/>
                </a:moveTo>
                <a:lnTo>
                  <a:pt x="408301" y="94583"/>
                </a:lnTo>
                <a:lnTo>
                  <a:pt x="409321" y="94869"/>
                </a:lnTo>
                <a:lnTo>
                  <a:pt x="407288" y="94234"/>
                </a:lnTo>
                <a:close/>
              </a:path>
              <a:path w="856614" h="518795">
                <a:moveTo>
                  <a:pt x="577649" y="94234"/>
                </a:moveTo>
                <a:lnTo>
                  <a:pt x="407288" y="94234"/>
                </a:lnTo>
                <a:lnTo>
                  <a:pt x="409321" y="94869"/>
                </a:lnTo>
                <a:lnTo>
                  <a:pt x="578565" y="94869"/>
                </a:lnTo>
                <a:lnTo>
                  <a:pt x="577649" y="94234"/>
                </a:lnTo>
                <a:close/>
              </a:path>
              <a:path w="856614" h="518795">
                <a:moveTo>
                  <a:pt x="569481" y="88900"/>
                </a:moveTo>
                <a:lnTo>
                  <a:pt x="387985" y="88900"/>
                </a:lnTo>
                <a:lnTo>
                  <a:pt x="390271" y="89535"/>
                </a:lnTo>
                <a:lnTo>
                  <a:pt x="408301" y="94583"/>
                </a:lnTo>
                <a:lnTo>
                  <a:pt x="407288" y="94234"/>
                </a:lnTo>
                <a:lnTo>
                  <a:pt x="577649" y="94234"/>
                </a:lnTo>
                <a:lnTo>
                  <a:pt x="575818" y="92963"/>
                </a:lnTo>
                <a:lnTo>
                  <a:pt x="569481" y="88900"/>
                </a:lnTo>
                <a:close/>
              </a:path>
              <a:path w="856614" h="518795">
                <a:moveTo>
                  <a:pt x="256540" y="89915"/>
                </a:moveTo>
                <a:lnTo>
                  <a:pt x="253492" y="90804"/>
                </a:lnTo>
                <a:lnTo>
                  <a:pt x="255636" y="90240"/>
                </a:lnTo>
                <a:lnTo>
                  <a:pt x="256540" y="89915"/>
                </a:lnTo>
                <a:close/>
              </a:path>
              <a:path w="856614" h="518795">
                <a:moveTo>
                  <a:pt x="255636" y="90240"/>
                </a:moveTo>
                <a:lnTo>
                  <a:pt x="253492" y="90804"/>
                </a:lnTo>
                <a:lnTo>
                  <a:pt x="254065" y="90804"/>
                </a:lnTo>
                <a:lnTo>
                  <a:pt x="255636" y="90240"/>
                </a:lnTo>
                <a:close/>
              </a:path>
              <a:path w="856614" h="518795">
                <a:moveTo>
                  <a:pt x="256870" y="89915"/>
                </a:moveTo>
                <a:lnTo>
                  <a:pt x="256540" y="89915"/>
                </a:lnTo>
                <a:lnTo>
                  <a:pt x="255636" y="90240"/>
                </a:lnTo>
                <a:lnTo>
                  <a:pt x="256870" y="89915"/>
                </a:lnTo>
                <a:close/>
              </a:path>
              <a:path w="856614" h="518795">
                <a:moveTo>
                  <a:pt x="390199" y="89519"/>
                </a:moveTo>
                <a:close/>
              </a:path>
              <a:path w="856614" h="518795">
                <a:moveTo>
                  <a:pt x="369120" y="84958"/>
                </a:moveTo>
                <a:lnTo>
                  <a:pt x="390199" y="89519"/>
                </a:lnTo>
                <a:lnTo>
                  <a:pt x="387985" y="88900"/>
                </a:lnTo>
                <a:lnTo>
                  <a:pt x="569481" y="88900"/>
                </a:lnTo>
                <a:lnTo>
                  <a:pt x="563739" y="85216"/>
                </a:lnTo>
                <a:lnTo>
                  <a:pt x="370840" y="85216"/>
                </a:lnTo>
                <a:lnTo>
                  <a:pt x="369120" y="84958"/>
                </a:lnTo>
                <a:close/>
              </a:path>
              <a:path w="856614" h="518795">
                <a:moveTo>
                  <a:pt x="275209" y="85089"/>
                </a:moveTo>
                <a:lnTo>
                  <a:pt x="271907" y="85725"/>
                </a:lnTo>
                <a:lnTo>
                  <a:pt x="274485" y="85280"/>
                </a:lnTo>
                <a:lnTo>
                  <a:pt x="275209" y="85089"/>
                </a:lnTo>
                <a:close/>
              </a:path>
              <a:path w="856614" h="518795">
                <a:moveTo>
                  <a:pt x="274485" y="85280"/>
                </a:moveTo>
                <a:lnTo>
                  <a:pt x="271907" y="85725"/>
                </a:lnTo>
                <a:lnTo>
                  <a:pt x="272796" y="85725"/>
                </a:lnTo>
                <a:lnTo>
                  <a:pt x="274485" y="85280"/>
                </a:lnTo>
                <a:close/>
              </a:path>
              <a:path w="856614" h="518795">
                <a:moveTo>
                  <a:pt x="275590" y="85089"/>
                </a:moveTo>
                <a:lnTo>
                  <a:pt x="275209" y="85089"/>
                </a:lnTo>
                <a:lnTo>
                  <a:pt x="274485" y="85280"/>
                </a:lnTo>
                <a:lnTo>
                  <a:pt x="275590" y="85089"/>
                </a:lnTo>
                <a:close/>
              </a:path>
              <a:path w="856614" h="518795">
                <a:moveTo>
                  <a:pt x="368554" y="84836"/>
                </a:moveTo>
                <a:lnTo>
                  <a:pt x="369120" y="84958"/>
                </a:lnTo>
                <a:lnTo>
                  <a:pt x="370840" y="85216"/>
                </a:lnTo>
                <a:lnTo>
                  <a:pt x="368554" y="84836"/>
                </a:lnTo>
                <a:close/>
              </a:path>
              <a:path w="856614" h="518795">
                <a:moveTo>
                  <a:pt x="563145" y="84836"/>
                </a:moveTo>
                <a:lnTo>
                  <a:pt x="368554" y="84836"/>
                </a:lnTo>
                <a:lnTo>
                  <a:pt x="370840" y="85216"/>
                </a:lnTo>
                <a:lnTo>
                  <a:pt x="563739" y="85216"/>
                </a:lnTo>
                <a:lnTo>
                  <a:pt x="563145" y="84836"/>
                </a:lnTo>
                <a:close/>
              </a:path>
              <a:path w="856614" h="518795">
                <a:moveTo>
                  <a:pt x="349480" y="82006"/>
                </a:moveTo>
                <a:lnTo>
                  <a:pt x="369120" y="84958"/>
                </a:lnTo>
                <a:lnTo>
                  <a:pt x="368554" y="84836"/>
                </a:lnTo>
                <a:lnTo>
                  <a:pt x="563145" y="84836"/>
                </a:lnTo>
                <a:lnTo>
                  <a:pt x="558987" y="82169"/>
                </a:lnTo>
                <a:lnTo>
                  <a:pt x="351663" y="82169"/>
                </a:lnTo>
                <a:lnTo>
                  <a:pt x="349480" y="82006"/>
                </a:lnTo>
                <a:close/>
              </a:path>
              <a:path w="856614" h="518795">
                <a:moveTo>
                  <a:pt x="294005" y="81914"/>
                </a:moveTo>
                <a:lnTo>
                  <a:pt x="290703" y="82423"/>
                </a:lnTo>
                <a:lnTo>
                  <a:pt x="291360" y="82371"/>
                </a:lnTo>
                <a:lnTo>
                  <a:pt x="294005" y="81914"/>
                </a:lnTo>
                <a:close/>
              </a:path>
              <a:path w="856614" h="518795">
                <a:moveTo>
                  <a:pt x="291360" y="82371"/>
                </a:moveTo>
                <a:lnTo>
                  <a:pt x="290703" y="82423"/>
                </a:lnTo>
                <a:lnTo>
                  <a:pt x="291058" y="82423"/>
                </a:lnTo>
                <a:lnTo>
                  <a:pt x="291360" y="82371"/>
                </a:lnTo>
                <a:close/>
              </a:path>
              <a:path w="856614" h="518795">
                <a:moveTo>
                  <a:pt x="297125" y="81914"/>
                </a:moveTo>
                <a:lnTo>
                  <a:pt x="294005" y="81914"/>
                </a:lnTo>
                <a:lnTo>
                  <a:pt x="291360" y="82371"/>
                </a:lnTo>
                <a:lnTo>
                  <a:pt x="297125" y="81914"/>
                </a:lnTo>
                <a:close/>
              </a:path>
              <a:path w="856614" h="518795">
                <a:moveTo>
                  <a:pt x="348869" y="81914"/>
                </a:moveTo>
                <a:lnTo>
                  <a:pt x="349480" y="82006"/>
                </a:lnTo>
                <a:lnTo>
                  <a:pt x="351663" y="82169"/>
                </a:lnTo>
                <a:lnTo>
                  <a:pt x="348869" y="81914"/>
                </a:lnTo>
                <a:close/>
              </a:path>
              <a:path w="856614" h="518795">
                <a:moveTo>
                  <a:pt x="558591" y="81914"/>
                </a:moveTo>
                <a:lnTo>
                  <a:pt x="348869" y="81914"/>
                </a:lnTo>
                <a:lnTo>
                  <a:pt x="351663" y="82169"/>
                </a:lnTo>
                <a:lnTo>
                  <a:pt x="558987" y="82169"/>
                </a:lnTo>
                <a:lnTo>
                  <a:pt x="558591" y="81914"/>
                </a:lnTo>
                <a:close/>
              </a:path>
              <a:path w="856614" h="518795">
                <a:moveTo>
                  <a:pt x="556337" y="80517"/>
                </a:moveTo>
                <a:lnTo>
                  <a:pt x="329438" y="80517"/>
                </a:lnTo>
                <a:lnTo>
                  <a:pt x="332486" y="80645"/>
                </a:lnTo>
                <a:lnTo>
                  <a:pt x="331243" y="80652"/>
                </a:lnTo>
                <a:lnTo>
                  <a:pt x="349480" y="82006"/>
                </a:lnTo>
                <a:lnTo>
                  <a:pt x="348869" y="81914"/>
                </a:lnTo>
                <a:lnTo>
                  <a:pt x="558591" y="81914"/>
                </a:lnTo>
                <a:lnTo>
                  <a:pt x="557403" y="81152"/>
                </a:lnTo>
                <a:lnTo>
                  <a:pt x="556337" y="80517"/>
                </a:lnTo>
                <a:close/>
              </a:path>
              <a:path w="856614" h="518795">
                <a:moveTo>
                  <a:pt x="313182" y="80645"/>
                </a:moveTo>
                <a:lnTo>
                  <a:pt x="310261" y="80772"/>
                </a:lnTo>
                <a:lnTo>
                  <a:pt x="311678" y="80763"/>
                </a:lnTo>
                <a:lnTo>
                  <a:pt x="313182" y="80645"/>
                </a:lnTo>
                <a:close/>
              </a:path>
              <a:path w="856614" h="518795">
                <a:moveTo>
                  <a:pt x="331147" y="80645"/>
                </a:moveTo>
                <a:lnTo>
                  <a:pt x="313092" y="80652"/>
                </a:lnTo>
                <a:lnTo>
                  <a:pt x="311678" y="80763"/>
                </a:lnTo>
                <a:lnTo>
                  <a:pt x="331243" y="80652"/>
                </a:lnTo>
                <a:close/>
              </a:path>
              <a:path w="856614" h="518795">
                <a:moveTo>
                  <a:pt x="329438" y="80517"/>
                </a:moveTo>
                <a:lnTo>
                  <a:pt x="331243" y="80652"/>
                </a:lnTo>
                <a:lnTo>
                  <a:pt x="332486" y="80645"/>
                </a:lnTo>
                <a:lnTo>
                  <a:pt x="329438" y="80517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315468"/>
            <a:ext cx="11401425" cy="5546090"/>
            <a:chOff x="501333" y="315468"/>
            <a:chExt cx="11401425" cy="5546090"/>
          </a:xfrm>
        </p:grpSpPr>
        <p:sp>
          <p:nvSpPr>
            <p:cNvPr id="3" name="object 3"/>
            <p:cNvSpPr/>
            <p:nvPr/>
          </p:nvSpPr>
          <p:spPr>
            <a:xfrm>
              <a:off x="537972" y="315468"/>
              <a:ext cx="11364468" cy="5545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35467" y="4963668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49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2202" y="449579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49"/>
                  </a:lnTo>
                  <a:lnTo>
                    <a:pt x="1437131" y="74929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98028" y="5009134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3314" y="4552315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21" y="464868"/>
                </a:moveTo>
                <a:lnTo>
                  <a:pt x="82849" y="465371"/>
                </a:lnTo>
                <a:lnTo>
                  <a:pt x="43640" y="484917"/>
                </a:lnTo>
                <a:lnTo>
                  <a:pt x="14646" y="517751"/>
                </a:lnTo>
                <a:lnTo>
                  <a:pt x="0" y="560705"/>
                </a:lnTo>
                <a:lnTo>
                  <a:pt x="3091" y="605998"/>
                </a:lnTo>
                <a:lnTo>
                  <a:pt x="22637" y="645207"/>
                </a:lnTo>
                <a:lnTo>
                  <a:pt x="55471" y="674201"/>
                </a:lnTo>
                <a:lnTo>
                  <a:pt x="98425" y="688848"/>
                </a:lnTo>
                <a:lnTo>
                  <a:pt x="143718" y="685756"/>
                </a:lnTo>
                <a:lnTo>
                  <a:pt x="182927" y="666210"/>
                </a:lnTo>
                <a:lnTo>
                  <a:pt x="211921" y="633376"/>
                </a:lnTo>
                <a:lnTo>
                  <a:pt x="226567" y="590423"/>
                </a:lnTo>
                <a:lnTo>
                  <a:pt x="225909" y="580771"/>
                </a:lnTo>
                <a:lnTo>
                  <a:pt x="151002" y="580771"/>
                </a:lnTo>
                <a:lnTo>
                  <a:pt x="75564" y="570357"/>
                </a:lnTo>
                <a:lnTo>
                  <a:pt x="90221" y="464868"/>
                </a:lnTo>
                <a:close/>
              </a:path>
              <a:path w="861695" h="688975">
                <a:moveTo>
                  <a:pt x="128142" y="462280"/>
                </a:moveTo>
                <a:lnTo>
                  <a:pt x="90221" y="464868"/>
                </a:lnTo>
                <a:lnTo>
                  <a:pt x="75564" y="570357"/>
                </a:lnTo>
                <a:lnTo>
                  <a:pt x="151002" y="580771"/>
                </a:lnTo>
                <a:lnTo>
                  <a:pt x="165751" y="475104"/>
                </a:lnTo>
                <a:lnTo>
                  <a:pt x="128142" y="462280"/>
                </a:lnTo>
                <a:close/>
              </a:path>
              <a:path w="861695" h="688975">
                <a:moveTo>
                  <a:pt x="165751" y="475104"/>
                </a:moveTo>
                <a:lnTo>
                  <a:pt x="151002" y="580771"/>
                </a:lnTo>
                <a:lnTo>
                  <a:pt x="225909" y="580771"/>
                </a:lnTo>
                <a:lnTo>
                  <a:pt x="223476" y="545129"/>
                </a:lnTo>
                <a:lnTo>
                  <a:pt x="203930" y="505920"/>
                </a:lnTo>
                <a:lnTo>
                  <a:pt x="171096" y="476926"/>
                </a:lnTo>
                <a:lnTo>
                  <a:pt x="165751" y="475104"/>
                </a:lnTo>
                <a:close/>
              </a:path>
              <a:path w="861695" h="688975">
                <a:moveTo>
                  <a:pt x="167541" y="462280"/>
                </a:moveTo>
                <a:lnTo>
                  <a:pt x="128142" y="462280"/>
                </a:lnTo>
                <a:lnTo>
                  <a:pt x="165751" y="475104"/>
                </a:lnTo>
                <a:lnTo>
                  <a:pt x="167541" y="462280"/>
                </a:lnTo>
                <a:close/>
              </a:path>
              <a:path w="861695" h="688975">
                <a:moveTo>
                  <a:pt x="530605" y="35306"/>
                </a:moveTo>
                <a:lnTo>
                  <a:pt x="474344" y="40767"/>
                </a:lnTo>
                <a:lnTo>
                  <a:pt x="421639" y="55245"/>
                </a:lnTo>
                <a:lnTo>
                  <a:pt x="372490" y="76581"/>
                </a:lnTo>
                <a:lnTo>
                  <a:pt x="327025" y="103378"/>
                </a:lnTo>
                <a:lnTo>
                  <a:pt x="285495" y="134112"/>
                </a:lnTo>
                <a:lnTo>
                  <a:pt x="247650" y="167259"/>
                </a:lnTo>
                <a:lnTo>
                  <a:pt x="213867" y="201549"/>
                </a:lnTo>
                <a:lnTo>
                  <a:pt x="183895" y="235712"/>
                </a:lnTo>
                <a:lnTo>
                  <a:pt x="157225" y="270764"/>
                </a:lnTo>
                <a:lnTo>
                  <a:pt x="134874" y="309880"/>
                </a:lnTo>
                <a:lnTo>
                  <a:pt x="117601" y="351028"/>
                </a:lnTo>
                <a:lnTo>
                  <a:pt x="104266" y="393065"/>
                </a:lnTo>
                <a:lnTo>
                  <a:pt x="94233" y="435991"/>
                </a:lnTo>
                <a:lnTo>
                  <a:pt x="90221" y="464868"/>
                </a:lnTo>
                <a:lnTo>
                  <a:pt x="128142" y="462280"/>
                </a:lnTo>
                <a:lnTo>
                  <a:pt x="167541" y="462280"/>
                </a:lnTo>
                <a:lnTo>
                  <a:pt x="169137" y="450850"/>
                </a:lnTo>
                <a:lnTo>
                  <a:pt x="168909" y="450850"/>
                </a:lnTo>
                <a:lnTo>
                  <a:pt x="169492" y="448169"/>
                </a:lnTo>
                <a:lnTo>
                  <a:pt x="169565" y="447929"/>
                </a:lnTo>
                <a:lnTo>
                  <a:pt x="173127" y="432054"/>
                </a:lnTo>
                <a:lnTo>
                  <a:pt x="177609" y="414020"/>
                </a:lnTo>
                <a:lnTo>
                  <a:pt x="177672" y="413639"/>
                </a:lnTo>
                <a:lnTo>
                  <a:pt x="178053" y="412242"/>
                </a:lnTo>
                <a:lnTo>
                  <a:pt x="182908" y="395605"/>
                </a:lnTo>
                <a:lnTo>
                  <a:pt x="183387" y="393954"/>
                </a:lnTo>
                <a:lnTo>
                  <a:pt x="189483" y="376301"/>
                </a:lnTo>
                <a:lnTo>
                  <a:pt x="195442" y="360807"/>
                </a:lnTo>
                <a:lnTo>
                  <a:pt x="196214" y="358775"/>
                </a:lnTo>
                <a:lnTo>
                  <a:pt x="202834" y="344424"/>
                </a:lnTo>
                <a:lnTo>
                  <a:pt x="203707" y="342519"/>
                </a:lnTo>
                <a:lnTo>
                  <a:pt x="210956" y="328930"/>
                </a:lnTo>
                <a:lnTo>
                  <a:pt x="210819" y="328930"/>
                </a:lnTo>
                <a:lnTo>
                  <a:pt x="212089" y="326771"/>
                </a:lnTo>
                <a:lnTo>
                  <a:pt x="219934" y="314325"/>
                </a:lnTo>
                <a:lnTo>
                  <a:pt x="221360" y="312039"/>
                </a:lnTo>
                <a:lnTo>
                  <a:pt x="230301" y="299720"/>
                </a:lnTo>
                <a:lnTo>
                  <a:pt x="231393" y="298196"/>
                </a:lnTo>
                <a:lnTo>
                  <a:pt x="242341" y="284607"/>
                </a:lnTo>
                <a:lnTo>
                  <a:pt x="255275" y="269367"/>
                </a:lnTo>
                <a:lnTo>
                  <a:pt x="256031" y="268478"/>
                </a:lnTo>
                <a:lnTo>
                  <a:pt x="269437" y="253746"/>
                </a:lnTo>
                <a:lnTo>
                  <a:pt x="284013" y="238379"/>
                </a:lnTo>
                <a:lnTo>
                  <a:pt x="284860" y="237490"/>
                </a:lnTo>
                <a:lnTo>
                  <a:pt x="299701" y="223012"/>
                </a:lnTo>
                <a:lnTo>
                  <a:pt x="315878" y="208153"/>
                </a:lnTo>
                <a:lnTo>
                  <a:pt x="315721" y="208153"/>
                </a:lnTo>
                <a:lnTo>
                  <a:pt x="332800" y="193802"/>
                </a:lnTo>
                <a:lnTo>
                  <a:pt x="334009" y="192786"/>
                </a:lnTo>
                <a:lnTo>
                  <a:pt x="350346" y="180212"/>
                </a:lnTo>
                <a:lnTo>
                  <a:pt x="351662" y="179197"/>
                </a:lnTo>
                <a:lnTo>
                  <a:pt x="368623" y="167386"/>
                </a:lnTo>
                <a:lnTo>
                  <a:pt x="368426" y="167386"/>
                </a:lnTo>
                <a:lnTo>
                  <a:pt x="387254" y="155575"/>
                </a:lnTo>
                <a:lnTo>
                  <a:pt x="388874" y="154559"/>
                </a:lnTo>
                <a:lnTo>
                  <a:pt x="389047" y="154559"/>
                </a:lnTo>
                <a:lnTo>
                  <a:pt x="406379" y="144907"/>
                </a:lnTo>
                <a:lnTo>
                  <a:pt x="406145" y="144907"/>
                </a:lnTo>
                <a:lnTo>
                  <a:pt x="408431" y="143764"/>
                </a:lnTo>
                <a:lnTo>
                  <a:pt x="425973" y="135509"/>
                </a:lnTo>
                <a:lnTo>
                  <a:pt x="425830" y="135509"/>
                </a:lnTo>
                <a:lnTo>
                  <a:pt x="428116" y="134493"/>
                </a:lnTo>
                <a:lnTo>
                  <a:pt x="428378" y="134493"/>
                </a:lnTo>
                <a:lnTo>
                  <a:pt x="448436" y="126492"/>
                </a:lnTo>
                <a:lnTo>
                  <a:pt x="449102" y="126492"/>
                </a:lnTo>
                <a:lnTo>
                  <a:pt x="466733" y="120904"/>
                </a:lnTo>
                <a:lnTo>
                  <a:pt x="466216" y="120904"/>
                </a:lnTo>
                <a:lnTo>
                  <a:pt x="469137" y="120142"/>
                </a:lnTo>
                <a:lnTo>
                  <a:pt x="469548" y="120142"/>
                </a:lnTo>
                <a:lnTo>
                  <a:pt x="487871" y="115951"/>
                </a:lnTo>
                <a:lnTo>
                  <a:pt x="486917" y="115951"/>
                </a:lnTo>
                <a:lnTo>
                  <a:pt x="490092" y="115443"/>
                </a:lnTo>
                <a:lnTo>
                  <a:pt x="490401" y="115443"/>
                </a:lnTo>
                <a:lnTo>
                  <a:pt x="511301" y="112395"/>
                </a:lnTo>
                <a:lnTo>
                  <a:pt x="513381" y="112395"/>
                </a:lnTo>
                <a:lnTo>
                  <a:pt x="519541" y="111887"/>
                </a:lnTo>
                <a:lnTo>
                  <a:pt x="519302" y="111887"/>
                </a:lnTo>
                <a:lnTo>
                  <a:pt x="521080" y="111760"/>
                </a:lnTo>
                <a:lnTo>
                  <a:pt x="523409" y="111760"/>
                </a:lnTo>
                <a:lnTo>
                  <a:pt x="530185" y="111550"/>
                </a:lnTo>
                <a:lnTo>
                  <a:pt x="528954" y="111506"/>
                </a:lnTo>
                <a:lnTo>
                  <a:pt x="654742" y="111506"/>
                </a:lnTo>
                <a:lnTo>
                  <a:pt x="679062" y="67529"/>
                </a:lnTo>
                <a:lnTo>
                  <a:pt x="666876" y="61214"/>
                </a:lnTo>
                <a:lnTo>
                  <a:pt x="638936" y="52070"/>
                </a:lnTo>
                <a:lnTo>
                  <a:pt x="612647" y="45085"/>
                </a:lnTo>
                <a:lnTo>
                  <a:pt x="585596" y="39624"/>
                </a:lnTo>
                <a:lnTo>
                  <a:pt x="558037" y="36322"/>
                </a:lnTo>
                <a:lnTo>
                  <a:pt x="530605" y="35306"/>
                </a:lnTo>
                <a:close/>
              </a:path>
              <a:path w="861695" h="688975">
                <a:moveTo>
                  <a:pt x="169544" y="447929"/>
                </a:moveTo>
                <a:lnTo>
                  <a:pt x="168909" y="450850"/>
                </a:lnTo>
                <a:lnTo>
                  <a:pt x="169511" y="448169"/>
                </a:lnTo>
                <a:lnTo>
                  <a:pt x="169544" y="447929"/>
                </a:lnTo>
                <a:close/>
              </a:path>
              <a:path w="861695" h="688975">
                <a:moveTo>
                  <a:pt x="169511" y="448169"/>
                </a:moveTo>
                <a:lnTo>
                  <a:pt x="168909" y="450850"/>
                </a:lnTo>
                <a:lnTo>
                  <a:pt x="169137" y="450850"/>
                </a:lnTo>
                <a:lnTo>
                  <a:pt x="169511" y="448169"/>
                </a:lnTo>
                <a:close/>
              </a:path>
              <a:path w="861695" h="688975">
                <a:moveTo>
                  <a:pt x="169565" y="447929"/>
                </a:moveTo>
                <a:lnTo>
                  <a:pt x="169511" y="448169"/>
                </a:lnTo>
                <a:lnTo>
                  <a:pt x="169565" y="447929"/>
                </a:lnTo>
                <a:close/>
              </a:path>
              <a:path w="861695" h="688975">
                <a:moveTo>
                  <a:pt x="173354" y="431038"/>
                </a:moveTo>
                <a:lnTo>
                  <a:pt x="173100" y="432054"/>
                </a:lnTo>
                <a:lnTo>
                  <a:pt x="173354" y="431038"/>
                </a:lnTo>
                <a:close/>
              </a:path>
              <a:path w="861695" h="688975">
                <a:moveTo>
                  <a:pt x="178053" y="412242"/>
                </a:moveTo>
                <a:lnTo>
                  <a:pt x="177672" y="413639"/>
                </a:lnTo>
                <a:lnTo>
                  <a:pt x="177901" y="412851"/>
                </a:lnTo>
                <a:lnTo>
                  <a:pt x="178053" y="412242"/>
                </a:lnTo>
                <a:close/>
              </a:path>
              <a:path w="861695" h="688975">
                <a:moveTo>
                  <a:pt x="177901" y="412851"/>
                </a:moveTo>
                <a:lnTo>
                  <a:pt x="177672" y="413639"/>
                </a:lnTo>
                <a:lnTo>
                  <a:pt x="177901" y="412851"/>
                </a:lnTo>
                <a:close/>
              </a:path>
              <a:path w="861695" h="688975">
                <a:moveTo>
                  <a:pt x="178078" y="412242"/>
                </a:moveTo>
                <a:lnTo>
                  <a:pt x="177901" y="412851"/>
                </a:lnTo>
                <a:lnTo>
                  <a:pt x="178078" y="412242"/>
                </a:lnTo>
                <a:close/>
              </a:path>
              <a:path w="861695" h="688975">
                <a:moveTo>
                  <a:pt x="183387" y="393954"/>
                </a:moveTo>
                <a:lnTo>
                  <a:pt x="182879" y="395605"/>
                </a:lnTo>
                <a:lnTo>
                  <a:pt x="183069" y="395051"/>
                </a:lnTo>
                <a:lnTo>
                  <a:pt x="183387" y="393954"/>
                </a:lnTo>
                <a:close/>
              </a:path>
              <a:path w="861695" h="688975">
                <a:moveTo>
                  <a:pt x="183069" y="395051"/>
                </a:moveTo>
                <a:lnTo>
                  <a:pt x="182879" y="395605"/>
                </a:lnTo>
                <a:lnTo>
                  <a:pt x="183069" y="395051"/>
                </a:lnTo>
                <a:close/>
              </a:path>
              <a:path w="861695" h="688975">
                <a:moveTo>
                  <a:pt x="183444" y="393954"/>
                </a:moveTo>
                <a:lnTo>
                  <a:pt x="183069" y="395051"/>
                </a:lnTo>
                <a:lnTo>
                  <a:pt x="183444" y="393954"/>
                </a:lnTo>
                <a:close/>
              </a:path>
              <a:path w="861695" h="688975">
                <a:moveTo>
                  <a:pt x="189555" y="376301"/>
                </a:moveTo>
                <a:lnTo>
                  <a:pt x="188975" y="377825"/>
                </a:lnTo>
                <a:lnTo>
                  <a:pt x="189555" y="376301"/>
                </a:lnTo>
                <a:close/>
              </a:path>
              <a:path w="861695" h="688975">
                <a:moveTo>
                  <a:pt x="196214" y="358775"/>
                </a:moveTo>
                <a:lnTo>
                  <a:pt x="195325" y="360807"/>
                </a:lnTo>
                <a:lnTo>
                  <a:pt x="196009" y="359315"/>
                </a:lnTo>
                <a:lnTo>
                  <a:pt x="196214" y="358775"/>
                </a:lnTo>
                <a:close/>
              </a:path>
              <a:path w="861695" h="688975">
                <a:moveTo>
                  <a:pt x="196009" y="359315"/>
                </a:moveTo>
                <a:lnTo>
                  <a:pt x="195325" y="360807"/>
                </a:lnTo>
                <a:lnTo>
                  <a:pt x="196009" y="359315"/>
                </a:lnTo>
                <a:close/>
              </a:path>
              <a:path w="861695" h="688975">
                <a:moveTo>
                  <a:pt x="196257" y="358775"/>
                </a:moveTo>
                <a:lnTo>
                  <a:pt x="196009" y="359315"/>
                </a:lnTo>
                <a:lnTo>
                  <a:pt x="196257" y="358775"/>
                </a:lnTo>
                <a:close/>
              </a:path>
              <a:path w="861695" h="688975">
                <a:moveTo>
                  <a:pt x="202943" y="344186"/>
                </a:moveTo>
                <a:lnTo>
                  <a:pt x="202818" y="344424"/>
                </a:lnTo>
                <a:lnTo>
                  <a:pt x="202943" y="344186"/>
                </a:lnTo>
                <a:close/>
              </a:path>
              <a:path w="861695" h="688975">
                <a:moveTo>
                  <a:pt x="203819" y="342519"/>
                </a:moveTo>
                <a:lnTo>
                  <a:pt x="202943" y="344186"/>
                </a:lnTo>
                <a:lnTo>
                  <a:pt x="203819" y="342519"/>
                </a:lnTo>
                <a:close/>
              </a:path>
              <a:path w="861695" h="688975">
                <a:moveTo>
                  <a:pt x="212089" y="326771"/>
                </a:moveTo>
                <a:lnTo>
                  <a:pt x="210819" y="328930"/>
                </a:lnTo>
                <a:lnTo>
                  <a:pt x="211679" y="327553"/>
                </a:lnTo>
                <a:lnTo>
                  <a:pt x="212089" y="326771"/>
                </a:lnTo>
                <a:close/>
              </a:path>
              <a:path w="861695" h="688975">
                <a:moveTo>
                  <a:pt x="211679" y="327553"/>
                </a:moveTo>
                <a:lnTo>
                  <a:pt x="210819" y="328930"/>
                </a:lnTo>
                <a:lnTo>
                  <a:pt x="210956" y="328930"/>
                </a:lnTo>
                <a:lnTo>
                  <a:pt x="211679" y="327553"/>
                </a:lnTo>
                <a:close/>
              </a:path>
              <a:path w="861695" h="688975">
                <a:moveTo>
                  <a:pt x="212167" y="326771"/>
                </a:moveTo>
                <a:lnTo>
                  <a:pt x="211679" y="327553"/>
                </a:lnTo>
                <a:lnTo>
                  <a:pt x="212167" y="326771"/>
                </a:lnTo>
                <a:close/>
              </a:path>
              <a:path w="861695" h="688975">
                <a:moveTo>
                  <a:pt x="221360" y="312039"/>
                </a:moveTo>
                <a:lnTo>
                  <a:pt x="219836" y="314325"/>
                </a:lnTo>
                <a:lnTo>
                  <a:pt x="220591" y="313271"/>
                </a:lnTo>
                <a:lnTo>
                  <a:pt x="221360" y="312039"/>
                </a:lnTo>
                <a:close/>
              </a:path>
              <a:path w="861695" h="688975">
                <a:moveTo>
                  <a:pt x="220591" y="313271"/>
                </a:moveTo>
                <a:lnTo>
                  <a:pt x="219836" y="314325"/>
                </a:lnTo>
                <a:lnTo>
                  <a:pt x="220591" y="313271"/>
                </a:lnTo>
                <a:close/>
              </a:path>
              <a:path w="861695" h="688975">
                <a:moveTo>
                  <a:pt x="221474" y="312039"/>
                </a:moveTo>
                <a:lnTo>
                  <a:pt x="220591" y="313271"/>
                </a:lnTo>
                <a:lnTo>
                  <a:pt x="221474" y="312039"/>
                </a:lnTo>
                <a:close/>
              </a:path>
              <a:path w="861695" h="688975">
                <a:moveTo>
                  <a:pt x="231393" y="298196"/>
                </a:moveTo>
                <a:lnTo>
                  <a:pt x="230250" y="299720"/>
                </a:lnTo>
                <a:lnTo>
                  <a:pt x="230739" y="299108"/>
                </a:lnTo>
                <a:lnTo>
                  <a:pt x="231393" y="298196"/>
                </a:lnTo>
                <a:close/>
              </a:path>
              <a:path w="861695" h="688975">
                <a:moveTo>
                  <a:pt x="230739" y="299108"/>
                </a:moveTo>
                <a:lnTo>
                  <a:pt x="230250" y="299720"/>
                </a:lnTo>
                <a:lnTo>
                  <a:pt x="230739" y="299108"/>
                </a:lnTo>
                <a:close/>
              </a:path>
              <a:path w="861695" h="688975">
                <a:moveTo>
                  <a:pt x="231470" y="298196"/>
                </a:moveTo>
                <a:lnTo>
                  <a:pt x="230739" y="299108"/>
                </a:lnTo>
                <a:lnTo>
                  <a:pt x="231470" y="298196"/>
                </a:lnTo>
                <a:close/>
              </a:path>
              <a:path w="861695" h="688975">
                <a:moveTo>
                  <a:pt x="242744" y="284102"/>
                </a:moveTo>
                <a:lnTo>
                  <a:pt x="242315" y="284607"/>
                </a:lnTo>
                <a:lnTo>
                  <a:pt x="242744" y="284102"/>
                </a:lnTo>
                <a:close/>
              </a:path>
              <a:path w="861695" h="688975">
                <a:moveTo>
                  <a:pt x="256076" y="268478"/>
                </a:moveTo>
                <a:lnTo>
                  <a:pt x="255366" y="269260"/>
                </a:lnTo>
                <a:lnTo>
                  <a:pt x="256076" y="268478"/>
                </a:lnTo>
                <a:close/>
              </a:path>
              <a:path w="861695" h="688975">
                <a:moveTo>
                  <a:pt x="270128" y="252984"/>
                </a:moveTo>
                <a:lnTo>
                  <a:pt x="269366" y="253746"/>
                </a:lnTo>
                <a:lnTo>
                  <a:pt x="270128" y="252984"/>
                </a:lnTo>
                <a:close/>
              </a:path>
              <a:path w="861695" h="688975">
                <a:moveTo>
                  <a:pt x="284577" y="237787"/>
                </a:moveTo>
                <a:lnTo>
                  <a:pt x="283971" y="238379"/>
                </a:lnTo>
                <a:lnTo>
                  <a:pt x="284577" y="237787"/>
                </a:lnTo>
                <a:close/>
              </a:path>
              <a:path w="861695" h="688975">
                <a:moveTo>
                  <a:pt x="284881" y="237490"/>
                </a:moveTo>
                <a:lnTo>
                  <a:pt x="284577" y="237787"/>
                </a:lnTo>
                <a:lnTo>
                  <a:pt x="284881" y="237490"/>
                </a:lnTo>
                <a:close/>
              </a:path>
              <a:path w="861695" h="688975">
                <a:moveTo>
                  <a:pt x="300481" y="222250"/>
                </a:moveTo>
                <a:lnTo>
                  <a:pt x="299592" y="223012"/>
                </a:lnTo>
                <a:lnTo>
                  <a:pt x="300481" y="222250"/>
                </a:lnTo>
                <a:close/>
              </a:path>
              <a:path w="861695" h="688975">
                <a:moveTo>
                  <a:pt x="642153" y="134270"/>
                </a:moveTo>
                <a:lnTo>
                  <a:pt x="605789" y="200025"/>
                </a:lnTo>
                <a:lnTo>
                  <a:pt x="861186" y="210566"/>
                </a:lnTo>
                <a:lnTo>
                  <a:pt x="821106" y="152273"/>
                </a:lnTo>
                <a:lnTo>
                  <a:pt x="676909" y="152273"/>
                </a:lnTo>
                <a:lnTo>
                  <a:pt x="642153" y="134270"/>
                </a:lnTo>
                <a:close/>
              </a:path>
              <a:path w="861695" h="688975">
                <a:moveTo>
                  <a:pt x="316991" y="207137"/>
                </a:moveTo>
                <a:lnTo>
                  <a:pt x="315721" y="208153"/>
                </a:lnTo>
                <a:lnTo>
                  <a:pt x="315878" y="208153"/>
                </a:lnTo>
                <a:lnTo>
                  <a:pt x="316991" y="207137"/>
                </a:lnTo>
                <a:close/>
              </a:path>
              <a:path w="861695" h="688975">
                <a:moveTo>
                  <a:pt x="334009" y="192786"/>
                </a:moveTo>
                <a:lnTo>
                  <a:pt x="332739" y="193802"/>
                </a:lnTo>
                <a:lnTo>
                  <a:pt x="333487" y="193225"/>
                </a:lnTo>
                <a:lnTo>
                  <a:pt x="334009" y="192786"/>
                </a:lnTo>
                <a:close/>
              </a:path>
              <a:path w="861695" h="688975">
                <a:moveTo>
                  <a:pt x="333487" y="193225"/>
                </a:moveTo>
                <a:lnTo>
                  <a:pt x="332739" y="193802"/>
                </a:lnTo>
                <a:lnTo>
                  <a:pt x="333487" y="193225"/>
                </a:lnTo>
                <a:close/>
              </a:path>
              <a:path w="861695" h="688975">
                <a:moveTo>
                  <a:pt x="334056" y="192786"/>
                </a:moveTo>
                <a:lnTo>
                  <a:pt x="333487" y="193225"/>
                </a:lnTo>
                <a:lnTo>
                  <a:pt x="334056" y="192786"/>
                </a:lnTo>
                <a:close/>
              </a:path>
              <a:path w="861695" h="688975">
                <a:moveTo>
                  <a:pt x="351662" y="179197"/>
                </a:moveTo>
                <a:lnTo>
                  <a:pt x="350265" y="180212"/>
                </a:lnTo>
                <a:lnTo>
                  <a:pt x="351117" y="179618"/>
                </a:lnTo>
                <a:lnTo>
                  <a:pt x="351662" y="179197"/>
                </a:lnTo>
                <a:close/>
              </a:path>
              <a:path w="861695" h="688975">
                <a:moveTo>
                  <a:pt x="351117" y="179618"/>
                </a:moveTo>
                <a:lnTo>
                  <a:pt x="350265" y="180212"/>
                </a:lnTo>
                <a:lnTo>
                  <a:pt x="351117" y="179618"/>
                </a:lnTo>
                <a:close/>
              </a:path>
              <a:path w="861695" h="688975">
                <a:moveTo>
                  <a:pt x="351720" y="179197"/>
                </a:moveTo>
                <a:lnTo>
                  <a:pt x="351117" y="179618"/>
                </a:lnTo>
                <a:lnTo>
                  <a:pt x="351720" y="179197"/>
                </a:lnTo>
                <a:close/>
              </a:path>
              <a:path w="861695" h="688975">
                <a:moveTo>
                  <a:pt x="370077" y="166370"/>
                </a:moveTo>
                <a:lnTo>
                  <a:pt x="368426" y="167386"/>
                </a:lnTo>
                <a:lnTo>
                  <a:pt x="368623" y="167386"/>
                </a:lnTo>
                <a:lnTo>
                  <a:pt x="370077" y="166370"/>
                </a:lnTo>
                <a:close/>
              </a:path>
              <a:path w="861695" h="688975">
                <a:moveTo>
                  <a:pt x="388874" y="154559"/>
                </a:moveTo>
                <a:lnTo>
                  <a:pt x="387222" y="155575"/>
                </a:lnTo>
                <a:lnTo>
                  <a:pt x="387502" y="155419"/>
                </a:lnTo>
                <a:lnTo>
                  <a:pt x="388874" y="154559"/>
                </a:lnTo>
                <a:close/>
              </a:path>
              <a:path w="861695" h="688975">
                <a:moveTo>
                  <a:pt x="387502" y="155419"/>
                </a:moveTo>
                <a:lnTo>
                  <a:pt x="387222" y="155575"/>
                </a:lnTo>
                <a:lnTo>
                  <a:pt x="387502" y="155419"/>
                </a:lnTo>
                <a:close/>
              </a:path>
              <a:path w="861695" h="688975">
                <a:moveTo>
                  <a:pt x="389047" y="154559"/>
                </a:moveTo>
                <a:lnTo>
                  <a:pt x="388874" y="154559"/>
                </a:lnTo>
                <a:lnTo>
                  <a:pt x="387502" y="155419"/>
                </a:lnTo>
                <a:lnTo>
                  <a:pt x="389047" y="154559"/>
                </a:lnTo>
                <a:close/>
              </a:path>
              <a:path w="861695" h="688975">
                <a:moveTo>
                  <a:pt x="679062" y="67529"/>
                </a:moveTo>
                <a:lnTo>
                  <a:pt x="642153" y="134270"/>
                </a:lnTo>
                <a:lnTo>
                  <a:pt x="676909" y="152273"/>
                </a:lnTo>
                <a:lnTo>
                  <a:pt x="711961" y="84582"/>
                </a:lnTo>
                <a:lnTo>
                  <a:pt x="679062" y="67529"/>
                </a:lnTo>
                <a:close/>
              </a:path>
              <a:path w="861695" h="688975">
                <a:moveTo>
                  <a:pt x="716406" y="0"/>
                </a:moveTo>
                <a:lnTo>
                  <a:pt x="679062" y="67529"/>
                </a:lnTo>
                <a:lnTo>
                  <a:pt x="711961" y="84582"/>
                </a:lnTo>
                <a:lnTo>
                  <a:pt x="676909" y="152273"/>
                </a:lnTo>
                <a:lnTo>
                  <a:pt x="821106" y="152273"/>
                </a:lnTo>
                <a:lnTo>
                  <a:pt x="716406" y="0"/>
                </a:lnTo>
                <a:close/>
              </a:path>
              <a:path w="861695" h="688975">
                <a:moveTo>
                  <a:pt x="408431" y="143764"/>
                </a:moveTo>
                <a:lnTo>
                  <a:pt x="406145" y="144907"/>
                </a:lnTo>
                <a:lnTo>
                  <a:pt x="407714" y="144163"/>
                </a:lnTo>
                <a:lnTo>
                  <a:pt x="408431" y="143764"/>
                </a:lnTo>
                <a:close/>
              </a:path>
              <a:path w="861695" h="688975">
                <a:moveTo>
                  <a:pt x="407714" y="144163"/>
                </a:moveTo>
                <a:lnTo>
                  <a:pt x="406145" y="144907"/>
                </a:lnTo>
                <a:lnTo>
                  <a:pt x="406379" y="144907"/>
                </a:lnTo>
                <a:lnTo>
                  <a:pt x="407714" y="144163"/>
                </a:lnTo>
                <a:close/>
              </a:path>
              <a:path w="861695" h="688975">
                <a:moveTo>
                  <a:pt x="408557" y="143764"/>
                </a:moveTo>
                <a:lnTo>
                  <a:pt x="407714" y="144163"/>
                </a:lnTo>
                <a:lnTo>
                  <a:pt x="408557" y="143764"/>
                </a:lnTo>
                <a:close/>
              </a:path>
              <a:path w="861695" h="688975">
                <a:moveTo>
                  <a:pt x="428116" y="134493"/>
                </a:moveTo>
                <a:lnTo>
                  <a:pt x="425830" y="135509"/>
                </a:lnTo>
                <a:lnTo>
                  <a:pt x="426730" y="135150"/>
                </a:lnTo>
                <a:lnTo>
                  <a:pt x="428116" y="134493"/>
                </a:lnTo>
                <a:close/>
              </a:path>
              <a:path w="861695" h="688975">
                <a:moveTo>
                  <a:pt x="426730" y="135150"/>
                </a:moveTo>
                <a:lnTo>
                  <a:pt x="425830" y="135509"/>
                </a:lnTo>
                <a:lnTo>
                  <a:pt x="425973" y="135509"/>
                </a:lnTo>
                <a:lnTo>
                  <a:pt x="426730" y="135150"/>
                </a:lnTo>
                <a:close/>
              </a:path>
              <a:path w="861695" h="688975">
                <a:moveTo>
                  <a:pt x="428378" y="134493"/>
                </a:moveTo>
                <a:lnTo>
                  <a:pt x="428116" y="134493"/>
                </a:lnTo>
                <a:lnTo>
                  <a:pt x="426730" y="135150"/>
                </a:lnTo>
                <a:lnTo>
                  <a:pt x="428378" y="134493"/>
                </a:lnTo>
                <a:close/>
              </a:path>
              <a:path w="861695" h="688975">
                <a:moveTo>
                  <a:pt x="636846" y="131521"/>
                </a:moveTo>
                <a:lnTo>
                  <a:pt x="642153" y="134270"/>
                </a:lnTo>
                <a:lnTo>
                  <a:pt x="643083" y="132587"/>
                </a:lnTo>
                <a:lnTo>
                  <a:pt x="640079" y="132587"/>
                </a:lnTo>
                <a:lnTo>
                  <a:pt x="636846" y="131521"/>
                </a:lnTo>
                <a:close/>
              </a:path>
              <a:path w="861695" h="688975">
                <a:moveTo>
                  <a:pt x="634491" y="130302"/>
                </a:moveTo>
                <a:lnTo>
                  <a:pt x="636846" y="131521"/>
                </a:lnTo>
                <a:lnTo>
                  <a:pt x="640079" y="132587"/>
                </a:lnTo>
                <a:lnTo>
                  <a:pt x="634491" y="130302"/>
                </a:lnTo>
                <a:close/>
              </a:path>
              <a:path w="861695" h="688975">
                <a:moveTo>
                  <a:pt x="644347" y="130302"/>
                </a:moveTo>
                <a:lnTo>
                  <a:pt x="634491" y="130302"/>
                </a:lnTo>
                <a:lnTo>
                  <a:pt x="640079" y="132587"/>
                </a:lnTo>
                <a:lnTo>
                  <a:pt x="643083" y="132587"/>
                </a:lnTo>
                <a:lnTo>
                  <a:pt x="644347" y="130302"/>
                </a:lnTo>
                <a:close/>
              </a:path>
              <a:path w="861695" h="688975">
                <a:moveTo>
                  <a:pt x="617207" y="125044"/>
                </a:moveTo>
                <a:lnTo>
                  <a:pt x="636846" y="131521"/>
                </a:lnTo>
                <a:lnTo>
                  <a:pt x="634491" y="130302"/>
                </a:lnTo>
                <a:lnTo>
                  <a:pt x="644347" y="130302"/>
                </a:lnTo>
                <a:lnTo>
                  <a:pt x="647087" y="125349"/>
                </a:lnTo>
                <a:lnTo>
                  <a:pt x="618362" y="125349"/>
                </a:lnTo>
                <a:lnTo>
                  <a:pt x="617207" y="125044"/>
                </a:lnTo>
                <a:close/>
              </a:path>
              <a:path w="861695" h="688975">
                <a:moveTo>
                  <a:pt x="449102" y="126492"/>
                </a:moveTo>
                <a:lnTo>
                  <a:pt x="448436" y="126492"/>
                </a:lnTo>
                <a:lnTo>
                  <a:pt x="445896" y="127508"/>
                </a:lnTo>
                <a:lnTo>
                  <a:pt x="449102" y="126492"/>
                </a:lnTo>
                <a:close/>
              </a:path>
              <a:path w="861695" h="688975">
                <a:moveTo>
                  <a:pt x="616203" y="124714"/>
                </a:moveTo>
                <a:lnTo>
                  <a:pt x="617207" y="125044"/>
                </a:lnTo>
                <a:lnTo>
                  <a:pt x="618362" y="125349"/>
                </a:lnTo>
                <a:lnTo>
                  <a:pt x="616203" y="124714"/>
                </a:lnTo>
                <a:close/>
              </a:path>
              <a:path w="861695" h="688975">
                <a:moveTo>
                  <a:pt x="647438" y="124714"/>
                </a:moveTo>
                <a:lnTo>
                  <a:pt x="616203" y="124714"/>
                </a:lnTo>
                <a:lnTo>
                  <a:pt x="618362" y="125349"/>
                </a:lnTo>
                <a:lnTo>
                  <a:pt x="647087" y="125349"/>
                </a:lnTo>
                <a:lnTo>
                  <a:pt x="647438" y="124714"/>
                </a:lnTo>
                <a:close/>
              </a:path>
              <a:path w="861695" h="688975">
                <a:moveTo>
                  <a:pt x="595084" y="119223"/>
                </a:moveTo>
                <a:lnTo>
                  <a:pt x="617207" y="125044"/>
                </a:lnTo>
                <a:lnTo>
                  <a:pt x="616203" y="124714"/>
                </a:lnTo>
                <a:lnTo>
                  <a:pt x="647438" y="124714"/>
                </a:lnTo>
                <a:lnTo>
                  <a:pt x="650317" y="119507"/>
                </a:lnTo>
                <a:lnTo>
                  <a:pt x="596518" y="119507"/>
                </a:lnTo>
                <a:lnTo>
                  <a:pt x="595084" y="119223"/>
                </a:lnTo>
                <a:close/>
              </a:path>
              <a:path w="861695" h="688975">
                <a:moveTo>
                  <a:pt x="469137" y="120142"/>
                </a:moveTo>
                <a:lnTo>
                  <a:pt x="466216" y="120904"/>
                </a:lnTo>
                <a:lnTo>
                  <a:pt x="468073" y="120479"/>
                </a:lnTo>
                <a:lnTo>
                  <a:pt x="469137" y="120142"/>
                </a:lnTo>
                <a:close/>
              </a:path>
              <a:path w="861695" h="688975">
                <a:moveTo>
                  <a:pt x="468073" y="120479"/>
                </a:moveTo>
                <a:lnTo>
                  <a:pt x="466216" y="120904"/>
                </a:lnTo>
                <a:lnTo>
                  <a:pt x="466733" y="120904"/>
                </a:lnTo>
                <a:lnTo>
                  <a:pt x="468073" y="120479"/>
                </a:lnTo>
                <a:close/>
              </a:path>
              <a:path w="861695" h="688975">
                <a:moveTo>
                  <a:pt x="469548" y="120142"/>
                </a:moveTo>
                <a:lnTo>
                  <a:pt x="469137" y="120142"/>
                </a:lnTo>
                <a:lnTo>
                  <a:pt x="468073" y="120479"/>
                </a:lnTo>
                <a:lnTo>
                  <a:pt x="469548" y="120142"/>
                </a:lnTo>
                <a:close/>
              </a:path>
              <a:path w="861695" h="688975">
                <a:moveTo>
                  <a:pt x="594232" y="118999"/>
                </a:moveTo>
                <a:lnTo>
                  <a:pt x="595084" y="119223"/>
                </a:lnTo>
                <a:lnTo>
                  <a:pt x="596518" y="119507"/>
                </a:lnTo>
                <a:lnTo>
                  <a:pt x="594232" y="118999"/>
                </a:lnTo>
                <a:close/>
              </a:path>
              <a:path w="861695" h="688975">
                <a:moveTo>
                  <a:pt x="650598" y="118999"/>
                </a:moveTo>
                <a:lnTo>
                  <a:pt x="594232" y="118999"/>
                </a:lnTo>
                <a:lnTo>
                  <a:pt x="596518" y="119507"/>
                </a:lnTo>
                <a:lnTo>
                  <a:pt x="650317" y="119507"/>
                </a:lnTo>
                <a:lnTo>
                  <a:pt x="650598" y="118999"/>
                </a:lnTo>
                <a:close/>
              </a:path>
              <a:path w="861695" h="688975">
                <a:moveTo>
                  <a:pt x="574102" y="115070"/>
                </a:moveTo>
                <a:lnTo>
                  <a:pt x="595084" y="119223"/>
                </a:lnTo>
                <a:lnTo>
                  <a:pt x="594232" y="118999"/>
                </a:lnTo>
                <a:lnTo>
                  <a:pt x="650598" y="118999"/>
                </a:lnTo>
                <a:lnTo>
                  <a:pt x="652705" y="115189"/>
                </a:lnTo>
                <a:lnTo>
                  <a:pt x="575055" y="115189"/>
                </a:lnTo>
                <a:lnTo>
                  <a:pt x="574102" y="115070"/>
                </a:lnTo>
                <a:close/>
              </a:path>
              <a:path w="861695" h="688975">
                <a:moveTo>
                  <a:pt x="490092" y="115443"/>
                </a:moveTo>
                <a:lnTo>
                  <a:pt x="486917" y="115951"/>
                </a:lnTo>
                <a:lnTo>
                  <a:pt x="489550" y="115567"/>
                </a:lnTo>
                <a:lnTo>
                  <a:pt x="490092" y="115443"/>
                </a:lnTo>
                <a:close/>
              </a:path>
              <a:path w="861695" h="688975">
                <a:moveTo>
                  <a:pt x="489550" y="115567"/>
                </a:moveTo>
                <a:lnTo>
                  <a:pt x="486917" y="115951"/>
                </a:lnTo>
                <a:lnTo>
                  <a:pt x="487871" y="115951"/>
                </a:lnTo>
                <a:lnTo>
                  <a:pt x="489550" y="115567"/>
                </a:lnTo>
                <a:close/>
              </a:path>
              <a:path w="861695" h="688975">
                <a:moveTo>
                  <a:pt x="490401" y="115443"/>
                </a:moveTo>
                <a:lnTo>
                  <a:pt x="490092" y="115443"/>
                </a:lnTo>
                <a:lnTo>
                  <a:pt x="489550" y="115567"/>
                </a:lnTo>
                <a:lnTo>
                  <a:pt x="490401" y="115443"/>
                </a:lnTo>
                <a:close/>
              </a:path>
              <a:path w="861695" h="688975">
                <a:moveTo>
                  <a:pt x="572134" y="114681"/>
                </a:moveTo>
                <a:lnTo>
                  <a:pt x="574102" y="115070"/>
                </a:lnTo>
                <a:lnTo>
                  <a:pt x="575055" y="115189"/>
                </a:lnTo>
                <a:lnTo>
                  <a:pt x="572134" y="114681"/>
                </a:lnTo>
                <a:close/>
              </a:path>
              <a:path w="861695" h="688975">
                <a:moveTo>
                  <a:pt x="652986" y="114681"/>
                </a:moveTo>
                <a:lnTo>
                  <a:pt x="572134" y="114681"/>
                </a:lnTo>
                <a:lnTo>
                  <a:pt x="575055" y="115189"/>
                </a:lnTo>
                <a:lnTo>
                  <a:pt x="652705" y="115189"/>
                </a:lnTo>
                <a:lnTo>
                  <a:pt x="652986" y="114681"/>
                </a:lnTo>
                <a:close/>
              </a:path>
              <a:path w="861695" h="688975">
                <a:moveTo>
                  <a:pt x="552176" y="112343"/>
                </a:moveTo>
                <a:lnTo>
                  <a:pt x="574102" y="115070"/>
                </a:lnTo>
                <a:lnTo>
                  <a:pt x="572134" y="114681"/>
                </a:lnTo>
                <a:lnTo>
                  <a:pt x="652986" y="114681"/>
                </a:lnTo>
                <a:lnTo>
                  <a:pt x="654250" y="112395"/>
                </a:lnTo>
                <a:lnTo>
                  <a:pt x="553592" y="112395"/>
                </a:lnTo>
                <a:lnTo>
                  <a:pt x="552176" y="112343"/>
                </a:lnTo>
                <a:close/>
              </a:path>
              <a:path w="861695" h="688975">
                <a:moveTo>
                  <a:pt x="513381" y="112395"/>
                </a:moveTo>
                <a:lnTo>
                  <a:pt x="511301" y="112395"/>
                </a:lnTo>
                <a:lnTo>
                  <a:pt x="508761" y="112776"/>
                </a:lnTo>
                <a:lnTo>
                  <a:pt x="513381" y="112395"/>
                </a:lnTo>
                <a:close/>
              </a:path>
              <a:path w="861695" h="688975">
                <a:moveTo>
                  <a:pt x="550544" y="112141"/>
                </a:moveTo>
                <a:lnTo>
                  <a:pt x="552176" y="112343"/>
                </a:lnTo>
                <a:lnTo>
                  <a:pt x="553592" y="112395"/>
                </a:lnTo>
                <a:lnTo>
                  <a:pt x="550544" y="112141"/>
                </a:lnTo>
                <a:close/>
              </a:path>
              <a:path w="861695" h="688975">
                <a:moveTo>
                  <a:pt x="654391" y="112141"/>
                </a:moveTo>
                <a:lnTo>
                  <a:pt x="550544" y="112141"/>
                </a:lnTo>
                <a:lnTo>
                  <a:pt x="553592" y="112395"/>
                </a:lnTo>
                <a:lnTo>
                  <a:pt x="654250" y="112395"/>
                </a:lnTo>
                <a:lnTo>
                  <a:pt x="654391" y="112141"/>
                </a:lnTo>
                <a:close/>
              </a:path>
              <a:path w="861695" h="688975">
                <a:moveTo>
                  <a:pt x="654742" y="111506"/>
                </a:moveTo>
                <a:lnTo>
                  <a:pt x="531621" y="111506"/>
                </a:lnTo>
                <a:lnTo>
                  <a:pt x="530185" y="111550"/>
                </a:lnTo>
                <a:lnTo>
                  <a:pt x="552176" y="112343"/>
                </a:lnTo>
                <a:lnTo>
                  <a:pt x="550544" y="112141"/>
                </a:lnTo>
                <a:lnTo>
                  <a:pt x="654391" y="112141"/>
                </a:lnTo>
                <a:lnTo>
                  <a:pt x="654742" y="111506"/>
                </a:lnTo>
                <a:close/>
              </a:path>
              <a:path w="861695" h="688975">
                <a:moveTo>
                  <a:pt x="521080" y="111760"/>
                </a:moveTo>
                <a:lnTo>
                  <a:pt x="519302" y="111887"/>
                </a:lnTo>
                <a:lnTo>
                  <a:pt x="519684" y="111875"/>
                </a:lnTo>
                <a:lnTo>
                  <a:pt x="521080" y="111760"/>
                </a:lnTo>
                <a:close/>
              </a:path>
              <a:path w="861695" h="688975">
                <a:moveTo>
                  <a:pt x="523409" y="111760"/>
                </a:moveTo>
                <a:lnTo>
                  <a:pt x="521080" y="111760"/>
                </a:lnTo>
                <a:lnTo>
                  <a:pt x="519684" y="111875"/>
                </a:lnTo>
                <a:lnTo>
                  <a:pt x="523409" y="111760"/>
                </a:lnTo>
                <a:close/>
              </a:path>
              <a:path w="861695" h="688975">
                <a:moveTo>
                  <a:pt x="531621" y="111506"/>
                </a:moveTo>
                <a:lnTo>
                  <a:pt x="528954" y="111506"/>
                </a:lnTo>
                <a:lnTo>
                  <a:pt x="530185" y="111550"/>
                </a:lnTo>
                <a:lnTo>
                  <a:pt x="531621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390143"/>
            <a:ext cx="11520170" cy="5699760"/>
            <a:chOff x="274320" y="390143"/>
            <a:chExt cx="11520170" cy="5699760"/>
          </a:xfrm>
        </p:grpSpPr>
        <p:sp>
          <p:nvSpPr>
            <p:cNvPr id="3" name="object 3"/>
            <p:cNvSpPr/>
            <p:nvPr/>
          </p:nvSpPr>
          <p:spPr>
            <a:xfrm>
              <a:off x="274320" y="390143"/>
              <a:ext cx="11519916" cy="5699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2360" y="3870959"/>
              <a:ext cx="2049780" cy="748665"/>
            </a:xfrm>
            <a:custGeom>
              <a:avLst/>
              <a:gdLst/>
              <a:ahLst/>
              <a:cxnLst/>
              <a:rect l="l" t="t" r="r" b="b"/>
              <a:pathLst>
                <a:path w="2049779" h="748664">
                  <a:moveTo>
                    <a:pt x="1925065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3"/>
                  </a:lnTo>
                  <a:lnTo>
                    <a:pt x="1925065" y="748283"/>
                  </a:lnTo>
                  <a:lnTo>
                    <a:pt x="1973591" y="738477"/>
                  </a:lnTo>
                  <a:lnTo>
                    <a:pt x="2013235" y="711739"/>
                  </a:lnTo>
                  <a:lnTo>
                    <a:pt x="2039973" y="672095"/>
                  </a:lnTo>
                  <a:lnTo>
                    <a:pt x="2049779" y="623569"/>
                  </a:lnTo>
                  <a:lnTo>
                    <a:pt x="2049779" y="124713"/>
                  </a:lnTo>
                  <a:lnTo>
                    <a:pt x="2039973" y="76188"/>
                  </a:lnTo>
                  <a:lnTo>
                    <a:pt x="2013235" y="36544"/>
                  </a:lnTo>
                  <a:lnTo>
                    <a:pt x="1973591" y="9806"/>
                  </a:lnTo>
                  <a:lnTo>
                    <a:pt x="1925065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04665" y="3975861"/>
            <a:ext cx="1776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7623" y="3474465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801" y="319372"/>
                </a:moveTo>
                <a:lnTo>
                  <a:pt x="662428" y="322200"/>
                </a:lnTo>
                <a:lnTo>
                  <a:pt x="637539" y="358282"/>
                </a:lnTo>
                <a:lnTo>
                  <a:pt x="627987" y="401056"/>
                </a:lnTo>
                <a:lnTo>
                  <a:pt x="635888" y="445770"/>
                </a:lnTo>
                <a:lnTo>
                  <a:pt x="660455" y="483873"/>
                </a:lnTo>
                <a:lnTo>
                  <a:pt x="696499" y="508762"/>
                </a:lnTo>
                <a:lnTo>
                  <a:pt x="739259" y="518314"/>
                </a:lnTo>
                <a:lnTo>
                  <a:pt x="783971" y="510413"/>
                </a:lnTo>
                <a:lnTo>
                  <a:pt x="822130" y="485846"/>
                </a:lnTo>
                <a:lnTo>
                  <a:pt x="847026" y="449802"/>
                </a:lnTo>
                <a:lnTo>
                  <a:pt x="854061" y="418338"/>
                </a:lnTo>
                <a:lnTo>
                  <a:pt x="707009" y="418338"/>
                </a:lnTo>
                <a:lnTo>
                  <a:pt x="666801" y="319372"/>
                </a:lnTo>
                <a:close/>
              </a:path>
              <a:path w="856614" h="518795">
                <a:moveTo>
                  <a:pt x="737585" y="291059"/>
                </a:moveTo>
                <a:lnTo>
                  <a:pt x="700531" y="297561"/>
                </a:lnTo>
                <a:lnTo>
                  <a:pt x="666801" y="319372"/>
                </a:lnTo>
                <a:lnTo>
                  <a:pt x="707009" y="418338"/>
                </a:lnTo>
                <a:lnTo>
                  <a:pt x="777621" y="389763"/>
                </a:lnTo>
                <a:lnTo>
                  <a:pt x="737585" y="291059"/>
                </a:lnTo>
                <a:close/>
              </a:path>
              <a:path w="856614" h="518795">
                <a:moveTo>
                  <a:pt x="745245" y="289714"/>
                </a:moveTo>
                <a:lnTo>
                  <a:pt x="737585" y="291059"/>
                </a:lnTo>
                <a:lnTo>
                  <a:pt x="777621" y="389763"/>
                </a:lnTo>
                <a:lnTo>
                  <a:pt x="707009" y="418338"/>
                </a:lnTo>
                <a:lnTo>
                  <a:pt x="854061" y="418338"/>
                </a:lnTo>
                <a:lnTo>
                  <a:pt x="856587" y="407042"/>
                </a:lnTo>
                <a:lnTo>
                  <a:pt x="848740" y="362331"/>
                </a:lnTo>
                <a:lnTo>
                  <a:pt x="824101" y="324171"/>
                </a:lnTo>
                <a:lnTo>
                  <a:pt x="788019" y="299275"/>
                </a:lnTo>
                <a:lnTo>
                  <a:pt x="745245" y="289714"/>
                </a:lnTo>
                <a:close/>
              </a:path>
              <a:path w="856614" h="518795">
                <a:moveTo>
                  <a:pt x="654732" y="289666"/>
                </a:moveTo>
                <a:lnTo>
                  <a:pt x="666801" y="319372"/>
                </a:lnTo>
                <a:lnTo>
                  <a:pt x="700531" y="297561"/>
                </a:lnTo>
                <a:lnTo>
                  <a:pt x="730929" y="292227"/>
                </a:lnTo>
                <a:lnTo>
                  <a:pt x="656081" y="292227"/>
                </a:lnTo>
                <a:lnTo>
                  <a:pt x="654732" y="289666"/>
                </a:lnTo>
                <a:close/>
              </a:path>
              <a:path w="856614" h="518795">
                <a:moveTo>
                  <a:pt x="654430" y="288925"/>
                </a:moveTo>
                <a:lnTo>
                  <a:pt x="654757" y="289714"/>
                </a:lnTo>
                <a:lnTo>
                  <a:pt x="656081" y="292227"/>
                </a:lnTo>
                <a:lnTo>
                  <a:pt x="654430" y="288925"/>
                </a:lnTo>
                <a:close/>
              </a:path>
              <a:path w="856614" h="518795">
                <a:moveTo>
                  <a:pt x="736719" y="288925"/>
                </a:moveTo>
                <a:lnTo>
                  <a:pt x="654430" y="288925"/>
                </a:lnTo>
                <a:lnTo>
                  <a:pt x="656081" y="292227"/>
                </a:lnTo>
                <a:lnTo>
                  <a:pt x="730929" y="292227"/>
                </a:lnTo>
                <a:lnTo>
                  <a:pt x="737585" y="291059"/>
                </a:lnTo>
                <a:lnTo>
                  <a:pt x="736719" y="288925"/>
                </a:lnTo>
                <a:close/>
              </a:path>
              <a:path w="856614" h="518795">
                <a:moveTo>
                  <a:pt x="731413" y="275844"/>
                </a:moveTo>
                <a:lnTo>
                  <a:pt x="647446" y="275844"/>
                </a:lnTo>
                <a:lnTo>
                  <a:pt x="648208" y="277241"/>
                </a:lnTo>
                <a:lnTo>
                  <a:pt x="654732" y="289666"/>
                </a:lnTo>
                <a:lnTo>
                  <a:pt x="654430" y="288925"/>
                </a:lnTo>
                <a:lnTo>
                  <a:pt x="736719" y="288925"/>
                </a:lnTo>
                <a:lnTo>
                  <a:pt x="731413" y="275844"/>
                </a:lnTo>
                <a:close/>
              </a:path>
              <a:path w="856614" h="518795">
                <a:moveTo>
                  <a:pt x="647924" y="276750"/>
                </a:moveTo>
                <a:lnTo>
                  <a:pt x="648182" y="277241"/>
                </a:lnTo>
                <a:lnTo>
                  <a:pt x="647924" y="276750"/>
                </a:lnTo>
                <a:close/>
              </a:path>
              <a:path w="856614" h="518795">
                <a:moveTo>
                  <a:pt x="647446" y="275844"/>
                </a:moveTo>
                <a:lnTo>
                  <a:pt x="647924" y="276750"/>
                </a:lnTo>
                <a:lnTo>
                  <a:pt x="648208" y="277241"/>
                </a:lnTo>
                <a:lnTo>
                  <a:pt x="647446" y="275844"/>
                </a:lnTo>
                <a:close/>
              </a:path>
              <a:path w="856614" h="518795">
                <a:moveTo>
                  <a:pt x="725489" y="261239"/>
                </a:moveTo>
                <a:lnTo>
                  <a:pt x="638937" y="261239"/>
                </a:lnTo>
                <a:lnTo>
                  <a:pt x="639699" y="262509"/>
                </a:lnTo>
                <a:lnTo>
                  <a:pt x="647924" y="276750"/>
                </a:lnTo>
                <a:lnTo>
                  <a:pt x="647446" y="275844"/>
                </a:lnTo>
                <a:lnTo>
                  <a:pt x="731413" y="275844"/>
                </a:lnTo>
                <a:lnTo>
                  <a:pt x="725489" y="261239"/>
                </a:lnTo>
                <a:close/>
              </a:path>
              <a:path w="856614" h="518795">
                <a:moveTo>
                  <a:pt x="639347" y="261947"/>
                </a:moveTo>
                <a:lnTo>
                  <a:pt x="639672" y="262509"/>
                </a:lnTo>
                <a:lnTo>
                  <a:pt x="639347" y="261947"/>
                </a:lnTo>
                <a:close/>
              </a:path>
              <a:path w="856614" h="518795">
                <a:moveTo>
                  <a:pt x="718329" y="246888"/>
                </a:moveTo>
                <a:lnTo>
                  <a:pt x="629920" y="246888"/>
                </a:lnTo>
                <a:lnTo>
                  <a:pt x="630936" y="248412"/>
                </a:lnTo>
                <a:lnTo>
                  <a:pt x="639347" y="261947"/>
                </a:lnTo>
                <a:lnTo>
                  <a:pt x="638937" y="261239"/>
                </a:lnTo>
                <a:lnTo>
                  <a:pt x="725489" y="261239"/>
                </a:lnTo>
                <a:lnTo>
                  <a:pt x="724408" y="258572"/>
                </a:lnTo>
                <a:lnTo>
                  <a:pt x="718329" y="246888"/>
                </a:lnTo>
                <a:close/>
              </a:path>
              <a:path w="856614" h="518795">
                <a:moveTo>
                  <a:pt x="630283" y="247468"/>
                </a:moveTo>
                <a:lnTo>
                  <a:pt x="630874" y="248412"/>
                </a:lnTo>
                <a:lnTo>
                  <a:pt x="630283" y="247468"/>
                </a:lnTo>
                <a:close/>
              </a:path>
              <a:path w="856614" h="518795">
                <a:moveTo>
                  <a:pt x="629920" y="246888"/>
                </a:moveTo>
                <a:lnTo>
                  <a:pt x="630283" y="247468"/>
                </a:lnTo>
                <a:lnTo>
                  <a:pt x="630936" y="248412"/>
                </a:lnTo>
                <a:lnTo>
                  <a:pt x="629920" y="246888"/>
                </a:lnTo>
                <a:close/>
              </a:path>
              <a:path w="856614" h="518795">
                <a:moveTo>
                  <a:pt x="710792" y="233172"/>
                </a:moveTo>
                <a:lnTo>
                  <a:pt x="620395" y="233172"/>
                </a:lnTo>
                <a:lnTo>
                  <a:pt x="621664" y="234950"/>
                </a:lnTo>
                <a:lnTo>
                  <a:pt x="630283" y="247468"/>
                </a:lnTo>
                <a:lnTo>
                  <a:pt x="629920" y="246888"/>
                </a:lnTo>
                <a:lnTo>
                  <a:pt x="718329" y="246888"/>
                </a:lnTo>
                <a:lnTo>
                  <a:pt x="714628" y="239776"/>
                </a:lnTo>
                <a:lnTo>
                  <a:pt x="710792" y="233172"/>
                </a:lnTo>
                <a:close/>
              </a:path>
              <a:path w="856614" h="518795">
                <a:moveTo>
                  <a:pt x="98551" y="0"/>
                </a:moveTo>
                <a:lnTo>
                  <a:pt x="0" y="235839"/>
                </a:lnTo>
                <a:lnTo>
                  <a:pt x="247776" y="173101"/>
                </a:lnTo>
                <a:lnTo>
                  <a:pt x="220187" y="141097"/>
                </a:lnTo>
                <a:lnTo>
                  <a:pt x="168148" y="141097"/>
                </a:lnTo>
                <a:lnTo>
                  <a:pt x="120523" y="81661"/>
                </a:lnTo>
                <a:lnTo>
                  <a:pt x="149165" y="58711"/>
                </a:lnTo>
                <a:lnTo>
                  <a:pt x="98551" y="0"/>
                </a:lnTo>
                <a:close/>
              </a:path>
              <a:path w="856614" h="518795">
                <a:moveTo>
                  <a:pt x="621334" y="234530"/>
                </a:moveTo>
                <a:lnTo>
                  <a:pt x="621624" y="234950"/>
                </a:lnTo>
                <a:lnTo>
                  <a:pt x="621334" y="234530"/>
                </a:lnTo>
                <a:close/>
              </a:path>
              <a:path w="856614" h="518795">
                <a:moveTo>
                  <a:pt x="620395" y="233172"/>
                </a:moveTo>
                <a:lnTo>
                  <a:pt x="621334" y="234530"/>
                </a:lnTo>
                <a:lnTo>
                  <a:pt x="621664" y="234950"/>
                </a:lnTo>
                <a:lnTo>
                  <a:pt x="620395" y="233172"/>
                </a:lnTo>
                <a:close/>
              </a:path>
              <a:path w="856614" h="518795">
                <a:moveTo>
                  <a:pt x="703401" y="220599"/>
                </a:moveTo>
                <a:lnTo>
                  <a:pt x="610362" y="220599"/>
                </a:lnTo>
                <a:lnTo>
                  <a:pt x="621334" y="234530"/>
                </a:lnTo>
                <a:lnTo>
                  <a:pt x="620395" y="233172"/>
                </a:lnTo>
                <a:lnTo>
                  <a:pt x="710792" y="233172"/>
                </a:lnTo>
                <a:lnTo>
                  <a:pt x="704596" y="222504"/>
                </a:lnTo>
                <a:lnTo>
                  <a:pt x="703401" y="220599"/>
                </a:lnTo>
                <a:close/>
              </a:path>
              <a:path w="856614" h="518795">
                <a:moveTo>
                  <a:pt x="695918" y="208661"/>
                </a:moveTo>
                <a:lnTo>
                  <a:pt x="599693" y="208661"/>
                </a:lnTo>
                <a:lnTo>
                  <a:pt x="601472" y="210566"/>
                </a:lnTo>
                <a:lnTo>
                  <a:pt x="611631" y="222250"/>
                </a:lnTo>
                <a:lnTo>
                  <a:pt x="610362" y="220599"/>
                </a:lnTo>
                <a:lnTo>
                  <a:pt x="703401" y="220599"/>
                </a:lnTo>
                <a:lnTo>
                  <a:pt x="695918" y="208661"/>
                </a:lnTo>
                <a:close/>
              </a:path>
              <a:path w="856614" h="518795">
                <a:moveTo>
                  <a:pt x="600669" y="209771"/>
                </a:moveTo>
                <a:lnTo>
                  <a:pt x="601367" y="210566"/>
                </a:lnTo>
                <a:lnTo>
                  <a:pt x="600669" y="209771"/>
                </a:lnTo>
                <a:close/>
              </a:path>
              <a:path w="856614" h="518795">
                <a:moveTo>
                  <a:pt x="599693" y="208661"/>
                </a:moveTo>
                <a:lnTo>
                  <a:pt x="600669" y="209771"/>
                </a:lnTo>
                <a:lnTo>
                  <a:pt x="601472" y="210566"/>
                </a:lnTo>
                <a:lnTo>
                  <a:pt x="599693" y="208661"/>
                </a:lnTo>
                <a:close/>
              </a:path>
              <a:path w="856614" h="518795">
                <a:moveTo>
                  <a:pt x="688528" y="197739"/>
                </a:moveTo>
                <a:lnTo>
                  <a:pt x="588517" y="197739"/>
                </a:lnTo>
                <a:lnTo>
                  <a:pt x="590423" y="199517"/>
                </a:lnTo>
                <a:lnTo>
                  <a:pt x="600669" y="209771"/>
                </a:lnTo>
                <a:lnTo>
                  <a:pt x="599693" y="208661"/>
                </a:lnTo>
                <a:lnTo>
                  <a:pt x="695918" y="208661"/>
                </a:lnTo>
                <a:lnTo>
                  <a:pt x="693927" y="205486"/>
                </a:lnTo>
                <a:lnTo>
                  <a:pt x="688528" y="197739"/>
                </a:lnTo>
                <a:close/>
              </a:path>
              <a:path w="856614" h="518795">
                <a:moveTo>
                  <a:pt x="589583" y="198794"/>
                </a:moveTo>
                <a:lnTo>
                  <a:pt x="590313" y="199517"/>
                </a:lnTo>
                <a:lnTo>
                  <a:pt x="589583" y="198794"/>
                </a:lnTo>
                <a:close/>
              </a:path>
              <a:path w="856614" h="518795">
                <a:moveTo>
                  <a:pt x="588517" y="197739"/>
                </a:moveTo>
                <a:lnTo>
                  <a:pt x="589583" y="198794"/>
                </a:lnTo>
                <a:lnTo>
                  <a:pt x="590423" y="199517"/>
                </a:lnTo>
                <a:lnTo>
                  <a:pt x="588517" y="197739"/>
                </a:lnTo>
                <a:close/>
              </a:path>
              <a:path w="856614" h="518795">
                <a:moveTo>
                  <a:pt x="576741" y="187736"/>
                </a:moveTo>
                <a:lnTo>
                  <a:pt x="589583" y="198794"/>
                </a:lnTo>
                <a:lnTo>
                  <a:pt x="588517" y="197739"/>
                </a:lnTo>
                <a:lnTo>
                  <a:pt x="688528" y="197739"/>
                </a:lnTo>
                <a:lnTo>
                  <a:pt x="682421" y="188976"/>
                </a:lnTo>
                <a:lnTo>
                  <a:pt x="578358" y="188976"/>
                </a:lnTo>
                <a:lnTo>
                  <a:pt x="576741" y="187736"/>
                </a:lnTo>
                <a:close/>
              </a:path>
              <a:path w="856614" h="518795">
                <a:moveTo>
                  <a:pt x="681443" y="187706"/>
                </a:moveTo>
                <a:lnTo>
                  <a:pt x="576706" y="187706"/>
                </a:lnTo>
                <a:lnTo>
                  <a:pt x="578358" y="188976"/>
                </a:lnTo>
                <a:lnTo>
                  <a:pt x="682421" y="188976"/>
                </a:lnTo>
                <a:lnTo>
                  <a:pt x="682243" y="188722"/>
                </a:lnTo>
                <a:lnTo>
                  <a:pt x="681443" y="187706"/>
                </a:lnTo>
                <a:close/>
              </a:path>
              <a:path w="856614" h="518795">
                <a:moveTo>
                  <a:pt x="664490" y="166878"/>
                </a:moveTo>
                <a:lnTo>
                  <a:pt x="548766" y="166878"/>
                </a:lnTo>
                <a:lnTo>
                  <a:pt x="549655" y="167513"/>
                </a:lnTo>
                <a:lnTo>
                  <a:pt x="564514" y="178308"/>
                </a:lnTo>
                <a:lnTo>
                  <a:pt x="576741" y="187736"/>
                </a:lnTo>
                <a:lnTo>
                  <a:pt x="681443" y="187706"/>
                </a:lnTo>
                <a:lnTo>
                  <a:pt x="669543" y="172593"/>
                </a:lnTo>
                <a:lnTo>
                  <a:pt x="664490" y="166878"/>
                </a:lnTo>
                <a:close/>
              </a:path>
              <a:path w="856614" h="518795">
                <a:moveTo>
                  <a:pt x="563626" y="177673"/>
                </a:moveTo>
                <a:lnTo>
                  <a:pt x="564453" y="178308"/>
                </a:lnTo>
                <a:lnTo>
                  <a:pt x="563626" y="177673"/>
                </a:lnTo>
                <a:close/>
              </a:path>
              <a:path w="856614" h="518795">
                <a:moveTo>
                  <a:pt x="549350" y="167301"/>
                </a:moveTo>
                <a:lnTo>
                  <a:pt x="549641" y="167513"/>
                </a:lnTo>
                <a:lnTo>
                  <a:pt x="549350" y="167301"/>
                </a:lnTo>
                <a:close/>
              </a:path>
              <a:path w="856614" h="518795">
                <a:moveTo>
                  <a:pt x="654792" y="156083"/>
                </a:moveTo>
                <a:lnTo>
                  <a:pt x="533146" y="156083"/>
                </a:lnTo>
                <a:lnTo>
                  <a:pt x="549350" y="167301"/>
                </a:lnTo>
                <a:lnTo>
                  <a:pt x="548766" y="166878"/>
                </a:lnTo>
                <a:lnTo>
                  <a:pt x="664490" y="166878"/>
                </a:lnTo>
                <a:lnTo>
                  <a:pt x="655954" y="157226"/>
                </a:lnTo>
                <a:lnTo>
                  <a:pt x="654792" y="156083"/>
                </a:lnTo>
                <a:close/>
              </a:path>
              <a:path w="856614" h="518795">
                <a:moveTo>
                  <a:pt x="643938" y="145415"/>
                </a:moveTo>
                <a:lnTo>
                  <a:pt x="516636" y="145415"/>
                </a:lnTo>
                <a:lnTo>
                  <a:pt x="534035" y="156718"/>
                </a:lnTo>
                <a:lnTo>
                  <a:pt x="533146" y="156083"/>
                </a:lnTo>
                <a:lnTo>
                  <a:pt x="654792" y="156083"/>
                </a:lnTo>
                <a:lnTo>
                  <a:pt x="643938" y="145415"/>
                </a:lnTo>
                <a:close/>
              </a:path>
              <a:path w="856614" h="518795">
                <a:moveTo>
                  <a:pt x="632753" y="135382"/>
                </a:moveTo>
                <a:lnTo>
                  <a:pt x="499745" y="135382"/>
                </a:lnTo>
                <a:lnTo>
                  <a:pt x="500888" y="136017"/>
                </a:lnTo>
                <a:lnTo>
                  <a:pt x="517778" y="146177"/>
                </a:lnTo>
                <a:lnTo>
                  <a:pt x="516636" y="145415"/>
                </a:lnTo>
                <a:lnTo>
                  <a:pt x="643938" y="145415"/>
                </a:lnTo>
                <a:lnTo>
                  <a:pt x="641096" y="142621"/>
                </a:lnTo>
                <a:lnTo>
                  <a:pt x="632753" y="135382"/>
                </a:lnTo>
                <a:close/>
              </a:path>
              <a:path w="856614" h="518795">
                <a:moveTo>
                  <a:pt x="149165" y="58711"/>
                </a:moveTo>
                <a:lnTo>
                  <a:pt x="120523" y="81661"/>
                </a:lnTo>
                <a:lnTo>
                  <a:pt x="168148" y="141097"/>
                </a:lnTo>
                <a:lnTo>
                  <a:pt x="198946" y="116457"/>
                </a:lnTo>
                <a:lnTo>
                  <a:pt x="149165" y="58711"/>
                </a:lnTo>
                <a:close/>
              </a:path>
              <a:path w="856614" h="518795">
                <a:moveTo>
                  <a:pt x="198946" y="116457"/>
                </a:moveTo>
                <a:lnTo>
                  <a:pt x="168148" y="141097"/>
                </a:lnTo>
                <a:lnTo>
                  <a:pt x="220187" y="141097"/>
                </a:lnTo>
                <a:lnTo>
                  <a:pt x="198946" y="116457"/>
                </a:lnTo>
                <a:close/>
              </a:path>
              <a:path w="856614" h="518795">
                <a:moveTo>
                  <a:pt x="499783" y="135405"/>
                </a:moveTo>
                <a:lnTo>
                  <a:pt x="500805" y="136017"/>
                </a:lnTo>
                <a:lnTo>
                  <a:pt x="499783" y="135405"/>
                </a:lnTo>
                <a:close/>
              </a:path>
              <a:path w="856614" h="518795">
                <a:moveTo>
                  <a:pt x="464438" y="116714"/>
                </a:moveTo>
                <a:lnTo>
                  <a:pt x="483362" y="126237"/>
                </a:lnTo>
                <a:lnTo>
                  <a:pt x="499783" y="135405"/>
                </a:lnTo>
                <a:lnTo>
                  <a:pt x="632753" y="135382"/>
                </a:lnTo>
                <a:lnTo>
                  <a:pt x="625728" y="129286"/>
                </a:lnTo>
                <a:lnTo>
                  <a:pt x="610056" y="117221"/>
                </a:lnTo>
                <a:lnTo>
                  <a:pt x="465581" y="117221"/>
                </a:lnTo>
                <a:lnTo>
                  <a:pt x="464438" y="116714"/>
                </a:lnTo>
                <a:close/>
              </a:path>
              <a:path w="856614" h="518795">
                <a:moveTo>
                  <a:pt x="482091" y="125603"/>
                </a:moveTo>
                <a:lnTo>
                  <a:pt x="483238" y="126237"/>
                </a:lnTo>
                <a:lnTo>
                  <a:pt x="482091" y="125603"/>
                </a:lnTo>
                <a:close/>
              </a:path>
              <a:path w="856614" h="518795">
                <a:moveTo>
                  <a:pt x="463930" y="116459"/>
                </a:moveTo>
                <a:lnTo>
                  <a:pt x="464438" y="116714"/>
                </a:lnTo>
                <a:lnTo>
                  <a:pt x="465581" y="117221"/>
                </a:lnTo>
                <a:lnTo>
                  <a:pt x="463930" y="116459"/>
                </a:lnTo>
                <a:close/>
              </a:path>
              <a:path w="856614" h="518795">
                <a:moveTo>
                  <a:pt x="609024" y="116459"/>
                </a:moveTo>
                <a:lnTo>
                  <a:pt x="463930" y="116459"/>
                </a:lnTo>
                <a:lnTo>
                  <a:pt x="465581" y="117221"/>
                </a:lnTo>
                <a:lnTo>
                  <a:pt x="610056" y="117221"/>
                </a:lnTo>
                <a:lnTo>
                  <a:pt x="609024" y="116459"/>
                </a:lnTo>
                <a:close/>
              </a:path>
              <a:path w="856614" h="518795">
                <a:moveTo>
                  <a:pt x="445515" y="108331"/>
                </a:moveTo>
                <a:lnTo>
                  <a:pt x="464438" y="116714"/>
                </a:lnTo>
                <a:lnTo>
                  <a:pt x="463930" y="116459"/>
                </a:lnTo>
                <a:lnTo>
                  <a:pt x="609024" y="116459"/>
                </a:lnTo>
                <a:lnTo>
                  <a:pt x="598486" y="108838"/>
                </a:lnTo>
                <a:lnTo>
                  <a:pt x="446913" y="108838"/>
                </a:lnTo>
                <a:lnTo>
                  <a:pt x="445515" y="108331"/>
                </a:lnTo>
                <a:close/>
              </a:path>
              <a:path w="856614" h="518795">
                <a:moveTo>
                  <a:pt x="333755" y="4318"/>
                </a:moveTo>
                <a:lnTo>
                  <a:pt x="282828" y="6476"/>
                </a:lnTo>
                <a:lnTo>
                  <a:pt x="232410" y="17653"/>
                </a:lnTo>
                <a:lnTo>
                  <a:pt x="185165" y="36575"/>
                </a:lnTo>
                <a:lnTo>
                  <a:pt x="149165" y="58711"/>
                </a:lnTo>
                <a:lnTo>
                  <a:pt x="198946" y="116457"/>
                </a:lnTo>
                <a:lnTo>
                  <a:pt x="200533" y="115188"/>
                </a:lnTo>
                <a:lnTo>
                  <a:pt x="199516" y="115188"/>
                </a:lnTo>
                <a:lnTo>
                  <a:pt x="205612" y="111125"/>
                </a:lnTo>
                <a:lnTo>
                  <a:pt x="207161" y="111125"/>
                </a:lnTo>
                <a:lnTo>
                  <a:pt x="217433" y="105663"/>
                </a:lnTo>
                <a:lnTo>
                  <a:pt x="219583" y="104521"/>
                </a:lnTo>
                <a:lnTo>
                  <a:pt x="219960" y="104521"/>
                </a:lnTo>
                <a:lnTo>
                  <a:pt x="235461" y="97536"/>
                </a:lnTo>
                <a:lnTo>
                  <a:pt x="235203" y="97536"/>
                </a:lnTo>
                <a:lnTo>
                  <a:pt x="237998" y="96393"/>
                </a:lnTo>
                <a:lnTo>
                  <a:pt x="238439" y="96393"/>
                </a:lnTo>
                <a:lnTo>
                  <a:pt x="253896" y="90932"/>
                </a:lnTo>
                <a:lnTo>
                  <a:pt x="253618" y="90932"/>
                </a:lnTo>
                <a:lnTo>
                  <a:pt x="256412" y="90043"/>
                </a:lnTo>
                <a:lnTo>
                  <a:pt x="256923" y="90043"/>
                </a:lnTo>
                <a:lnTo>
                  <a:pt x="272975" y="85725"/>
                </a:lnTo>
                <a:lnTo>
                  <a:pt x="272034" y="85725"/>
                </a:lnTo>
                <a:lnTo>
                  <a:pt x="275336" y="85089"/>
                </a:lnTo>
                <a:lnTo>
                  <a:pt x="275738" y="85089"/>
                </a:lnTo>
                <a:lnTo>
                  <a:pt x="292036" y="82296"/>
                </a:lnTo>
                <a:lnTo>
                  <a:pt x="290702" y="82296"/>
                </a:lnTo>
                <a:lnTo>
                  <a:pt x="294259" y="81914"/>
                </a:lnTo>
                <a:lnTo>
                  <a:pt x="295519" y="81914"/>
                </a:lnTo>
                <a:lnTo>
                  <a:pt x="311576" y="80645"/>
                </a:lnTo>
                <a:lnTo>
                  <a:pt x="310261" y="80645"/>
                </a:lnTo>
                <a:lnTo>
                  <a:pt x="313181" y="80518"/>
                </a:lnTo>
                <a:lnTo>
                  <a:pt x="331025" y="80518"/>
                </a:lnTo>
                <a:lnTo>
                  <a:pt x="329438" y="80391"/>
                </a:lnTo>
                <a:lnTo>
                  <a:pt x="556265" y="80391"/>
                </a:lnTo>
                <a:lnTo>
                  <a:pt x="518413" y="58547"/>
                </a:lnTo>
                <a:lnTo>
                  <a:pt x="475996" y="38354"/>
                </a:lnTo>
                <a:lnTo>
                  <a:pt x="431038" y="21717"/>
                </a:lnTo>
                <a:lnTo>
                  <a:pt x="383539" y="10033"/>
                </a:lnTo>
                <a:lnTo>
                  <a:pt x="358901" y="6223"/>
                </a:lnTo>
                <a:lnTo>
                  <a:pt x="333755" y="4318"/>
                </a:lnTo>
                <a:close/>
              </a:path>
              <a:path w="856614" h="518795">
                <a:moveTo>
                  <a:pt x="205612" y="111125"/>
                </a:moveTo>
                <a:lnTo>
                  <a:pt x="199516" y="115188"/>
                </a:lnTo>
                <a:lnTo>
                  <a:pt x="202545" y="113578"/>
                </a:lnTo>
                <a:lnTo>
                  <a:pt x="205612" y="111125"/>
                </a:lnTo>
                <a:close/>
              </a:path>
              <a:path w="856614" h="518795">
                <a:moveTo>
                  <a:pt x="202545" y="113578"/>
                </a:moveTo>
                <a:lnTo>
                  <a:pt x="199516" y="115188"/>
                </a:lnTo>
                <a:lnTo>
                  <a:pt x="200533" y="115188"/>
                </a:lnTo>
                <a:lnTo>
                  <a:pt x="202545" y="113578"/>
                </a:lnTo>
                <a:close/>
              </a:path>
              <a:path w="856614" h="518795">
                <a:moveTo>
                  <a:pt x="207161" y="111125"/>
                </a:moveTo>
                <a:lnTo>
                  <a:pt x="205612" y="111125"/>
                </a:lnTo>
                <a:lnTo>
                  <a:pt x="202545" y="113578"/>
                </a:lnTo>
                <a:lnTo>
                  <a:pt x="207161" y="111125"/>
                </a:lnTo>
                <a:close/>
              </a:path>
              <a:path w="856614" h="518795">
                <a:moveTo>
                  <a:pt x="426465" y="100711"/>
                </a:moveTo>
                <a:lnTo>
                  <a:pt x="446913" y="108838"/>
                </a:lnTo>
                <a:lnTo>
                  <a:pt x="598486" y="108838"/>
                </a:lnTo>
                <a:lnTo>
                  <a:pt x="593216" y="105029"/>
                </a:lnTo>
                <a:lnTo>
                  <a:pt x="587888" y="101346"/>
                </a:lnTo>
                <a:lnTo>
                  <a:pt x="428371" y="101346"/>
                </a:lnTo>
                <a:lnTo>
                  <a:pt x="426465" y="100711"/>
                </a:lnTo>
                <a:close/>
              </a:path>
              <a:path w="856614" h="518795">
                <a:moveTo>
                  <a:pt x="219960" y="104521"/>
                </a:moveTo>
                <a:lnTo>
                  <a:pt x="219583" y="104521"/>
                </a:lnTo>
                <a:lnTo>
                  <a:pt x="217483" y="105637"/>
                </a:lnTo>
                <a:lnTo>
                  <a:pt x="219960" y="104521"/>
                </a:lnTo>
                <a:close/>
              </a:path>
              <a:path w="856614" h="518795">
                <a:moveTo>
                  <a:pt x="577598" y="94234"/>
                </a:moveTo>
                <a:lnTo>
                  <a:pt x="407415" y="94234"/>
                </a:lnTo>
                <a:lnTo>
                  <a:pt x="409321" y="94869"/>
                </a:lnTo>
                <a:lnTo>
                  <a:pt x="428371" y="101346"/>
                </a:lnTo>
                <a:lnTo>
                  <a:pt x="587888" y="101346"/>
                </a:lnTo>
                <a:lnTo>
                  <a:pt x="577598" y="94234"/>
                </a:lnTo>
                <a:close/>
              </a:path>
              <a:path w="856614" h="518795">
                <a:moveTo>
                  <a:pt x="237998" y="96393"/>
                </a:moveTo>
                <a:lnTo>
                  <a:pt x="235203" y="97536"/>
                </a:lnTo>
                <a:lnTo>
                  <a:pt x="236396" y="97114"/>
                </a:lnTo>
                <a:lnTo>
                  <a:pt x="237998" y="96393"/>
                </a:lnTo>
                <a:close/>
              </a:path>
              <a:path w="856614" h="518795">
                <a:moveTo>
                  <a:pt x="236396" y="97114"/>
                </a:moveTo>
                <a:lnTo>
                  <a:pt x="235203" y="97536"/>
                </a:lnTo>
                <a:lnTo>
                  <a:pt x="235461" y="97536"/>
                </a:lnTo>
                <a:lnTo>
                  <a:pt x="236396" y="97114"/>
                </a:lnTo>
                <a:close/>
              </a:path>
              <a:path w="856614" h="518795">
                <a:moveTo>
                  <a:pt x="238439" y="96393"/>
                </a:moveTo>
                <a:lnTo>
                  <a:pt x="237998" y="96393"/>
                </a:lnTo>
                <a:lnTo>
                  <a:pt x="236396" y="97114"/>
                </a:lnTo>
                <a:lnTo>
                  <a:pt x="238439" y="96393"/>
                </a:lnTo>
                <a:close/>
              </a:path>
              <a:path w="856614" h="518795">
                <a:moveTo>
                  <a:pt x="409127" y="94814"/>
                </a:moveTo>
                <a:lnTo>
                  <a:pt x="409286" y="94869"/>
                </a:lnTo>
                <a:lnTo>
                  <a:pt x="409127" y="94814"/>
                </a:lnTo>
                <a:close/>
              </a:path>
              <a:path w="856614" h="518795">
                <a:moveTo>
                  <a:pt x="388195" y="88959"/>
                </a:moveTo>
                <a:lnTo>
                  <a:pt x="409127" y="94814"/>
                </a:lnTo>
                <a:lnTo>
                  <a:pt x="407415" y="94234"/>
                </a:lnTo>
                <a:lnTo>
                  <a:pt x="577598" y="94234"/>
                </a:lnTo>
                <a:lnTo>
                  <a:pt x="575945" y="93091"/>
                </a:lnTo>
                <a:lnTo>
                  <a:pt x="570263" y="89408"/>
                </a:lnTo>
                <a:lnTo>
                  <a:pt x="390271" y="89408"/>
                </a:lnTo>
                <a:lnTo>
                  <a:pt x="388195" y="88959"/>
                </a:lnTo>
                <a:close/>
              </a:path>
              <a:path w="856614" h="518795">
                <a:moveTo>
                  <a:pt x="256412" y="90043"/>
                </a:moveTo>
                <a:lnTo>
                  <a:pt x="253618" y="90932"/>
                </a:lnTo>
                <a:lnTo>
                  <a:pt x="254782" y="90618"/>
                </a:lnTo>
                <a:lnTo>
                  <a:pt x="256412" y="90043"/>
                </a:lnTo>
                <a:close/>
              </a:path>
              <a:path w="856614" h="518795">
                <a:moveTo>
                  <a:pt x="254782" y="90618"/>
                </a:moveTo>
                <a:lnTo>
                  <a:pt x="253618" y="90932"/>
                </a:lnTo>
                <a:lnTo>
                  <a:pt x="253896" y="90932"/>
                </a:lnTo>
                <a:lnTo>
                  <a:pt x="254782" y="90618"/>
                </a:lnTo>
                <a:close/>
              </a:path>
              <a:path w="856614" h="518795">
                <a:moveTo>
                  <a:pt x="256923" y="90043"/>
                </a:moveTo>
                <a:lnTo>
                  <a:pt x="256412" y="90043"/>
                </a:lnTo>
                <a:lnTo>
                  <a:pt x="254782" y="90618"/>
                </a:lnTo>
                <a:lnTo>
                  <a:pt x="256923" y="90043"/>
                </a:lnTo>
                <a:close/>
              </a:path>
              <a:path w="856614" h="518795">
                <a:moveTo>
                  <a:pt x="569480" y="88900"/>
                </a:moveTo>
                <a:lnTo>
                  <a:pt x="387985" y="88900"/>
                </a:lnTo>
                <a:lnTo>
                  <a:pt x="390271" y="89408"/>
                </a:lnTo>
                <a:lnTo>
                  <a:pt x="570263" y="89408"/>
                </a:lnTo>
                <a:lnTo>
                  <a:pt x="569480" y="88900"/>
                </a:lnTo>
                <a:close/>
              </a:path>
              <a:path w="856614" h="518795">
                <a:moveTo>
                  <a:pt x="563015" y="84709"/>
                </a:moveTo>
                <a:lnTo>
                  <a:pt x="368553" y="84709"/>
                </a:lnTo>
                <a:lnTo>
                  <a:pt x="370966" y="85217"/>
                </a:lnTo>
                <a:lnTo>
                  <a:pt x="388195" y="88959"/>
                </a:lnTo>
                <a:lnTo>
                  <a:pt x="387985" y="88900"/>
                </a:lnTo>
                <a:lnTo>
                  <a:pt x="569480" y="88900"/>
                </a:lnTo>
                <a:lnTo>
                  <a:pt x="563015" y="84709"/>
                </a:lnTo>
                <a:close/>
              </a:path>
              <a:path w="856614" h="518795">
                <a:moveTo>
                  <a:pt x="275336" y="85089"/>
                </a:moveTo>
                <a:lnTo>
                  <a:pt x="272034" y="85725"/>
                </a:lnTo>
                <a:lnTo>
                  <a:pt x="274629" y="85280"/>
                </a:lnTo>
                <a:lnTo>
                  <a:pt x="275336" y="85089"/>
                </a:lnTo>
                <a:close/>
              </a:path>
              <a:path w="856614" h="518795">
                <a:moveTo>
                  <a:pt x="274629" y="85280"/>
                </a:moveTo>
                <a:lnTo>
                  <a:pt x="272034" y="85725"/>
                </a:lnTo>
                <a:lnTo>
                  <a:pt x="272975" y="85725"/>
                </a:lnTo>
                <a:lnTo>
                  <a:pt x="274629" y="85280"/>
                </a:lnTo>
                <a:close/>
              </a:path>
              <a:path w="856614" h="518795">
                <a:moveTo>
                  <a:pt x="275738" y="85089"/>
                </a:moveTo>
                <a:lnTo>
                  <a:pt x="275336" y="85089"/>
                </a:lnTo>
                <a:lnTo>
                  <a:pt x="274629" y="85280"/>
                </a:lnTo>
                <a:lnTo>
                  <a:pt x="275738" y="85089"/>
                </a:lnTo>
                <a:close/>
              </a:path>
              <a:path w="856614" h="518795">
                <a:moveTo>
                  <a:pt x="370736" y="85181"/>
                </a:moveTo>
                <a:lnTo>
                  <a:pt x="370901" y="85217"/>
                </a:lnTo>
                <a:lnTo>
                  <a:pt x="370736" y="85181"/>
                </a:lnTo>
                <a:close/>
              </a:path>
              <a:path w="856614" h="518795">
                <a:moveTo>
                  <a:pt x="350963" y="82113"/>
                </a:moveTo>
                <a:lnTo>
                  <a:pt x="370736" y="85181"/>
                </a:lnTo>
                <a:lnTo>
                  <a:pt x="368553" y="84709"/>
                </a:lnTo>
                <a:lnTo>
                  <a:pt x="563015" y="84709"/>
                </a:lnTo>
                <a:lnTo>
                  <a:pt x="559097" y="82169"/>
                </a:lnTo>
                <a:lnTo>
                  <a:pt x="351663" y="82169"/>
                </a:lnTo>
                <a:lnTo>
                  <a:pt x="350963" y="82113"/>
                </a:lnTo>
                <a:close/>
              </a:path>
              <a:path w="856614" h="518795">
                <a:moveTo>
                  <a:pt x="294259" y="81914"/>
                </a:moveTo>
                <a:lnTo>
                  <a:pt x="290702" y="82296"/>
                </a:lnTo>
                <a:lnTo>
                  <a:pt x="293178" y="82100"/>
                </a:lnTo>
                <a:lnTo>
                  <a:pt x="294259" y="81914"/>
                </a:lnTo>
                <a:close/>
              </a:path>
              <a:path w="856614" h="518795">
                <a:moveTo>
                  <a:pt x="293178" y="82100"/>
                </a:moveTo>
                <a:lnTo>
                  <a:pt x="290702" y="82296"/>
                </a:lnTo>
                <a:lnTo>
                  <a:pt x="292036" y="82296"/>
                </a:lnTo>
                <a:lnTo>
                  <a:pt x="293178" y="82100"/>
                </a:lnTo>
                <a:close/>
              </a:path>
              <a:path w="856614" h="518795">
                <a:moveTo>
                  <a:pt x="348868" y="81787"/>
                </a:moveTo>
                <a:lnTo>
                  <a:pt x="350963" y="82113"/>
                </a:lnTo>
                <a:lnTo>
                  <a:pt x="351663" y="82169"/>
                </a:lnTo>
                <a:lnTo>
                  <a:pt x="348868" y="81787"/>
                </a:lnTo>
                <a:close/>
              </a:path>
              <a:path w="856614" h="518795">
                <a:moveTo>
                  <a:pt x="558509" y="81787"/>
                </a:moveTo>
                <a:lnTo>
                  <a:pt x="348868" y="81787"/>
                </a:lnTo>
                <a:lnTo>
                  <a:pt x="351663" y="82169"/>
                </a:lnTo>
                <a:lnTo>
                  <a:pt x="559097" y="82169"/>
                </a:lnTo>
                <a:lnTo>
                  <a:pt x="558509" y="81787"/>
                </a:lnTo>
                <a:close/>
              </a:path>
              <a:path w="856614" h="518795">
                <a:moveTo>
                  <a:pt x="556265" y="80391"/>
                </a:moveTo>
                <a:lnTo>
                  <a:pt x="329438" y="80391"/>
                </a:lnTo>
                <a:lnTo>
                  <a:pt x="332613" y="80518"/>
                </a:lnTo>
                <a:lnTo>
                  <a:pt x="331130" y="80526"/>
                </a:lnTo>
                <a:lnTo>
                  <a:pt x="350963" y="82113"/>
                </a:lnTo>
                <a:lnTo>
                  <a:pt x="348868" y="81787"/>
                </a:lnTo>
                <a:lnTo>
                  <a:pt x="558509" y="81787"/>
                </a:lnTo>
                <a:lnTo>
                  <a:pt x="557529" y="81153"/>
                </a:lnTo>
                <a:lnTo>
                  <a:pt x="556265" y="80391"/>
                </a:lnTo>
                <a:close/>
              </a:path>
              <a:path w="856614" h="518795">
                <a:moveTo>
                  <a:pt x="295519" y="81914"/>
                </a:moveTo>
                <a:lnTo>
                  <a:pt x="294259" y="81914"/>
                </a:lnTo>
                <a:lnTo>
                  <a:pt x="293178" y="82100"/>
                </a:lnTo>
                <a:lnTo>
                  <a:pt x="295519" y="81914"/>
                </a:lnTo>
                <a:close/>
              </a:path>
              <a:path w="856614" h="518795">
                <a:moveTo>
                  <a:pt x="313181" y="80518"/>
                </a:moveTo>
                <a:lnTo>
                  <a:pt x="310261" y="80645"/>
                </a:lnTo>
                <a:lnTo>
                  <a:pt x="311678" y="80636"/>
                </a:lnTo>
                <a:lnTo>
                  <a:pt x="313181" y="80518"/>
                </a:lnTo>
                <a:close/>
              </a:path>
              <a:path w="856614" h="518795">
                <a:moveTo>
                  <a:pt x="331025" y="80518"/>
                </a:moveTo>
                <a:lnTo>
                  <a:pt x="313075" y="80526"/>
                </a:lnTo>
                <a:lnTo>
                  <a:pt x="311678" y="80636"/>
                </a:lnTo>
                <a:lnTo>
                  <a:pt x="331130" y="80526"/>
                </a:lnTo>
                <a:close/>
              </a:path>
              <a:path w="856614" h="518795">
                <a:moveTo>
                  <a:pt x="329438" y="80391"/>
                </a:moveTo>
                <a:lnTo>
                  <a:pt x="331130" y="80526"/>
                </a:lnTo>
                <a:lnTo>
                  <a:pt x="332613" y="80518"/>
                </a:lnTo>
                <a:lnTo>
                  <a:pt x="329438" y="80391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756" y="794004"/>
            <a:ext cx="11489690" cy="5146675"/>
            <a:chOff x="333756" y="794004"/>
            <a:chExt cx="11489690" cy="5146675"/>
          </a:xfrm>
        </p:grpSpPr>
        <p:sp>
          <p:nvSpPr>
            <p:cNvPr id="3" name="object 3"/>
            <p:cNvSpPr/>
            <p:nvPr/>
          </p:nvSpPr>
          <p:spPr>
            <a:xfrm>
              <a:off x="333756" y="794004"/>
              <a:ext cx="11489436" cy="5146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04632" y="2033015"/>
              <a:ext cx="2051685" cy="1323340"/>
            </a:xfrm>
            <a:custGeom>
              <a:avLst/>
              <a:gdLst/>
              <a:ahLst/>
              <a:cxnLst/>
              <a:rect l="l" t="t" r="r" b="b"/>
              <a:pathLst>
                <a:path w="2051684" h="1323339">
                  <a:moveTo>
                    <a:pt x="1830832" y="0"/>
                  </a:moveTo>
                  <a:lnTo>
                    <a:pt x="220472" y="0"/>
                  </a:lnTo>
                  <a:lnTo>
                    <a:pt x="176030" y="4477"/>
                  </a:lnTo>
                  <a:lnTo>
                    <a:pt x="134641" y="17321"/>
                  </a:lnTo>
                  <a:lnTo>
                    <a:pt x="97190" y="37645"/>
                  </a:lnTo>
                  <a:lnTo>
                    <a:pt x="64563" y="64563"/>
                  </a:lnTo>
                  <a:lnTo>
                    <a:pt x="37645" y="97190"/>
                  </a:lnTo>
                  <a:lnTo>
                    <a:pt x="17321" y="134641"/>
                  </a:lnTo>
                  <a:lnTo>
                    <a:pt x="4477" y="176030"/>
                  </a:lnTo>
                  <a:lnTo>
                    <a:pt x="0" y="220472"/>
                  </a:lnTo>
                  <a:lnTo>
                    <a:pt x="0" y="1102360"/>
                  </a:lnTo>
                  <a:lnTo>
                    <a:pt x="4477" y="1146801"/>
                  </a:lnTo>
                  <a:lnTo>
                    <a:pt x="17321" y="1188190"/>
                  </a:lnTo>
                  <a:lnTo>
                    <a:pt x="37645" y="1225641"/>
                  </a:lnTo>
                  <a:lnTo>
                    <a:pt x="64563" y="1258268"/>
                  </a:lnTo>
                  <a:lnTo>
                    <a:pt x="97190" y="1285186"/>
                  </a:lnTo>
                  <a:lnTo>
                    <a:pt x="134641" y="1305510"/>
                  </a:lnTo>
                  <a:lnTo>
                    <a:pt x="176030" y="1318354"/>
                  </a:lnTo>
                  <a:lnTo>
                    <a:pt x="220472" y="1322832"/>
                  </a:lnTo>
                  <a:lnTo>
                    <a:pt x="1830832" y="1322832"/>
                  </a:lnTo>
                  <a:lnTo>
                    <a:pt x="1875273" y="1318354"/>
                  </a:lnTo>
                  <a:lnTo>
                    <a:pt x="1916662" y="1305510"/>
                  </a:lnTo>
                  <a:lnTo>
                    <a:pt x="1954113" y="1285186"/>
                  </a:lnTo>
                  <a:lnTo>
                    <a:pt x="1986740" y="1258268"/>
                  </a:lnTo>
                  <a:lnTo>
                    <a:pt x="2013658" y="1225641"/>
                  </a:lnTo>
                  <a:lnTo>
                    <a:pt x="2033982" y="1188190"/>
                  </a:lnTo>
                  <a:lnTo>
                    <a:pt x="2046826" y="1146801"/>
                  </a:lnTo>
                  <a:lnTo>
                    <a:pt x="2051303" y="1102360"/>
                  </a:lnTo>
                  <a:lnTo>
                    <a:pt x="2051303" y="220472"/>
                  </a:lnTo>
                  <a:lnTo>
                    <a:pt x="2046826" y="176030"/>
                  </a:lnTo>
                  <a:lnTo>
                    <a:pt x="2033982" y="134641"/>
                  </a:lnTo>
                  <a:lnTo>
                    <a:pt x="2013658" y="97190"/>
                  </a:lnTo>
                  <a:lnTo>
                    <a:pt x="1986740" y="64563"/>
                  </a:lnTo>
                  <a:lnTo>
                    <a:pt x="1954113" y="37645"/>
                  </a:lnTo>
                  <a:lnTo>
                    <a:pt x="1916662" y="17321"/>
                  </a:lnTo>
                  <a:lnTo>
                    <a:pt x="1875273" y="4477"/>
                  </a:lnTo>
                  <a:lnTo>
                    <a:pt x="18308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59216" y="2294331"/>
            <a:ext cx="13430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Isikan dengan  </a:t>
            </a: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password</a:t>
            </a:r>
            <a:r>
              <a:rPr sz="1400" spc="-8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lama  yang</a:t>
            </a:r>
            <a:r>
              <a:rPr sz="1400" spc="-9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diberikan  </a:t>
            </a: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dari</a:t>
            </a:r>
            <a:r>
              <a:rPr sz="1400" spc="-1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e-mail</a:t>
            </a:r>
            <a:endParaRPr sz="1400">
              <a:latin typeface="URW Gothic"/>
              <a:cs typeface="URW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13560" y="2718561"/>
            <a:ext cx="6426200" cy="963930"/>
            <a:chOff x="1813560" y="2718561"/>
            <a:chExt cx="6426200" cy="963930"/>
          </a:xfrm>
        </p:grpSpPr>
        <p:sp>
          <p:nvSpPr>
            <p:cNvPr id="7" name="object 7"/>
            <p:cNvSpPr/>
            <p:nvPr/>
          </p:nvSpPr>
          <p:spPr>
            <a:xfrm>
              <a:off x="7289926" y="2718561"/>
              <a:ext cx="949325" cy="517525"/>
            </a:xfrm>
            <a:custGeom>
              <a:avLst/>
              <a:gdLst/>
              <a:ahLst/>
              <a:cxnLst/>
              <a:rect l="l" t="t" r="r" b="b"/>
              <a:pathLst>
                <a:path w="949325" h="517525">
                  <a:moveTo>
                    <a:pt x="0" y="269493"/>
                  </a:moveTo>
                  <a:lnTo>
                    <a:pt x="62738" y="517271"/>
                  </a:lnTo>
                  <a:lnTo>
                    <a:pt x="205942" y="339851"/>
                  </a:lnTo>
                  <a:lnTo>
                    <a:pt x="140589" y="339851"/>
                  </a:lnTo>
                  <a:lnTo>
                    <a:pt x="66421" y="322452"/>
                  </a:lnTo>
                  <a:lnTo>
                    <a:pt x="74958" y="285909"/>
                  </a:lnTo>
                  <a:lnTo>
                    <a:pt x="0" y="269493"/>
                  </a:lnTo>
                  <a:close/>
                </a:path>
                <a:path w="949325" h="517525">
                  <a:moveTo>
                    <a:pt x="74958" y="285909"/>
                  </a:moveTo>
                  <a:lnTo>
                    <a:pt x="66421" y="322452"/>
                  </a:lnTo>
                  <a:lnTo>
                    <a:pt x="140589" y="339851"/>
                  </a:lnTo>
                  <a:lnTo>
                    <a:pt x="148853" y="304291"/>
                  </a:lnTo>
                  <a:lnTo>
                    <a:pt x="148336" y="304291"/>
                  </a:lnTo>
                  <a:lnTo>
                    <a:pt x="149025" y="302130"/>
                  </a:lnTo>
                  <a:lnTo>
                    <a:pt x="74958" y="285909"/>
                  </a:lnTo>
                  <a:close/>
                </a:path>
                <a:path w="949325" h="517525">
                  <a:moveTo>
                    <a:pt x="149340" y="302199"/>
                  </a:moveTo>
                  <a:lnTo>
                    <a:pt x="140589" y="339851"/>
                  </a:lnTo>
                  <a:lnTo>
                    <a:pt x="205942" y="339851"/>
                  </a:lnTo>
                  <a:lnTo>
                    <a:pt x="223266" y="318388"/>
                  </a:lnTo>
                  <a:lnTo>
                    <a:pt x="149340" y="302199"/>
                  </a:lnTo>
                  <a:close/>
                </a:path>
                <a:path w="949325" h="517525">
                  <a:moveTo>
                    <a:pt x="149025" y="302130"/>
                  </a:moveTo>
                  <a:lnTo>
                    <a:pt x="148336" y="304291"/>
                  </a:lnTo>
                  <a:lnTo>
                    <a:pt x="149216" y="302172"/>
                  </a:lnTo>
                  <a:lnTo>
                    <a:pt x="149025" y="302130"/>
                  </a:lnTo>
                  <a:close/>
                </a:path>
                <a:path w="949325" h="517525">
                  <a:moveTo>
                    <a:pt x="149216" y="302172"/>
                  </a:moveTo>
                  <a:lnTo>
                    <a:pt x="148336" y="304291"/>
                  </a:lnTo>
                  <a:lnTo>
                    <a:pt x="148853" y="304291"/>
                  </a:lnTo>
                  <a:lnTo>
                    <a:pt x="149340" y="302199"/>
                  </a:lnTo>
                  <a:close/>
                </a:path>
                <a:path w="949325" h="517525">
                  <a:moveTo>
                    <a:pt x="149511" y="301461"/>
                  </a:moveTo>
                  <a:lnTo>
                    <a:pt x="149233" y="302130"/>
                  </a:lnTo>
                  <a:lnTo>
                    <a:pt x="149511" y="301461"/>
                  </a:lnTo>
                  <a:close/>
                </a:path>
                <a:path w="949325" h="517525">
                  <a:moveTo>
                    <a:pt x="150241" y="298323"/>
                  </a:moveTo>
                  <a:lnTo>
                    <a:pt x="149025" y="302130"/>
                  </a:lnTo>
                  <a:lnTo>
                    <a:pt x="149216" y="302172"/>
                  </a:lnTo>
                  <a:lnTo>
                    <a:pt x="149511" y="301461"/>
                  </a:lnTo>
                  <a:lnTo>
                    <a:pt x="150241" y="298323"/>
                  </a:lnTo>
                  <a:close/>
                </a:path>
                <a:path w="949325" h="517525">
                  <a:moveTo>
                    <a:pt x="569595" y="0"/>
                  </a:moveTo>
                  <a:lnTo>
                    <a:pt x="547370" y="0"/>
                  </a:lnTo>
                  <a:lnTo>
                    <a:pt x="525399" y="1142"/>
                  </a:lnTo>
                  <a:lnTo>
                    <a:pt x="479551" y="5079"/>
                  </a:lnTo>
                  <a:lnTo>
                    <a:pt x="431165" y="12191"/>
                  </a:lnTo>
                  <a:lnTo>
                    <a:pt x="381126" y="22860"/>
                  </a:lnTo>
                  <a:lnTo>
                    <a:pt x="330580" y="37973"/>
                  </a:lnTo>
                  <a:lnTo>
                    <a:pt x="280543" y="58165"/>
                  </a:lnTo>
                  <a:lnTo>
                    <a:pt x="232409" y="84200"/>
                  </a:lnTo>
                  <a:lnTo>
                    <a:pt x="187071" y="116966"/>
                  </a:lnTo>
                  <a:lnTo>
                    <a:pt x="146684" y="156972"/>
                  </a:lnTo>
                  <a:lnTo>
                    <a:pt x="113792" y="202311"/>
                  </a:lnTo>
                  <a:lnTo>
                    <a:pt x="88138" y="250698"/>
                  </a:lnTo>
                  <a:lnTo>
                    <a:pt x="74958" y="285909"/>
                  </a:lnTo>
                  <a:lnTo>
                    <a:pt x="149025" y="302130"/>
                  </a:lnTo>
                  <a:lnTo>
                    <a:pt x="150241" y="298323"/>
                  </a:lnTo>
                  <a:lnTo>
                    <a:pt x="150814" y="298323"/>
                  </a:lnTo>
                  <a:lnTo>
                    <a:pt x="157038" y="283337"/>
                  </a:lnTo>
                  <a:lnTo>
                    <a:pt x="157988" y="281050"/>
                  </a:lnTo>
                  <a:lnTo>
                    <a:pt x="167022" y="262889"/>
                  </a:lnTo>
                  <a:lnTo>
                    <a:pt x="168021" y="260858"/>
                  </a:lnTo>
                  <a:lnTo>
                    <a:pt x="168157" y="260858"/>
                  </a:lnTo>
                  <a:lnTo>
                    <a:pt x="178027" y="243459"/>
                  </a:lnTo>
                  <a:lnTo>
                    <a:pt x="179324" y="241173"/>
                  </a:lnTo>
                  <a:lnTo>
                    <a:pt x="190203" y="225043"/>
                  </a:lnTo>
                  <a:lnTo>
                    <a:pt x="191897" y="222503"/>
                  </a:lnTo>
                  <a:lnTo>
                    <a:pt x="192105" y="222503"/>
                  </a:lnTo>
                  <a:lnTo>
                    <a:pt x="203725" y="207645"/>
                  </a:lnTo>
                  <a:lnTo>
                    <a:pt x="203580" y="207645"/>
                  </a:lnTo>
                  <a:lnTo>
                    <a:pt x="205613" y="205232"/>
                  </a:lnTo>
                  <a:lnTo>
                    <a:pt x="205828" y="205232"/>
                  </a:lnTo>
                  <a:lnTo>
                    <a:pt x="218723" y="191388"/>
                  </a:lnTo>
                  <a:lnTo>
                    <a:pt x="218567" y="191388"/>
                  </a:lnTo>
                  <a:lnTo>
                    <a:pt x="220852" y="189102"/>
                  </a:lnTo>
                  <a:lnTo>
                    <a:pt x="221073" y="189102"/>
                  </a:lnTo>
                  <a:lnTo>
                    <a:pt x="235274" y="176149"/>
                  </a:lnTo>
                  <a:lnTo>
                    <a:pt x="235076" y="176149"/>
                  </a:lnTo>
                  <a:lnTo>
                    <a:pt x="237363" y="174243"/>
                  </a:lnTo>
                  <a:lnTo>
                    <a:pt x="237528" y="174243"/>
                  </a:lnTo>
                  <a:lnTo>
                    <a:pt x="253054" y="162178"/>
                  </a:lnTo>
                  <a:lnTo>
                    <a:pt x="252729" y="162178"/>
                  </a:lnTo>
                  <a:lnTo>
                    <a:pt x="271779" y="149478"/>
                  </a:lnTo>
                  <a:lnTo>
                    <a:pt x="273684" y="148209"/>
                  </a:lnTo>
                  <a:lnTo>
                    <a:pt x="273846" y="148209"/>
                  </a:lnTo>
                  <a:lnTo>
                    <a:pt x="291395" y="138049"/>
                  </a:lnTo>
                  <a:lnTo>
                    <a:pt x="293370" y="136905"/>
                  </a:lnTo>
                  <a:lnTo>
                    <a:pt x="293598" y="136905"/>
                  </a:lnTo>
                  <a:lnTo>
                    <a:pt x="311931" y="127635"/>
                  </a:lnTo>
                  <a:lnTo>
                    <a:pt x="311784" y="127635"/>
                  </a:lnTo>
                  <a:lnTo>
                    <a:pt x="313690" y="126746"/>
                  </a:lnTo>
                  <a:lnTo>
                    <a:pt x="313859" y="126746"/>
                  </a:lnTo>
                  <a:lnTo>
                    <a:pt x="333417" y="118363"/>
                  </a:lnTo>
                  <a:lnTo>
                    <a:pt x="332994" y="118363"/>
                  </a:lnTo>
                  <a:lnTo>
                    <a:pt x="355106" y="110236"/>
                  </a:lnTo>
                  <a:lnTo>
                    <a:pt x="354838" y="110236"/>
                  </a:lnTo>
                  <a:lnTo>
                    <a:pt x="378459" y="102615"/>
                  </a:lnTo>
                  <a:lnTo>
                    <a:pt x="378762" y="102615"/>
                  </a:lnTo>
                  <a:lnTo>
                    <a:pt x="399314" y="96900"/>
                  </a:lnTo>
                  <a:lnTo>
                    <a:pt x="399161" y="96900"/>
                  </a:lnTo>
                  <a:lnTo>
                    <a:pt x="400684" y="96520"/>
                  </a:lnTo>
                  <a:lnTo>
                    <a:pt x="422909" y="91312"/>
                  </a:lnTo>
                  <a:lnTo>
                    <a:pt x="423481" y="91312"/>
                  </a:lnTo>
                  <a:lnTo>
                    <a:pt x="444478" y="87249"/>
                  </a:lnTo>
                  <a:lnTo>
                    <a:pt x="444119" y="87249"/>
                  </a:lnTo>
                  <a:lnTo>
                    <a:pt x="467359" y="83438"/>
                  </a:lnTo>
                  <a:lnTo>
                    <a:pt x="467950" y="83438"/>
                  </a:lnTo>
                  <a:lnTo>
                    <a:pt x="488823" y="80772"/>
                  </a:lnTo>
                  <a:lnTo>
                    <a:pt x="487933" y="80772"/>
                  </a:lnTo>
                  <a:lnTo>
                    <a:pt x="510031" y="78486"/>
                  </a:lnTo>
                  <a:lnTo>
                    <a:pt x="510677" y="78486"/>
                  </a:lnTo>
                  <a:lnTo>
                    <a:pt x="530351" y="77088"/>
                  </a:lnTo>
                  <a:lnTo>
                    <a:pt x="532002" y="77088"/>
                  </a:lnTo>
                  <a:lnTo>
                    <a:pt x="550291" y="76073"/>
                  </a:lnTo>
                  <a:lnTo>
                    <a:pt x="741884" y="76073"/>
                  </a:lnTo>
                  <a:lnTo>
                    <a:pt x="758487" y="56067"/>
                  </a:lnTo>
                  <a:lnTo>
                    <a:pt x="719074" y="35687"/>
                  </a:lnTo>
                  <a:lnTo>
                    <a:pt x="677799" y="20447"/>
                  </a:lnTo>
                  <a:lnTo>
                    <a:pt x="635889" y="8636"/>
                  </a:lnTo>
                  <a:lnTo>
                    <a:pt x="592074" y="1524"/>
                  </a:lnTo>
                  <a:lnTo>
                    <a:pt x="569595" y="0"/>
                  </a:lnTo>
                  <a:close/>
                </a:path>
                <a:path w="949325" h="517525">
                  <a:moveTo>
                    <a:pt x="150814" y="298323"/>
                  </a:moveTo>
                  <a:lnTo>
                    <a:pt x="150241" y="298323"/>
                  </a:lnTo>
                  <a:lnTo>
                    <a:pt x="149511" y="301461"/>
                  </a:lnTo>
                  <a:lnTo>
                    <a:pt x="150814" y="298323"/>
                  </a:lnTo>
                  <a:close/>
                </a:path>
                <a:path w="949325" h="517525">
                  <a:moveTo>
                    <a:pt x="157988" y="281050"/>
                  </a:moveTo>
                  <a:lnTo>
                    <a:pt x="156972" y="283337"/>
                  </a:lnTo>
                  <a:lnTo>
                    <a:pt x="157401" y="282462"/>
                  </a:lnTo>
                  <a:lnTo>
                    <a:pt x="157988" y="281050"/>
                  </a:lnTo>
                  <a:close/>
                </a:path>
                <a:path w="949325" h="517525">
                  <a:moveTo>
                    <a:pt x="157401" y="282462"/>
                  </a:moveTo>
                  <a:lnTo>
                    <a:pt x="156972" y="283337"/>
                  </a:lnTo>
                  <a:lnTo>
                    <a:pt x="157401" y="282462"/>
                  </a:lnTo>
                  <a:close/>
                </a:path>
                <a:path w="949325" h="517525">
                  <a:moveTo>
                    <a:pt x="158095" y="281050"/>
                  </a:moveTo>
                  <a:lnTo>
                    <a:pt x="157401" y="282462"/>
                  </a:lnTo>
                  <a:lnTo>
                    <a:pt x="158095" y="281050"/>
                  </a:lnTo>
                  <a:close/>
                </a:path>
                <a:path w="949325" h="517525">
                  <a:moveTo>
                    <a:pt x="168021" y="260858"/>
                  </a:moveTo>
                  <a:lnTo>
                    <a:pt x="167004" y="262889"/>
                  </a:lnTo>
                  <a:lnTo>
                    <a:pt x="167133" y="262662"/>
                  </a:lnTo>
                  <a:lnTo>
                    <a:pt x="168021" y="260858"/>
                  </a:lnTo>
                  <a:close/>
                </a:path>
                <a:path w="949325" h="517525">
                  <a:moveTo>
                    <a:pt x="167133" y="262662"/>
                  </a:moveTo>
                  <a:lnTo>
                    <a:pt x="167004" y="262889"/>
                  </a:lnTo>
                  <a:lnTo>
                    <a:pt x="167133" y="262662"/>
                  </a:lnTo>
                  <a:close/>
                </a:path>
                <a:path w="949325" h="517525">
                  <a:moveTo>
                    <a:pt x="168157" y="260858"/>
                  </a:moveTo>
                  <a:lnTo>
                    <a:pt x="168021" y="260858"/>
                  </a:lnTo>
                  <a:lnTo>
                    <a:pt x="167133" y="262662"/>
                  </a:lnTo>
                  <a:lnTo>
                    <a:pt x="168157" y="260858"/>
                  </a:lnTo>
                  <a:close/>
                </a:path>
                <a:path w="949325" h="517525">
                  <a:moveTo>
                    <a:pt x="723013" y="123499"/>
                  </a:moveTo>
                  <a:lnTo>
                    <a:pt x="726011" y="171656"/>
                  </a:lnTo>
                  <a:lnTo>
                    <a:pt x="746412" y="210437"/>
                  </a:lnTo>
                  <a:lnTo>
                    <a:pt x="781303" y="239395"/>
                  </a:lnTo>
                  <a:lnTo>
                    <a:pt x="824763" y="252581"/>
                  </a:lnTo>
                  <a:lnTo>
                    <a:pt x="868378" y="248205"/>
                  </a:lnTo>
                  <a:lnTo>
                    <a:pt x="907159" y="227804"/>
                  </a:lnTo>
                  <a:lnTo>
                    <a:pt x="936117" y="192912"/>
                  </a:lnTo>
                  <a:lnTo>
                    <a:pt x="942282" y="172592"/>
                  </a:lnTo>
                  <a:lnTo>
                    <a:pt x="818006" y="172592"/>
                  </a:lnTo>
                  <a:lnTo>
                    <a:pt x="723013" y="123499"/>
                  </a:lnTo>
                  <a:close/>
                </a:path>
                <a:path w="949325" h="517525">
                  <a:moveTo>
                    <a:pt x="179324" y="241173"/>
                  </a:moveTo>
                  <a:lnTo>
                    <a:pt x="177926" y="243459"/>
                  </a:lnTo>
                  <a:lnTo>
                    <a:pt x="178599" y="242450"/>
                  </a:lnTo>
                  <a:lnTo>
                    <a:pt x="179324" y="241173"/>
                  </a:lnTo>
                  <a:close/>
                </a:path>
                <a:path w="949325" h="517525">
                  <a:moveTo>
                    <a:pt x="178599" y="242450"/>
                  </a:moveTo>
                  <a:lnTo>
                    <a:pt x="177926" y="243459"/>
                  </a:lnTo>
                  <a:lnTo>
                    <a:pt x="178599" y="242450"/>
                  </a:lnTo>
                  <a:close/>
                </a:path>
                <a:path w="949325" h="517525">
                  <a:moveTo>
                    <a:pt x="179450" y="241173"/>
                  </a:moveTo>
                  <a:lnTo>
                    <a:pt x="178599" y="242450"/>
                  </a:lnTo>
                  <a:lnTo>
                    <a:pt x="179450" y="241173"/>
                  </a:lnTo>
                  <a:close/>
                </a:path>
                <a:path w="949325" h="517525">
                  <a:moveTo>
                    <a:pt x="191897" y="222503"/>
                  </a:moveTo>
                  <a:lnTo>
                    <a:pt x="190119" y="225043"/>
                  </a:lnTo>
                  <a:lnTo>
                    <a:pt x="190692" y="224310"/>
                  </a:lnTo>
                  <a:lnTo>
                    <a:pt x="191897" y="222503"/>
                  </a:lnTo>
                  <a:close/>
                </a:path>
                <a:path w="949325" h="517525">
                  <a:moveTo>
                    <a:pt x="190692" y="224310"/>
                  </a:moveTo>
                  <a:lnTo>
                    <a:pt x="190119" y="225043"/>
                  </a:lnTo>
                  <a:lnTo>
                    <a:pt x="190692" y="224310"/>
                  </a:lnTo>
                  <a:close/>
                </a:path>
                <a:path w="949325" h="517525">
                  <a:moveTo>
                    <a:pt x="192105" y="222503"/>
                  </a:moveTo>
                  <a:lnTo>
                    <a:pt x="191897" y="222503"/>
                  </a:lnTo>
                  <a:lnTo>
                    <a:pt x="190692" y="224310"/>
                  </a:lnTo>
                  <a:lnTo>
                    <a:pt x="192105" y="222503"/>
                  </a:lnTo>
                  <a:close/>
                </a:path>
                <a:path w="949325" h="517525">
                  <a:moveTo>
                    <a:pt x="205613" y="205232"/>
                  </a:moveTo>
                  <a:lnTo>
                    <a:pt x="203580" y="207645"/>
                  </a:lnTo>
                  <a:lnTo>
                    <a:pt x="204484" y="206675"/>
                  </a:lnTo>
                  <a:lnTo>
                    <a:pt x="205613" y="205232"/>
                  </a:lnTo>
                  <a:close/>
                </a:path>
                <a:path w="949325" h="517525">
                  <a:moveTo>
                    <a:pt x="204484" y="206675"/>
                  </a:moveTo>
                  <a:lnTo>
                    <a:pt x="203580" y="207645"/>
                  </a:lnTo>
                  <a:lnTo>
                    <a:pt x="203725" y="207645"/>
                  </a:lnTo>
                  <a:lnTo>
                    <a:pt x="204484" y="206675"/>
                  </a:lnTo>
                  <a:close/>
                </a:path>
                <a:path w="949325" h="517525">
                  <a:moveTo>
                    <a:pt x="205828" y="205232"/>
                  </a:moveTo>
                  <a:lnTo>
                    <a:pt x="205613" y="205232"/>
                  </a:lnTo>
                  <a:lnTo>
                    <a:pt x="204484" y="206675"/>
                  </a:lnTo>
                  <a:lnTo>
                    <a:pt x="205828" y="205232"/>
                  </a:lnTo>
                  <a:close/>
                </a:path>
                <a:path w="949325" h="517525">
                  <a:moveTo>
                    <a:pt x="220852" y="189102"/>
                  </a:moveTo>
                  <a:lnTo>
                    <a:pt x="218567" y="191388"/>
                  </a:lnTo>
                  <a:lnTo>
                    <a:pt x="219608" y="190438"/>
                  </a:lnTo>
                  <a:lnTo>
                    <a:pt x="220852" y="189102"/>
                  </a:lnTo>
                  <a:close/>
                </a:path>
                <a:path w="949325" h="517525">
                  <a:moveTo>
                    <a:pt x="219608" y="190438"/>
                  </a:moveTo>
                  <a:lnTo>
                    <a:pt x="218567" y="191388"/>
                  </a:lnTo>
                  <a:lnTo>
                    <a:pt x="218723" y="191388"/>
                  </a:lnTo>
                  <a:lnTo>
                    <a:pt x="219608" y="190438"/>
                  </a:lnTo>
                  <a:close/>
                </a:path>
                <a:path w="949325" h="517525">
                  <a:moveTo>
                    <a:pt x="221073" y="189102"/>
                  </a:moveTo>
                  <a:lnTo>
                    <a:pt x="220852" y="189102"/>
                  </a:lnTo>
                  <a:lnTo>
                    <a:pt x="219608" y="190438"/>
                  </a:lnTo>
                  <a:lnTo>
                    <a:pt x="221073" y="189102"/>
                  </a:lnTo>
                  <a:close/>
                </a:path>
                <a:path w="949325" h="517525">
                  <a:moveTo>
                    <a:pt x="237363" y="174243"/>
                  </a:moveTo>
                  <a:lnTo>
                    <a:pt x="235076" y="176149"/>
                  </a:lnTo>
                  <a:lnTo>
                    <a:pt x="236410" y="175112"/>
                  </a:lnTo>
                  <a:lnTo>
                    <a:pt x="237363" y="174243"/>
                  </a:lnTo>
                  <a:close/>
                </a:path>
                <a:path w="949325" h="517525">
                  <a:moveTo>
                    <a:pt x="236410" y="175112"/>
                  </a:moveTo>
                  <a:lnTo>
                    <a:pt x="235076" y="176149"/>
                  </a:lnTo>
                  <a:lnTo>
                    <a:pt x="235274" y="176149"/>
                  </a:lnTo>
                  <a:lnTo>
                    <a:pt x="236410" y="175112"/>
                  </a:lnTo>
                  <a:close/>
                </a:path>
                <a:path w="949325" h="517525">
                  <a:moveTo>
                    <a:pt x="237528" y="174243"/>
                  </a:moveTo>
                  <a:lnTo>
                    <a:pt x="237363" y="174243"/>
                  </a:lnTo>
                  <a:lnTo>
                    <a:pt x="236410" y="175112"/>
                  </a:lnTo>
                  <a:lnTo>
                    <a:pt x="237528" y="174243"/>
                  </a:lnTo>
                  <a:close/>
                </a:path>
                <a:path w="949325" h="517525">
                  <a:moveTo>
                    <a:pt x="758487" y="56067"/>
                  </a:moveTo>
                  <a:lnTo>
                    <a:pt x="734822" y="84582"/>
                  </a:lnTo>
                  <a:lnTo>
                    <a:pt x="723013" y="123499"/>
                  </a:lnTo>
                  <a:lnTo>
                    <a:pt x="818006" y="172592"/>
                  </a:lnTo>
                  <a:lnTo>
                    <a:pt x="852931" y="104901"/>
                  </a:lnTo>
                  <a:lnTo>
                    <a:pt x="758487" y="56067"/>
                  </a:lnTo>
                  <a:close/>
                </a:path>
                <a:path w="949325" h="517525">
                  <a:moveTo>
                    <a:pt x="846175" y="24913"/>
                  </a:moveTo>
                  <a:lnTo>
                    <a:pt x="802560" y="29289"/>
                  </a:lnTo>
                  <a:lnTo>
                    <a:pt x="763779" y="49690"/>
                  </a:lnTo>
                  <a:lnTo>
                    <a:pt x="758487" y="56067"/>
                  </a:lnTo>
                  <a:lnTo>
                    <a:pt x="852931" y="104901"/>
                  </a:lnTo>
                  <a:lnTo>
                    <a:pt x="818006" y="172592"/>
                  </a:lnTo>
                  <a:lnTo>
                    <a:pt x="942282" y="172592"/>
                  </a:lnTo>
                  <a:lnTo>
                    <a:pt x="949295" y="149478"/>
                  </a:lnTo>
                  <a:lnTo>
                    <a:pt x="944927" y="105838"/>
                  </a:lnTo>
                  <a:lnTo>
                    <a:pt x="924526" y="67057"/>
                  </a:lnTo>
                  <a:lnTo>
                    <a:pt x="889634" y="38100"/>
                  </a:lnTo>
                  <a:lnTo>
                    <a:pt x="846175" y="24913"/>
                  </a:lnTo>
                  <a:close/>
                </a:path>
                <a:path w="949325" h="517525">
                  <a:moveTo>
                    <a:pt x="255016" y="160654"/>
                  </a:moveTo>
                  <a:lnTo>
                    <a:pt x="252729" y="162178"/>
                  </a:lnTo>
                  <a:lnTo>
                    <a:pt x="253054" y="162178"/>
                  </a:lnTo>
                  <a:lnTo>
                    <a:pt x="255016" y="160654"/>
                  </a:lnTo>
                  <a:close/>
                </a:path>
                <a:path w="949325" h="517525">
                  <a:moveTo>
                    <a:pt x="273684" y="148209"/>
                  </a:moveTo>
                  <a:lnTo>
                    <a:pt x="271652" y="149478"/>
                  </a:lnTo>
                  <a:lnTo>
                    <a:pt x="272618" y="148920"/>
                  </a:lnTo>
                  <a:lnTo>
                    <a:pt x="273684" y="148209"/>
                  </a:lnTo>
                  <a:close/>
                </a:path>
                <a:path w="949325" h="517525">
                  <a:moveTo>
                    <a:pt x="272618" y="148920"/>
                  </a:moveTo>
                  <a:lnTo>
                    <a:pt x="271652" y="149478"/>
                  </a:lnTo>
                  <a:lnTo>
                    <a:pt x="272618" y="148920"/>
                  </a:lnTo>
                  <a:close/>
                </a:path>
                <a:path w="949325" h="517525">
                  <a:moveTo>
                    <a:pt x="273846" y="148209"/>
                  </a:moveTo>
                  <a:lnTo>
                    <a:pt x="273684" y="148209"/>
                  </a:lnTo>
                  <a:lnTo>
                    <a:pt x="272618" y="148920"/>
                  </a:lnTo>
                  <a:lnTo>
                    <a:pt x="273846" y="148209"/>
                  </a:lnTo>
                  <a:close/>
                </a:path>
                <a:path w="949325" h="517525">
                  <a:moveTo>
                    <a:pt x="293370" y="136905"/>
                  </a:moveTo>
                  <a:lnTo>
                    <a:pt x="291338" y="138049"/>
                  </a:lnTo>
                  <a:lnTo>
                    <a:pt x="291794" y="137818"/>
                  </a:lnTo>
                  <a:lnTo>
                    <a:pt x="293370" y="136905"/>
                  </a:lnTo>
                  <a:close/>
                </a:path>
                <a:path w="949325" h="517525">
                  <a:moveTo>
                    <a:pt x="291794" y="137818"/>
                  </a:moveTo>
                  <a:lnTo>
                    <a:pt x="291338" y="138049"/>
                  </a:lnTo>
                  <a:lnTo>
                    <a:pt x="291794" y="137818"/>
                  </a:lnTo>
                  <a:close/>
                </a:path>
                <a:path w="949325" h="517525">
                  <a:moveTo>
                    <a:pt x="293598" y="136905"/>
                  </a:moveTo>
                  <a:lnTo>
                    <a:pt x="293370" y="136905"/>
                  </a:lnTo>
                  <a:lnTo>
                    <a:pt x="291794" y="137818"/>
                  </a:lnTo>
                  <a:lnTo>
                    <a:pt x="293598" y="136905"/>
                  </a:lnTo>
                  <a:close/>
                </a:path>
                <a:path w="949325" h="517525">
                  <a:moveTo>
                    <a:pt x="313690" y="126746"/>
                  </a:moveTo>
                  <a:lnTo>
                    <a:pt x="311784" y="127635"/>
                  </a:lnTo>
                  <a:lnTo>
                    <a:pt x="312748" y="127221"/>
                  </a:lnTo>
                  <a:lnTo>
                    <a:pt x="313690" y="126746"/>
                  </a:lnTo>
                  <a:close/>
                </a:path>
                <a:path w="949325" h="517525">
                  <a:moveTo>
                    <a:pt x="312748" y="127221"/>
                  </a:moveTo>
                  <a:lnTo>
                    <a:pt x="311784" y="127635"/>
                  </a:lnTo>
                  <a:lnTo>
                    <a:pt x="311931" y="127635"/>
                  </a:lnTo>
                  <a:lnTo>
                    <a:pt x="312748" y="127221"/>
                  </a:lnTo>
                  <a:close/>
                </a:path>
                <a:path w="949325" h="517525">
                  <a:moveTo>
                    <a:pt x="313859" y="126746"/>
                  </a:moveTo>
                  <a:lnTo>
                    <a:pt x="313690" y="126746"/>
                  </a:lnTo>
                  <a:lnTo>
                    <a:pt x="312748" y="127221"/>
                  </a:lnTo>
                  <a:lnTo>
                    <a:pt x="313859" y="126746"/>
                  </a:lnTo>
                  <a:close/>
                </a:path>
                <a:path w="949325" h="517525">
                  <a:moveTo>
                    <a:pt x="687486" y="105138"/>
                  </a:moveTo>
                  <a:lnTo>
                    <a:pt x="723013" y="123499"/>
                  </a:lnTo>
                  <a:lnTo>
                    <a:pt x="728348" y="105917"/>
                  </a:lnTo>
                  <a:lnTo>
                    <a:pt x="689482" y="105917"/>
                  </a:lnTo>
                  <a:lnTo>
                    <a:pt x="687486" y="105138"/>
                  </a:lnTo>
                  <a:close/>
                </a:path>
                <a:path w="949325" h="517525">
                  <a:moveTo>
                    <a:pt x="334899" y="117728"/>
                  </a:moveTo>
                  <a:lnTo>
                    <a:pt x="332994" y="118363"/>
                  </a:lnTo>
                  <a:lnTo>
                    <a:pt x="333417" y="118363"/>
                  </a:lnTo>
                  <a:lnTo>
                    <a:pt x="334899" y="117728"/>
                  </a:lnTo>
                  <a:close/>
                </a:path>
                <a:path w="949325" h="517525">
                  <a:moveTo>
                    <a:pt x="356489" y="109727"/>
                  </a:moveTo>
                  <a:lnTo>
                    <a:pt x="354838" y="110236"/>
                  </a:lnTo>
                  <a:lnTo>
                    <a:pt x="355106" y="110236"/>
                  </a:lnTo>
                  <a:lnTo>
                    <a:pt x="356489" y="109727"/>
                  </a:lnTo>
                  <a:close/>
                </a:path>
                <a:path w="949325" h="517525">
                  <a:moveTo>
                    <a:pt x="685800" y="104266"/>
                  </a:moveTo>
                  <a:lnTo>
                    <a:pt x="687486" y="105138"/>
                  </a:lnTo>
                  <a:lnTo>
                    <a:pt x="689482" y="105917"/>
                  </a:lnTo>
                  <a:lnTo>
                    <a:pt x="685800" y="104266"/>
                  </a:lnTo>
                  <a:close/>
                </a:path>
                <a:path w="949325" h="517525">
                  <a:moveTo>
                    <a:pt x="728849" y="104266"/>
                  </a:moveTo>
                  <a:lnTo>
                    <a:pt x="685800" y="104266"/>
                  </a:lnTo>
                  <a:lnTo>
                    <a:pt x="689482" y="105917"/>
                  </a:lnTo>
                  <a:lnTo>
                    <a:pt x="728348" y="105917"/>
                  </a:lnTo>
                  <a:lnTo>
                    <a:pt x="728849" y="104266"/>
                  </a:lnTo>
                  <a:close/>
                </a:path>
                <a:path w="949325" h="517525">
                  <a:moveTo>
                    <a:pt x="730544" y="98678"/>
                  </a:moveTo>
                  <a:lnTo>
                    <a:pt x="670941" y="98678"/>
                  </a:lnTo>
                  <a:lnTo>
                    <a:pt x="672338" y="99187"/>
                  </a:lnTo>
                  <a:lnTo>
                    <a:pt x="687486" y="105138"/>
                  </a:lnTo>
                  <a:lnTo>
                    <a:pt x="685800" y="104266"/>
                  </a:lnTo>
                  <a:lnTo>
                    <a:pt x="728849" y="104266"/>
                  </a:lnTo>
                  <a:lnTo>
                    <a:pt x="730544" y="98678"/>
                  </a:lnTo>
                  <a:close/>
                </a:path>
                <a:path w="949325" h="517525">
                  <a:moveTo>
                    <a:pt x="378762" y="102615"/>
                  </a:moveTo>
                  <a:lnTo>
                    <a:pt x="378459" y="102615"/>
                  </a:lnTo>
                  <a:lnTo>
                    <a:pt x="376936" y="103124"/>
                  </a:lnTo>
                  <a:lnTo>
                    <a:pt x="378762" y="102615"/>
                  </a:lnTo>
                  <a:close/>
                </a:path>
                <a:path w="949325" h="517525">
                  <a:moveTo>
                    <a:pt x="671380" y="98850"/>
                  </a:moveTo>
                  <a:lnTo>
                    <a:pt x="672242" y="99187"/>
                  </a:lnTo>
                  <a:lnTo>
                    <a:pt x="671380" y="98850"/>
                  </a:lnTo>
                  <a:close/>
                </a:path>
                <a:path w="949325" h="517525">
                  <a:moveTo>
                    <a:pt x="732394" y="92583"/>
                  </a:moveTo>
                  <a:lnTo>
                    <a:pt x="653542" y="92583"/>
                  </a:lnTo>
                  <a:lnTo>
                    <a:pt x="671380" y="98850"/>
                  </a:lnTo>
                  <a:lnTo>
                    <a:pt x="670941" y="98678"/>
                  </a:lnTo>
                  <a:lnTo>
                    <a:pt x="730544" y="98678"/>
                  </a:lnTo>
                  <a:lnTo>
                    <a:pt x="732394" y="92583"/>
                  </a:lnTo>
                  <a:close/>
                </a:path>
                <a:path w="949325" h="517525">
                  <a:moveTo>
                    <a:pt x="400684" y="96520"/>
                  </a:moveTo>
                  <a:lnTo>
                    <a:pt x="399161" y="96900"/>
                  </a:lnTo>
                  <a:lnTo>
                    <a:pt x="400161" y="96665"/>
                  </a:lnTo>
                  <a:lnTo>
                    <a:pt x="400684" y="96520"/>
                  </a:lnTo>
                  <a:close/>
                </a:path>
                <a:path w="949325" h="517525">
                  <a:moveTo>
                    <a:pt x="400161" y="96665"/>
                  </a:moveTo>
                  <a:lnTo>
                    <a:pt x="399161" y="96900"/>
                  </a:lnTo>
                  <a:lnTo>
                    <a:pt x="399314" y="96900"/>
                  </a:lnTo>
                  <a:lnTo>
                    <a:pt x="400161" y="96665"/>
                  </a:lnTo>
                  <a:close/>
                </a:path>
                <a:path w="949325" h="517525">
                  <a:moveTo>
                    <a:pt x="400780" y="96520"/>
                  </a:moveTo>
                  <a:lnTo>
                    <a:pt x="400161" y="96665"/>
                  </a:lnTo>
                  <a:lnTo>
                    <a:pt x="400780" y="96520"/>
                  </a:lnTo>
                  <a:close/>
                </a:path>
                <a:path w="949325" h="517525">
                  <a:moveTo>
                    <a:pt x="734012" y="87249"/>
                  </a:moveTo>
                  <a:lnTo>
                    <a:pt x="635889" y="87249"/>
                  </a:lnTo>
                  <a:lnTo>
                    <a:pt x="654939" y="93090"/>
                  </a:lnTo>
                  <a:lnTo>
                    <a:pt x="653542" y="92583"/>
                  </a:lnTo>
                  <a:lnTo>
                    <a:pt x="732394" y="92583"/>
                  </a:lnTo>
                  <a:lnTo>
                    <a:pt x="734012" y="87249"/>
                  </a:lnTo>
                  <a:close/>
                </a:path>
                <a:path w="949325" h="517525">
                  <a:moveTo>
                    <a:pt x="423481" y="91312"/>
                  </a:moveTo>
                  <a:lnTo>
                    <a:pt x="422909" y="91312"/>
                  </a:lnTo>
                  <a:lnTo>
                    <a:pt x="421513" y="91693"/>
                  </a:lnTo>
                  <a:lnTo>
                    <a:pt x="423481" y="91312"/>
                  </a:lnTo>
                  <a:close/>
                </a:path>
                <a:path w="949325" h="517525">
                  <a:moveTo>
                    <a:pt x="619563" y="83174"/>
                  </a:moveTo>
                  <a:lnTo>
                    <a:pt x="637540" y="87757"/>
                  </a:lnTo>
                  <a:lnTo>
                    <a:pt x="635889" y="87249"/>
                  </a:lnTo>
                  <a:lnTo>
                    <a:pt x="734012" y="87249"/>
                  </a:lnTo>
                  <a:lnTo>
                    <a:pt x="734822" y="84582"/>
                  </a:lnTo>
                  <a:lnTo>
                    <a:pt x="735876" y="83312"/>
                  </a:lnTo>
                  <a:lnTo>
                    <a:pt x="620268" y="83312"/>
                  </a:lnTo>
                  <a:lnTo>
                    <a:pt x="619563" y="83174"/>
                  </a:lnTo>
                  <a:close/>
                </a:path>
                <a:path w="949325" h="517525">
                  <a:moveTo>
                    <a:pt x="445134" y="87122"/>
                  </a:moveTo>
                  <a:lnTo>
                    <a:pt x="444119" y="87249"/>
                  </a:lnTo>
                  <a:lnTo>
                    <a:pt x="444478" y="87249"/>
                  </a:lnTo>
                  <a:lnTo>
                    <a:pt x="445134" y="87122"/>
                  </a:lnTo>
                  <a:close/>
                </a:path>
                <a:path w="949325" h="517525">
                  <a:moveTo>
                    <a:pt x="467950" y="83438"/>
                  </a:moveTo>
                  <a:lnTo>
                    <a:pt x="467359" y="83438"/>
                  </a:lnTo>
                  <a:lnTo>
                    <a:pt x="465963" y="83692"/>
                  </a:lnTo>
                  <a:lnTo>
                    <a:pt x="467950" y="83438"/>
                  </a:lnTo>
                  <a:close/>
                </a:path>
                <a:path w="949325" h="517525">
                  <a:moveTo>
                    <a:pt x="618108" y="82803"/>
                  </a:moveTo>
                  <a:lnTo>
                    <a:pt x="619563" y="83174"/>
                  </a:lnTo>
                  <a:lnTo>
                    <a:pt x="620268" y="83312"/>
                  </a:lnTo>
                  <a:lnTo>
                    <a:pt x="618108" y="82803"/>
                  </a:lnTo>
                  <a:close/>
                </a:path>
                <a:path w="949325" h="517525">
                  <a:moveTo>
                    <a:pt x="736297" y="82803"/>
                  </a:moveTo>
                  <a:lnTo>
                    <a:pt x="618108" y="82803"/>
                  </a:lnTo>
                  <a:lnTo>
                    <a:pt x="620268" y="83312"/>
                  </a:lnTo>
                  <a:lnTo>
                    <a:pt x="735876" y="83312"/>
                  </a:lnTo>
                  <a:lnTo>
                    <a:pt x="736297" y="82803"/>
                  </a:lnTo>
                  <a:close/>
                </a:path>
                <a:path w="949325" h="517525">
                  <a:moveTo>
                    <a:pt x="602211" y="79794"/>
                  </a:moveTo>
                  <a:lnTo>
                    <a:pt x="619563" y="83174"/>
                  </a:lnTo>
                  <a:lnTo>
                    <a:pt x="618108" y="82803"/>
                  </a:lnTo>
                  <a:lnTo>
                    <a:pt x="736297" y="82803"/>
                  </a:lnTo>
                  <a:lnTo>
                    <a:pt x="738721" y="79883"/>
                  </a:lnTo>
                  <a:lnTo>
                    <a:pt x="602869" y="79883"/>
                  </a:lnTo>
                  <a:lnTo>
                    <a:pt x="602211" y="79794"/>
                  </a:lnTo>
                  <a:close/>
                </a:path>
                <a:path w="949325" h="517525">
                  <a:moveTo>
                    <a:pt x="600709" y="79501"/>
                  </a:moveTo>
                  <a:lnTo>
                    <a:pt x="602211" y="79794"/>
                  </a:lnTo>
                  <a:lnTo>
                    <a:pt x="602869" y="79883"/>
                  </a:lnTo>
                  <a:lnTo>
                    <a:pt x="600709" y="79501"/>
                  </a:lnTo>
                  <a:close/>
                </a:path>
                <a:path w="949325" h="517525">
                  <a:moveTo>
                    <a:pt x="739038" y="79501"/>
                  </a:moveTo>
                  <a:lnTo>
                    <a:pt x="600709" y="79501"/>
                  </a:lnTo>
                  <a:lnTo>
                    <a:pt x="602869" y="79883"/>
                  </a:lnTo>
                  <a:lnTo>
                    <a:pt x="738721" y="79883"/>
                  </a:lnTo>
                  <a:lnTo>
                    <a:pt x="739038" y="79501"/>
                  </a:lnTo>
                  <a:close/>
                </a:path>
                <a:path w="949325" h="517525">
                  <a:moveTo>
                    <a:pt x="584225" y="77373"/>
                  </a:moveTo>
                  <a:lnTo>
                    <a:pt x="602211" y="79794"/>
                  </a:lnTo>
                  <a:lnTo>
                    <a:pt x="600709" y="79501"/>
                  </a:lnTo>
                  <a:lnTo>
                    <a:pt x="739038" y="79501"/>
                  </a:lnTo>
                  <a:lnTo>
                    <a:pt x="740724" y="77470"/>
                  </a:lnTo>
                  <a:lnTo>
                    <a:pt x="585597" y="77470"/>
                  </a:lnTo>
                  <a:lnTo>
                    <a:pt x="584225" y="77373"/>
                  </a:lnTo>
                  <a:close/>
                </a:path>
                <a:path w="949325" h="517525">
                  <a:moveTo>
                    <a:pt x="510677" y="78486"/>
                  </a:moveTo>
                  <a:lnTo>
                    <a:pt x="510031" y="78486"/>
                  </a:lnTo>
                  <a:lnTo>
                    <a:pt x="508889" y="78612"/>
                  </a:lnTo>
                  <a:lnTo>
                    <a:pt x="510677" y="78486"/>
                  </a:lnTo>
                  <a:close/>
                </a:path>
                <a:path w="949325" h="517525">
                  <a:moveTo>
                    <a:pt x="583056" y="77215"/>
                  </a:moveTo>
                  <a:lnTo>
                    <a:pt x="584225" y="77373"/>
                  </a:lnTo>
                  <a:lnTo>
                    <a:pt x="585597" y="77470"/>
                  </a:lnTo>
                  <a:lnTo>
                    <a:pt x="583056" y="77215"/>
                  </a:lnTo>
                  <a:close/>
                </a:path>
                <a:path w="949325" h="517525">
                  <a:moveTo>
                    <a:pt x="740935" y="77215"/>
                  </a:moveTo>
                  <a:lnTo>
                    <a:pt x="583056" y="77215"/>
                  </a:lnTo>
                  <a:lnTo>
                    <a:pt x="585597" y="77470"/>
                  </a:lnTo>
                  <a:lnTo>
                    <a:pt x="740724" y="77470"/>
                  </a:lnTo>
                  <a:lnTo>
                    <a:pt x="740935" y="77215"/>
                  </a:lnTo>
                  <a:close/>
                </a:path>
                <a:path w="949325" h="517525">
                  <a:moveTo>
                    <a:pt x="565784" y="76073"/>
                  </a:moveTo>
                  <a:lnTo>
                    <a:pt x="584225" y="77373"/>
                  </a:lnTo>
                  <a:lnTo>
                    <a:pt x="583056" y="77215"/>
                  </a:lnTo>
                  <a:lnTo>
                    <a:pt x="740935" y="77215"/>
                  </a:lnTo>
                  <a:lnTo>
                    <a:pt x="741778" y="76200"/>
                  </a:lnTo>
                  <a:lnTo>
                    <a:pt x="568325" y="76200"/>
                  </a:lnTo>
                  <a:lnTo>
                    <a:pt x="565784" y="76073"/>
                  </a:lnTo>
                  <a:close/>
                </a:path>
                <a:path w="949325" h="517525">
                  <a:moveTo>
                    <a:pt x="532002" y="77088"/>
                  </a:moveTo>
                  <a:lnTo>
                    <a:pt x="530351" y="77088"/>
                  </a:lnTo>
                  <a:lnTo>
                    <a:pt x="529717" y="77215"/>
                  </a:lnTo>
                  <a:lnTo>
                    <a:pt x="532002" y="77088"/>
                  </a:lnTo>
                  <a:close/>
                </a:path>
                <a:path w="949325" h="517525">
                  <a:moveTo>
                    <a:pt x="565784" y="76073"/>
                  </a:moveTo>
                  <a:lnTo>
                    <a:pt x="550291" y="76073"/>
                  </a:lnTo>
                  <a:lnTo>
                    <a:pt x="548258" y="76200"/>
                  </a:lnTo>
                  <a:lnTo>
                    <a:pt x="567586" y="76200"/>
                  </a:lnTo>
                  <a:lnTo>
                    <a:pt x="565784" y="76073"/>
                  </a:lnTo>
                  <a:close/>
                </a:path>
                <a:path w="949325" h="517525">
                  <a:moveTo>
                    <a:pt x="741884" y="76073"/>
                  </a:moveTo>
                  <a:lnTo>
                    <a:pt x="565784" y="76073"/>
                  </a:lnTo>
                  <a:lnTo>
                    <a:pt x="568325" y="76200"/>
                  </a:lnTo>
                  <a:lnTo>
                    <a:pt x="741778" y="762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3560" y="2877311"/>
              <a:ext cx="2049780" cy="805180"/>
            </a:xfrm>
            <a:custGeom>
              <a:avLst/>
              <a:gdLst/>
              <a:ahLst/>
              <a:cxnLst/>
              <a:rect l="l" t="t" r="r" b="b"/>
              <a:pathLst>
                <a:path w="2049779" h="805179">
                  <a:moveTo>
                    <a:pt x="1915667" y="0"/>
                  </a:moveTo>
                  <a:lnTo>
                    <a:pt x="134112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9" y="712939"/>
                  </a:lnTo>
                  <a:lnTo>
                    <a:pt x="25883" y="749753"/>
                  </a:lnTo>
                  <a:lnTo>
                    <a:pt x="54918" y="778788"/>
                  </a:lnTo>
                  <a:lnTo>
                    <a:pt x="91732" y="797832"/>
                  </a:lnTo>
                  <a:lnTo>
                    <a:pt x="134112" y="804671"/>
                  </a:lnTo>
                  <a:lnTo>
                    <a:pt x="1915667" y="804671"/>
                  </a:lnTo>
                  <a:lnTo>
                    <a:pt x="1958047" y="797832"/>
                  </a:lnTo>
                  <a:lnTo>
                    <a:pt x="1994861" y="778788"/>
                  </a:lnTo>
                  <a:lnTo>
                    <a:pt x="2023896" y="749753"/>
                  </a:lnTo>
                  <a:lnTo>
                    <a:pt x="2042940" y="712939"/>
                  </a:lnTo>
                  <a:lnTo>
                    <a:pt x="2049779" y="670560"/>
                  </a:lnTo>
                  <a:lnTo>
                    <a:pt x="2049779" y="134112"/>
                  </a:lnTo>
                  <a:lnTo>
                    <a:pt x="2042940" y="91732"/>
                  </a:lnTo>
                  <a:lnTo>
                    <a:pt x="2023896" y="54918"/>
                  </a:lnTo>
                  <a:lnTo>
                    <a:pt x="1994861" y="25883"/>
                  </a:lnTo>
                  <a:lnTo>
                    <a:pt x="1958047" y="6839"/>
                  </a:lnTo>
                  <a:lnTo>
                    <a:pt x="19156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88210" y="3046933"/>
            <a:ext cx="12998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Isikan</a:t>
            </a:r>
            <a:r>
              <a:rPr sz="1400" spc="-7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dengan</a:t>
            </a:r>
            <a:endParaRPr sz="1400">
              <a:latin typeface="URW Gothic"/>
              <a:cs typeface="URW Gothic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password</a:t>
            </a:r>
            <a:r>
              <a:rPr sz="1400" spc="-7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baru</a:t>
            </a:r>
            <a:endParaRPr sz="1400">
              <a:latin typeface="URW Gothic"/>
              <a:cs typeface="URW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06884" y="3589972"/>
            <a:ext cx="6701155" cy="1044575"/>
            <a:chOff x="3206884" y="3589972"/>
            <a:chExt cx="6701155" cy="1044575"/>
          </a:xfrm>
        </p:grpSpPr>
        <p:sp>
          <p:nvSpPr>
            <p:cNvPr id="11" name="object 11"/>
            <p:cNvSpPr/>
            <p:nvPr/>
          </p:nvSpPr>
          <p:spPr>
            <a:xfrm>
              <a:off x="3206884" y="3589972"/>
              <a:ext cx="925194" cy="618490"/>
            </a:xfrm>
            <a:custGeom>
              <a:avLst/>
              <a:gdLst/>
              <a:ahLst/>
              <a:cxnLst/>
              <a:rect l="l" t="t" r="r" b="b"/>
              <a:pathLst>
                <a:path w="925195" h="618489">
                  <a:moveTo>
                    <a:pt x="883326" y="468439"/>
                  </a:moveTo>
                  <a:lnTo>
                    <a:pt x="744085" y="468439"/>
                  </a:lnTo>
                  <a:lnTo>
                    <a:pt x="783582" y="533590"/>
                  </a:lnTo>
                  <a:lnTo>
                    <a:pt x="751549" y="553079"/>
                  </a:lnTo>
                  <a:lnTo>
                    <a:pt x="792345" y="618045"/>
                  </a:lnTo>
                  <a:lnTo>
                    <a:pt x="883326" y="468439"/>
                  </a:lnTo>
                  <a:close/>
                </a:path>
                <a:path w="925195" h="618489">
                  <a:moveTo>
                    <a:pt x="180485" y="204959"/>
                  </a:moveTo>
                  <a:lnTo>
                    <a:pt x="145407" y="223329"/>
                  </a:lnTo>
                  <a:lnTo>
                    <a:pt x="107320" y="226481"/>
                  </a:lnTo>
                  <a:lnTo>
                    <a:pt x="114165" y="249491"/>
                  </a:lnTo>
                  <a:lnTo>
                    <a:pt x="130294" y="289496"/>
                  </a:lnTo>
                  <a:lnTo>
                    <a:pt x="149471" y="328104"/>
                  </a:lnTo>
                  <a:lnTo>
                    <a:pt x="172839" y="365442"/>
                  </a:lnTo>
                  <a:lnTo>
                    <a:pt x="200779" y="400494"/>
                  </a:lnTo>
                  <a:lnTo>
                    <a:pt x="232656" y="431355"/>
                  </a:lnTo>
                  <a:lnTo>
                    <a:pt x="267454" y="461073"/>
                  </a:lnTo>
                  <a:lnTo>
                    <a:pt x="306570" y="490664"/>
                  </a:lnTo>
                  <a:lnTo>
                    <a:pt x="349242" y="518858"/>
                  </a:lnTo>
                  <a:lnTo>
                    <a:pt x="395470" y="544258"/>
                  </a:lnTo>
                  <a:lnTo>
                    <a:pt x="444873" y="565848"/>
                  </a:lnTo>
                  <a:lnTo>
                    <a:pt x="497324" y="582104"/>
                  </a:lnTo>
                  <a:lnTo>
                    <a:pt x="552188" y="591502"/>
                  </a:lnTo>
                  <a:lnTo>
                    <a:pt x="580255" y="593026"/>
                  </a:lnTo>
                  <a:lnTo>
                    <a:pt x="594860" y="592899"/>
                  </a:lnTo>
                  <a:lnTo>
                    <a:pt x="637151" y="589216"/>
                  </a:lnTo>
                  <a:lnTo>
                    <a:pt x="691253" y="577024"/>
                  </a:lnTo>
                  <a:lnTo>
                    <a:pt x="744339" y="557466"/>
                  </a:lnTo>
                  <a:lnTo>
                    <a:pt x="751549" y="553079"/>
                  </a:lnTo>
                  <a:lnTo>
                    <a:pt x="728784" y="516826"/>
                  </a:lnTo>
                  <a:lnTo>
                    <a:pt x="580890" y="516826"/>
                  </a:lnTo>
                  <a:lnTo>
                    <a:pt x="582933" y="516806"/>
                  </a:lnTo>
                  <a:lnTo>
                    <a:pt x="564922" y="515810"/>
                  </a:lnTo>
                  <a:lnTo>
                    <a:pt x="561078" y="515810"/>
                  </a:lnTo>
                  <a:lnTo>
                    <a:pt x="558030" y="515429"/>
                  </a:lnTo>
                  <a:lnTo>
                    <a:pt x="558298" y="515429"/>
                  </a:lnTo>
                  <a:lnTo>
                    <a:pt x="538838" y="512762"/>
                  </a:lnTo>
                  <a:lnTo>
                    <a:pt x="538599" y="512762"/>
                  </a:lnTo>
                  <a:lnTo>
                    <a:pt x="536059" y="512381"/>
                  </a:lnTo>
                  <a:lnTo>
                    <a:pt x="536741" y="512381"/>
                  </a:lnTo>
                  <a:lnTo>
                    <a:pt x="516929" y="508317"/>
                  </a:lnTo>
                  <a:lnTo>
                    <a:pt x="516374" y="508317"/>
                  </a:lnTo>
                  <a:lnTo>
                    <a:pt x="513834" y="507682"/>
                  </a:lnTo>
                  <a:lnTo>
                    <a:pt x="514085" y="507682"/>
                  </a:lnTo>
                  <a:lnTo>
                    <a:pt x="494863" y="502348"/>
                  </a:lnTo>
                  <a:lnTo>
                    <a:pt x="494403" y="502348"/>
                  </a:lnTo>
                  <a:lnTo>
                    <a:pt x="492117" y="501586"/>
                  </a:lnTo>
                  <a:lnTo>
                    <a:pt x="472846" y="494855"/>
                  </a:lnTo>
                  <a:lnTo>
                    <a:pt x="472559" y="494855"/>
                  </a:lnTo>
                  <a:lnTo>
                    <a:pt x="470654" y="494093"/>
                  </a:lnTo>
                  <a:lnTo>
                    <a:pt x="451202" y="486219"/>
                  </a:lnTo>
                  <a:lnTo>
                    <a:pt x="449318" y="485457"/>
                  </a:lnTo>
                  <a:lnTo>
                    <a:pt x="449471" y="485457"/>
                  </a:lnTo>
                  <a:lnTo>
                    <a:pt x="428617" y="475678"/>
                  </a:lnTo>
                  <a:lnTo>
                    <a:pt x="428786" y="475678"/>
                  </a:lnTo>
                  <a:lnTo>
                    <a:pt x="407916" y="464883"/>
                  </a:lnTo>
                  <a:lnTo>
                    <a:pt x="408120" y="464883"/>
                  </a:lnTo>
                  <a:lnTo>
                    <a:pt x="389423" y="454088"/>
                  </a:lnTo>
                  <a:lnTo>
                    <a:pt x="388104" y="453326"/>
                  </a:lnTo>
                  <a:lnTo>
                    <a:pt x="369998" y="441769"/>
                  </a:lnTo>
                  <a:lnTo>
                    <a:pt x="368800" y="441007"/>
                  </a:lnTo>
                  <a:lnTo>
                    <a:pt x="351056" y="428815"/>
                  </a:lnTo>
                  <a:lnTo>
                    <a:pt x="350131" y="428180"/>
                  </a:lnTo>
                  <a:lnTo>
                    <a:pt x="333182" y="415734"/>
                  </a:lnTo>
                  <a:lnTo>
                    <a:pt x="315924" y="402272"/>
                  </a:lnTo>
                  <a:lnTo>
                    <a:pt x="298696" y="387921"/>
                  </a:lnTo>
                  <a:lnTo>
                    <a:pt x="283202" y="374332"/>
                  </a:lnTo>
                  <a:lnTo>
                    <a:pt x="270224" y="362267"/>
                  </a:lnTo>
                  <a:lnTo>
                    <a:pt x="268851" y="360997"/>
                  </a:lnTo>
                  <a:lnTo>
                    <a:pt x="258020" y="349948"/>
                  </a:lnTo>
                  <a:lnTo>
                    <a:pt x="257802" y="349948"/>
                  </a:lnTo>
                  <a:lnTo>
                    <a:pt x="256024" y="347916"/>
                  </a:lnTo>
                  <a:lnTo>
                    <a:pt x="246589" y="336867"/>
                  </a:lnTo>
                  <a:lnTo>
                    <a:pt x="244848" y="334835"/>
                  </a:lnTo>
                  <a:lnTo>
                    <a:pt x="244983" y="334835"/>
                  </a:lnTo>
                  <a:lnTo>
                    <a:pt x="234561" y="320865"/>
                  </a:lnTo>
                  <a:lnTo>
                    <a:pt x="234734" y="320865"/>
                  </a:lnTo>
                  <a:lnTo>
                    <a:pt x="225962" y="307657"/>
                  </a:lnTo>
                  <a:lnTo>
                    <a:pt x="225798" y="307657"/>
                  </a:lnTo>
                  <a:lnTo>
                    <a:pt x="216724" y="292036"/>
                  </a:lnTo>
                  <a:lnTo>
                    <a:pt x="215765" y="290385"/>
                  </a:lnTo>
                  <a:lnTo>
                    <a:pt x="207383" y="274383"/>
                  </a:lnTo>
                  <a:lnTo>
                    <a:pt x="207541" y="274383"/>
                  </a:lnTo>
                  <a:lnTo>
                    <a:pt x="200299" y="259143"/>
                  </a:lnTo>
                  <a:lnTo>
                    <a:pt x="199636" y="257746"/>
                  </a:lnTo>
                  <a:lnTo>
                    <a:pt x="192524" y="240855"/>
                  </a:lnTo>
                  <a:lnTo>
                    <a:pt x="186891" y="226250"/>
                  </a:lnTo>
                  <a:lnTo>
                    <a:pt x="185793" y="223456"/>
                  </a:lnTo>
                  <a:lnTo>
                    <a:pt x="185979" y="223456"/>
                  </a:lnTo>
                  <a:lnTo>
                    <a:pt x="180485" y="204959"/>
                  </a:lnTo>
                  <a:close/>
                </a:path>
                <a:path w="925195" h="618489">
                  <a:moveTo>
                    <a:pt x="755787" y="487743"/>
                  </a:moveTo>
                  <a:lnTo>
                    <a:pt x="713224" y="487743"/>
                  </a:lnTo>
                  <a:lnTo>
                    <a:pt x="711178" y="488789"/>
                  </a:lnTo>
                  <a:lnTo>
                    <a:pt x="751549" y="553079"/>
                  </a:lnTo>
                  <a:lnTo>
                    <a:pt x="783582" y="533590"/>
                  </a:lnTo>
                  <a:lnTo>
                    <a:pt x="755787" y="487743"/>
                  </a:lnTo>
                  <a:close/>
                </a:path>
                <a:path w="925195" h="618489">
                  <a:moveTo>
                    <a:pt x="582933" y="516806"/>
                  </a:moveTo>
                  <a:lnTo>
                    <a:pt x="580890" y="516826"/>
                  </a:lnTo>
                  <a:lnTo>
                    <a:pt x="583303" y="516826"/>
                  </a:lnTo>
                  <a:lnTo>
                    <a:pt x="582933" y="516806"/>
                  </a:lnTo>
                  <a:close/>
                </a:path>
                <a:path w="925195" h="618489">
                  <a:moveTo>
                    <a:pt x="593590" y="516699"/>
                  </a:moveTo>
                  <a:lnTo>
                    <a:pt x="582933" y="516806"/>
                  </a:lnTo>
                  <a:lnTo>
                    <a:pt x="583303" y="516826"/>
                  </a:lnTo>
                  <a:lnTo>
                    <a:pt x="592193" y="516826"/>
                  </a:lnTo>
                  <a:lnTo>
                    <a:pt x="593590" y="516699"/>
                  </a:lnTo>
                  <a:close/>
                </a:path>
                <a:path w="925195" h="618489">
                  <a:moveTo>
                    <a:pt x="604493" y="516205"/>
                  </a:moveTo>
                  <a:lnTo>
                    <a:pt x="592193" y="516826"/>
                  </a:lnTo>
                  <a:lnTo>
                    <a:pt x="728784" y="516826"/>
                  </a:lnTo>
                  <a:lnTo>
                    <a:pt x="728545" y="516445"/>
                  </a:lnTo>
                  <a:lnTo>
                    <a:pt x="602353" y="516445"/>
                  </a:lnTo>
                  <a:lnTo>
                    <a:pt x="604493" y="516205"/>
                  </a:lnTo>
                  <a:close/>
                </a:path>
                <a:path w="925195" h="618489">
                  <a:moveTo>
                    <a:pt x="604766" y="516191"/>
                  </a:moveTo>
                  <a:lnTo>
                    <a:pt x="604493" y="516205"/>
                  </a:lnTo>
                  <a:lnTo>
                    <a:pt x="602353" y="516445"/>
                  </a:lnTo>
                  <a:lnTo>
                    <a:pt x="604766" y="516191"/>
                  </a:lnTo>
                  <a:close/>
                </a:path>
                <a:path w="925195" h="618489">
                  <a:moveTo>
                    <a:pt x="728385" y="516191"/>
                  </a:moveTo>
                  <a:lnTo>
                    <a:pt x="604766" y="516191"/>
                  </a:lnTo>
                  <a:lnTo>
                    <a:pt x="602353" y="516445"/>
                  </a:lnTo>
                  <a:lnTo>
                    <a:pt x="728545" y="516445"/>
                  </a:lnTo>
                  <a:lnTo>
                    <a:pt x="728385" y="516191"/>
                  </a:lnTo>
                  <a:close/>
                </a:path>
                <a:path w="925195" h="618489">
                  <a:moveTo>
                    <a:pt x="625358" y="513863"/>
                  </a:moveTo>
                  <a:lnTo>
                    <a:pt x="604493" y="516205"/>
                  </a:lnTo>
                  <a:lnTo>
                    <a:pt x="604766" y="516191"/>
                  </a:lnTo>
                  <a:lnTo>
                    <a:pt x="728385" y="516191"/>
                  </a:lnTo>
                  <a:lnTo>
                    <a:pt x="727029" y="514032"/>
                  </a:lnTo>
                  <a:lnTo>
                    <a:pt x="624451" y="514032"/>
                  </a:lnTo>
                  <a:lnTo>
                    <a:pt x="625358" y="513863"/>
                  </a:lnTo>
                  <a:close/>
                </a:path>
                <a:path w="925195" h="618489">
                  <a:moveTo>
                    <a:pt x="558030" y="515429"/>
                  </a:moveTo>
                  <a:lnTo>
                    <a:pt x="561078" y="515810"/>
                  </a:lnTo>
                  <a:lnTo>
                    <a:pt x="558479" y="515454"/>
                  </a:lnTo>
                  <a:lnTo>
                    <a:pt x="558030" y="515429"/>
                  </a:lnTo>
                  <a:close/>
                </a:path>
                <a:path w="925195" h="618489">
                  <a:moveTo>
                    <a:pt x="558479" y="515454"/>
                  </a:moveTo>
                  <a:lnTo>
                    <a:pt x="561078" y="515810"/>
                  </a:lnTo>
                  <a:lnTo>
                    <a:pt x="564922" y="515810"/>
                  </a:lnTo>
                  <a:lnTo>
                    <a:pt x="558479" y="515454"/>
                  </a:lnTo>
                  <a:close/>
                </a:path>
                <a:path w="925195" h="618489">
                  <a:moveTo>
                    <a:pt x="558298" y="515429"/>
                  </a:moveTo>
                  <a:lnTo>
                    <a:pt x="558030" y="515429"/>
                  </a:lnTo>
                  <a:lnTo>
                    <a:pt x="558479" y="515454"/>
                  </a:lnTo>
                  <a:lnTo>
                    <a:pt x="558298" y="515429"/>
                  </a:lnTo>
                  <a:close/>
                </a:path>
                <a:path w="925195" h="618489">
                  <a:moveTo>
                    <a:pt x="627245" y="513651"/>
                  </a:moveTo>
                  <a:lnTo>
                    <a:pt x="625358" y="513863"/>
                  </a:lnTo>
                  <a:lnTo>
                    <a:pt x="624451" y="514032"/>
                  </a:lnTo>
                  <a:lnTo>
                    <a:pt x="627245" y="513651"/>
                  </a:lnTo>
                  <a:close/>
                </a:path>
                <a:path w="925195" h="618489">
                  <a:moveTo>
                    <a:pt x="726790" y="513651"/>
                  </a:moveTo>
                  <a:lnTo>
                    <a:pt x="627245" y="513651"/>
                  </a:lnTo>
                  <a:lnTo>
                    <a:pt x="624451" y="514032"/>
                  </a:lnTo>
                  <a:lnTo>
                    <a:pt x="727029" y="514032"/>
                  </a:lnTo>
                  <a:lnTo>
                    <a:pt x="726790" y="513651"/>
                  </a:lnTo>
                  <a:close/>
                </a:path>
                <a:path w="925195" h="618489">
                  <a:moveTo>
                    <a:pt x="724158" y="509460"/>
                  </a:moveTo>
                  <a:lnTo>
                    <a:pt x="648962" y="509460"/>
                  </a:lnTo>
                  <a:lnTo>
                    <a:pt x="625358" y="513863"/>
                  </a:lnTo>
                  <a:lnTo>
                    <a:pt x="627245" y="513651"/>
                  </a:lnTo>
                  <a:lnTo>
                    <a:pt x="726790" y="513651"/>
                  </a:lnTo>
                  <a:lnTo>
                    <a:pt x="724158" y="509460"/>
                  </a:lnTo>
                  <a:close/>
                </a:path>
                <a:path w="925195" h="618489">
                  <a:moveTo>
                    <a:pt x="536059" y="512381"/>
                  </a:moveTo>
                  <a:lnTo>
                    <a:pt x="538599" y="512762"/>
                  </a:lnTo>
                  <a:lnTo>
                    <a:pt x="538116" y="512663"/>
                  </a:lnTo>
                  <a:lnTo>
                    <a:pt x="536059" y="512381"/>
                  </a:lnTo>
                  <a:close/>
                </a:path>
                <a:path w="925195" h="618489">
                  <a:moveTo>
                    <a:pt x="538116" y="512663"/>
                  </a:moveTo>
                  <a:lnTo>
                    <a:pt x="538599" y="512762"/>
                  </a:lnTo>
                  <a:lnTo>
                    <a:pt x="538838" y="512762"/>
                  </a:lnTo>
                  <a:lnTo>
                    <a:pt x="538116" y="512663"/>
                  </a:lnTo>
                  <a:close/>
                </a:path>
                <a:path w="925195" h="618489">
                  <a:moveTo>
                    <a:pt x="536741" y="512381"/>
                  </a:moveTo>
                  <a:lnTo>
                    <a:pt x="536059" y="512381"/>
                  </a:lnTo>
                  <a:lnTo>
                    <a:pt x="538116" y="512663"/>
                  </a:lnTo>
                  <a:lnTo>
                    <a:pt x="536741" y="512381"/>
                  </a:lnTo>
                  <a:close/>
                </a:path>
                <a:path w="925195" h="618489">
                  <a:moveTo>
                    <a:pt x="669873" y="503796"/>
                  </a:moveTo>
                  <a:lnTo>
                    <a:pt x="646434" y="509931"/>
                  </a:lnTo>
                  <a:lnTo>
                    <a:pt x="648962" y="509460"/>
                  </a:lnTo>
                  <a:lnTo>
                    <a:pt x="724158" y="509460"/>
                  </a:lnTo>
                  <a:lnTo>
                    <a:pt x="720968" y="504380"/>
                  </a:lnTo>
                  <a:lnTo>
                    <a:pt x="668139" y="504380"/>
                  </a:lnTo>
                  <a:lnTo>
                    <a:pt x="669873" y="503796"/>
                  </a:lnTo>
                  <a:close/>
                </a:path>
                <a:path w="925195" h="618489">
                  <a:moveTo>
                    <a:pt x="513834" y="507682"/>
                  </a:moveTo>
                  <a:lnTo>
                    <a:pt x="516374" y="508317"/>
                  </a:lnTo>
                  <a:lnTo>
                    <a:pt x="514798" y="507880"/>
                  </a:lnTo>
                  <a:lnTo>
                    <a:pt x="513834" y="507682"/>
                  </a:lnTo>
                  <a:close/>
                </a:path>
                <a:path w="925195" h="618489">
                  <a:moveTo>
                    <a:pt x="514798" y="507880"/>
                  </a:moveTo>
                  <a:lnTo>
                    <a:pt x="516374" y="508317"/>
                  </a:lnTo>
                  <a:lnTo>
                    <a:pt x="516929" y="508317"/>
                  </a:lnTo>
                  <a:lnTo>
                    <a:pt x="514798" y="507880"/>
                  </a:lnTo>
                  <a:close/>
                </a:path>
                <a:path w="925195" h="618489">
                  <a:moveTo>
                    <a:pt x="514085" y="507682"/>
                  </a:moveTo>
                  <a:lnTo>
                    <a:pt x="513834" y="507682"/>
                  </a:lnTo>
                  <a:lnTo>
                    <a:pt x="514798" y="507880"/>
                  </a:lnTo>
                  <a:lnTo>
                    <a:pt x="514085" y="507682"/>
                  </a:lnTo>
                  <a:close/>
                </a:path>
                <a:path w="925195" h="618489">
                  <a:moveTo>
                    <a:pt x="670552" y="503618"/>
                  </a:moveTo>
                  <a:lnTo>
                    <a:pt x="669873" y="503796"/>
                  </a:lnTo>
                  <a:lnTo>
                    <a:pt x="668139" y="504380"/>
                  </a:lnTo>
                  <a:lnTo>
                    <a:pt x="670552" y="503618"/>
                  </a:lnTo>
                  <a:close/>
                </a:path>
                <a:path w="925195" h="618489">
                  <a:moveTo>
                    <a:pt x="720490" y="503618"/>
                  </a:moveTo>
                  <a:lnTo>
                    <a:pt x="670552" y="503618"/>
                  </a:lnTo>
                  <a:lnTo>
                    <a:pt x="668139" y="504380"/>
                  </a:lnTo>
                  <a:lnTo>
                    <a:pt x="720968" y="504380"/>
                  </a:lnTo>
                  <a:lnTo>
                    <a:pt x="720490" y="503618"/>
                  </a:lnTo>
                  <a:close/>
                </a:path>
                <a:path w="925195" h="618489">
                  <a:moveTo>
                    <a:pt x="715944" y="496379"/>
                  </a:moveTo>
                  <a:lnTo>
                    <a:pt x="691888" y="496379"/>
                  </a:lnTo>
                  <a:lnTo>
                    <a:pt x="669873" y="503796"/>
                  </a:lnTo>
                  <a:lnTo>
                    <a:pt x="670552" y="503618"/>
                  </a:lnTo>
                  <a:lnTo>
                    <a:pt x="720490" y="503618"/>
                  </a:lnTo>
                  <a:lnTo>
                    <a:pt x="715944" y="496379"/>
                  </a:lnTo>
                  <a:close/>
                </a:path>
                <a:path w="925195" h="618489">
                  <a:moveTo>
                    <a:pt x="492117" y="501586"/>
                  </a:moveTo>
                  <a:lnTo>
                    <a:pt x="494403" y="502348"/>
                  </a:lnTo>
                  <a:lnTo>
                    <a:pt x="492582" y="501715"/>
                  </a:lnTo>
                  <a:lnTo>
                    <a:pt x="492117" y="501586"/>
                  </a:lnTo>
                  <a:close/>
                </a:path>
                <a:path w="925195" h="618489">
                  <a:moveTo>
                    <a:pt x="492582" y="501715"/>
                  </a:moveTo>
                  <a:lnTo>
                    <a:pt x="494403" y="502348"/>
                  </a:lnTo>
                  <a:lnTo>
                    <a:pt x="494863" y="502348"/>
                  </a:lnTo>
                  <a:lnTo>
                    <a:pt x="492582" y="501715"/>
                  </a:lnTo>
                  <a:close/>
                </a:path>
                <a:path w="925195" h="618489">
                  <a:moveTo>
                    <a:pt x="492210" y="501586"/>
                  </a:moveTo>
                  <a:lnTo>
                    <a:pt x="492582" y="501715"/>
                  </a:lnTo>
                  <a:lnTo>
                    <a:pt x="492210" y="501586"/>
                  </a:lnTo>
                  <a:close/>
                </a:path>
                <a:path w="925195" h="618489">
                  <a:moveTo>
                    <a:pt x="710581" y="488797"/>
                  </a:moveTo>
                  <a:lnTo>
                    <a:pt x="689983" y="497014"/>
                  </a:lnTo>
                  <a:lnTo>
                    <a:pt x="691888" y="496379"/>
                  </a:lnTo>
                  <a:lnTo>
                    <a:pt x="715944" y="496379"/>
                  </a:lnTo>
                  <a:lnTo>
                    <a:pt x="712355" y="490664"/>
                  </a:lnTo>
                  <a:lnTo>
                    <a:pt x="707509" y="490664"/>
                  </a:lnTo>
                  <a:lnTo>
                    <a:pt x="710581" y="488797"/>
                  </a:lnTo>
                  <a:close/>
                </a:path>
                <a:path w="925195" h="618489">
                  <a:moveTo>
                    <a:pt x="470800" y="494144"/>
                  </a:moveTo>
                  <a:lnTo>
                    <a:pt x="472559" y="494855"/>
                  </a:lnTo>
                  <a:lnTo>
                    <a:pt x="472846" y="494855"/>
                  </a:lnTo>
                  <a:lnTo>
                    <a:pt x="470800" y="494144"/>
                  </a:lnTo>
                  <a:close/>
                </a:path>
                <a:path w="925195" h="618489">
                  <a:moveTo>
                    <a:pt x="470674" y="494093"/>
                  </a:moveTo>
                  <a:close/>
                </a:path>
                <a:path w="925195" h="618489">
                  <a:moveTo>
                    <a:pt x="711062" y="488605"/>
                  </a:moveTo>
                  <a:lnTo>
                    <a:pt x="710581" y="488797"/>
                  </a:lnTo>
                  <a:lnTo>
                    <a:pt x="707509" y="490664"/>
                  </a:lnTo>
                  <a:lnTo>
                    <a:pt x="711161" y="488797"/>
                  </a:lnTo>
                  <a:lnTo>
                    <a:pt x="711062" y="488605"/>
                  </a:lnTo>
                  <a:close/>
                </a:path>
                <a:path w="925195" h="618489">
                  <a:moveTo>
                    <a:pt x="711178" y="488789"/>
                  </a:moveTo>
                  <a:lnTo>
                    <a:pt x="707509" y="490664"/>
                  </a:lnTo>
                  <a:lnTo>
                    <a:pt x="712355" y="490664"/>
                  </a:lnTo>
                  <a:lnTo>
                    <a:pt x="711178" y="488789"/>
                  </a:lnTo>
                  <a:close/>
                </a:path>
                <a:path w="925195" h="618489">
                  <a:moveTo>
                    <a:pt x="711017" y="488532"/>
                  </a:moveTo>
                  <a:lnTo>
                    <a:pt x="710581" y="488797"/>
                  </a:lnTo>
                  <a:lnTo>
                    <a:pt x="711062" y="488605"/>
                  </a:lnTo>
                  <a:close/>
                </a:path>
                <a:path w="925195" h="618489">
                  <a:moveTo>
                    <a:pt x="713224" y="487743"/>
                  </a:moveTo>
                  <a:lnTo>
                    <a:pt x="711245" y="488532"/>
                  </a:lnTo>
                  <a:lnTo>
                    <a:pt x="711178" y="488789"/>
                  </a:lnTo>
                  <a:lnTo>
                    <a:pt x="713224" y="487743"/>
                  </a:lnTo>
                  <a:close/>
                </a:path>
                <a:path w="925195" h="618489">
                  <a:moveTo>
                    <a:pt x="744085" y="468439"/>
                  </a:moveTo>
                  <a:lnTo>
                    <a:pt x="711017" y="488532"/>
                  </a:lnTo>
                  <a:lnTo>
                    <a:pt x="713224" y="487743"/>
                  </a:lnTo>
                  <a:lnTo>
                    <a:pt x="755787" y="487743"/>
                  </a:lnTo>
                  <a:lnTo>
                    <a:pt x="744085" y="468439"/>
                  </a:lnTo>
                  <a:close/>
                </a:path>
                <a:path w="925195" h="618489">
                  <a:moveTo>
                    <a:pt x="925187" y="399605"/>
                  </a:moveTo>
                  <a:lnTo>
                    <a:pt x="670806" y="424497"/>
                  </a:lnTo>
                  <a:lnTo>
                    <a:pt x="711017" y="488532"/>
                  </a:lnTo>
                  <a:lnTo>
                    <a:pt x="744085" y="468439"/>
                  </a:lnTo>
                  <a:lnTo>
                    <a:pt x="883326" y="468439"/>
                  </a:lnTo>
                  <a:lnTo>
                    <a:pt x="925187" y="399605"/>
                  </a:lnTo>
                  <a:close/>
                </a:path>
                <a:path w="925195" h="618489">
                  <a:moveTo>
                    <a:pt x="449318" y="485457"/>
                  </a:moveTo>
                  <a:lnTo>
                    <a:pt x="451096" y="486219"/>
                  </a:lnTo>
                  <a:lnTo>
                    <a:pt x="450429" y="485906"/>
                  </a:lnTo>
                  <a:lnTo>
                    <a:pt x="449318" y="485457"/>
                  </a:lnTo>
                  <a:close/>
                </a:path>
                <a:path w="925195" h="618489">
                  <a:moveTo>
                    <a:pt x="450429" y="485906"/>
                  </a:moveTo>
                  <a:lnTo>
                    <a:pt x="451096" y="486219"/>
                  </a:lnTo>
                  <a:lnTo>
                    <a:pt x="450429" y="485906"/>
                  </a:lnTo>
                  <a:close/>
                </a:path>
                <a:path w="925195" h="618489">
                  <a:moveTo>
                    <a:pt x="449471" y="485457"/>
                  </a:moveTo>
                  <a:lnTo>
                    <a:pt x="449318" y="485457"/>
                  </a:lnTo>
                  <a:lnTo>
                    <a:pt x="450429" y="485906"/>
                  </a:lnTo>
                  <a:lnTo>
                    <a:pt x="449471" y="485457"/>
                  </a:lnTo>
                  <a:close/>
                </a:path>
                <a:path w="925195" h="618489">
                  <a:moveTo>
                    <a:pt x="428786" y="475678"/>
                  </a:moveTo>
                  <a:lnTo>
                    <a:pt x="428617" y="475678"/>
                  </a:lnTo>
                  <a:lnTo>
                    <a:pt x="430014" y="476313"/>
                  </a:lnTo>
                  <a:lnTo>
                    <a:pt x="428786" y="475678"/>
                  </a:lnTo>
                  <a:close/>
                </a:path>
                <a:path w="925195" h="618489">
                  <a:moveTo>
                    <a:pt x="408120" y="464883"/>
                  </a:moveTo>
                  <a:lnTo>
                    <a:pt x="407916" y="464883"/>
                  </a:lnTo>
                  <a:lnTo>
                    <a:pt x="409440" y="465645"/>
                  </a:lnTo>
                  <a:lnTo>
                    <a:pt x="408120" y="464883"/>
                  </a:lnTo>
                  <a:close/>
                </a:path>
                <a:path w="925195" h="618489">
                  <a:moveTo>
                    <a:pt x="388104" y="453326"/>
                  </a:moveTo>
                  <a:lnTo>
                    <a:pt x="389374" y="454088"/>
                  </a:lnTo>
                  <a:lnTo>
                    <a:pt x="388882" y="453775"/>
                  </a:lnTo>
                  <a:lnTo>
                    <a:pt x="388104" y="453326"/>
                  </a:lnTo>
                  <a:close/>
                </a:path>
                <a:path w="925195" h="618489">
                  <a:moveTo>
                    <a:pt x="388882" y="453775"/>
                  </a:moveTo>
                  <a:lnTo>
                    <a:pt x="389374" y="454088"/>
                  </a:lnTo>
                  <a:lnTo>
                    <a:pt x="388882" y="453775"/>
                  </a:lnTo>
                  <a:close/>
                </a:path>
                <a:path w="925195" h="618489">
                  <a:moveTo>
                    <a:pt x="388175" y="453326"/>
                  </a:moveTo>
                  <a:lnTo>
                    <a:pt x="388882" y="453775"/>
                  </a:lnTo>
                  <a:lnTo>
                    <a:pt x="388175" y="453326"/>
                  </a:lnTo>
                  <a:close/>
                </a:path>
                <a:path w="925195" h="618489">
                  <a:moveTo>
                    <a:pt x="369238" y="441286"/>
                  </a:moveTo>
                  <a:lnTo>
                    <a:pt x="369943" y="441769"/>
                  </a:lnTo>
                  <a:lnTo>
                    <a:pt x="369238" y="441286"/>
                  </a:lnTo>
                  <a:close/>
                </a:path>
                <a:path w="925195" h="618489">
                  <a:moveTo>
                    <a:pt x="368832" y="441007"/>
                  </a:moveTo>
                  <a:lnTo>
                    <a:pt x="369238" y="441286"/>
                  </a:lnTo>
                  <a:lnTo>
                    <a:pt x="368832" y="441007"/>
                  </a:lnTo>
                  <a:close/>
                </a:path>
                <a:path w="925195" h="618489">
                  <a:moveTo>
                    <a:pt x="350488" y="428425"/>
                  </a:moveTo>
                  <a:lnTo>
                    <a:pt x="351020" y="428815"/>
                  </a:lnTo>
                  <a:lnTo>
                    <a:pt x="350488" y="428425"/>
                  </a:lnTo>
                  <a:close/>
                </a:path>
                <a:path w="925195" h="618489">
                  <a:moveTo>
                    <a:pt x="350154" y="428180"/>
                  </a:moveTo>
                  <a:lnTo>
                    <a:pt x="350488" y="428425"/>
                  </a:lnTo>
                  <a:lnTo>
                    <a:pt x="350154" y="428180"/>
                  </a:lnTo>
                  <a:close/>
                </a:path>
                <a:path w="925195" h="618489">
                  <a:moveTo>
                    <a:pt x="332094" y="414936"/>
                  </a:moveTo>
                  <a:lnTo>
                    <a:pt x="333113" y="415734"/>
                  </a:lnTo>
                  <a:lnTo>
                    <a:pt x="332094" y="414936"/>
                  </a:lnTo>
                  <a:close/>
                </a:path>
                <a:path w="925195" h="618489">
                  <a:moveTo>
                    <a:pt x="331978" y="414845"/>
                  </a:moveTo>
                  <a:close/>
                </a:path>
                <a:path w="925195" h="618489">
                  <a:moveTo>
                    <a:pt x="314952" y="401510"/>
                  </a:moveTo>
                  <a:lnTo>
                    <a:pt x="315841" y="402272"/>
                  </a:lnTo>
                  <a:lnTo>
                    <a:pt x="314952" y="401510"/>
                  </a:lnTo>
                  <a:close/>
                </a:path>
                <a:path w="925195" h="618489">
                  <a:moveTo>
                    <a:pt x="298732" y="387921"/>
                  </a:moveTo>
                  <a:lnTo>
                    <a:pt x="299458" y="388556"/>
                  </a:lnTo>
                  <a:lnTo>
                    <a:pt x="298732" y="387921"/>
                  </a:lnTo>
                  <a:close/>
                </a:path>
                <a:path w="925195" h="618489">
                  <a:moveTo>
                    <a:pt x="283277" y="374332"/>
                  </a:moveTo>
                  <a:lnTo>
                    <a:pt x="283964" y="374967"/>
                  </a:lnTo>
                  <a:lnTo>
                    <a:pt x="283277" y="374332"/>
                  </a:lnTo>
                  <a:close/>
                </a:path>
                <a:path w="925195" h="618489">
                  <a:moveTo>
                    <a:pt x="268851" y="360997"/>
                  </a:moveTo>
                  <a:lnTo>
                    <a:pt x="270121" y="362267"/>
                  </a:lnTo>
                  <a:lnTo>
                    <a:pt x="269095" y="361223"/>
                  </a:lnTo>
                  <a:lnTo>
                    <a:pt x="268851" y="360997"/>
                  </a:lnTo>
                  <a:close/>
                </a:path>
                <a:path w="925195" h="618489">
                  <a:moveTo>
                    <a:pt x="269095" y="361223"/>
                  </a:moveTo>
                  <a:lnTo>
                    <a:pt x="270121" y="362267"/>
                  </a:lnTo>
                  <a:lnTo>
                    <a:pt x="269095" y="361223"/>
                  </a:lnTo>
                  <a:close/>
                </a:path>
                <a:path w="925195" h="618489">
                  <a:moveTo>
                    <a:pt x="268873" y="360997"/>
                  </a:moveTo>
                  <a:lnTo>
                    <a:pt x="269095" y="361223"/>
                  </a:lnTo>
                  <a:lnTo>
                    <a:pt x="268873" y="360997"/>
                  </a:lnTo>
                  <a:close/>
                </a:path>
                <a:path w="925195" h="618489">
                  <a:moveTo>
                    <a:pt x="256024" y="347916"/>
                  </a:moveTo>
                  <a:lnTo>
                    <a:pt x="257802" y="349948"/>
                  </a:lnTo>
                  <a:lnTo>
                    <a:pt x="256308" y="348206"/>
                  </a:lnTo>
                  <a:lnTo>
                    <a:pt x="256024" y="347916"/>
                  </a:lnTo>
                  <a:close/>
                </a:path>
                <a:path w="925195" h="618489">
                  <a:moveTo>
                    <a:pt x="256308" y="348206"/>
                  </a:moveTo>
                  <a:lnTo>
                    <a:pt x="257802" y="349948"/>
                  </a:lnTo>
                  <a:lnTo>
                    <a:pt x="258020" y="349948"/>
                  </a:lnTo>
                  <a:lnTo>
                    <a:pt x="256308" y="348206"/>
                  </a:lnTo>
                  <a:close/>
                </a:path>
                <a:path w="925195" h="618489">
                  <a:moveTo>
                    <a:pt x="256060" y="347916"/>
                  </a:moveTo>
                  <a:lnTo>
                    <a:pt x="256308" y="348206"/>
                  </a:lnTo>
                  <a:lnTo>
                    <a:pt x="256060" y="347916"/>
                  </a:lnTo>
                  <a:close/>
                </a:path>
                <a:path w="925195" h="618489">
                  <a:moveTo>
                    <a:pt x="244848" y="334835"/>
                  </a:moveTo>
                  <a:lnTo>
                    <a:pt x="246499" y="336867"/>
                  </a:lnTo>
                  <a:lnTo>
                    <a:pt x="245889" y="336051"/>
                  </a:lnTo>
                  <a:lnTo>
                    <a:pt x="244848" y="334835"/>
                  </a:lnTo>
                  <a:close/>
                </a:path>
                <a:path w="925195" h="618489">
                  <a:moveTo>
                    <a:pt x="245889" y="336051"/>
                  </a:moveTo>
                  <a:lnTo>
                    <a:pt x="246499" y="336867"/>
                  </a:lnTo>
                  <a:lnTo>
                    <a:pt x="245889" y="336051"/>
                  </a:lnTo>
                  <a:close/>
                </a:path>
                <a:path w="925195" h="618489">
                  <a:moveTo>
                    <a:pt x="244983" y="334835"/>
                  </a:moveTo>
                  <a:lnTo>
                    <a:pt x="244848" y="334835"/>
                  </a:lnTo>
                  <a:lnTo>
                    <a:pt x="245889" y="336051"/>
                  </a:lnTo>
                  <a:lnTo>
                    <a:pt x="244983" y="334835"/>
                  </a:lnTo>
                  <a:close/>
                </a:path>
                <a:path w="925195" h="618489">
                  <a:moveTo>
                    <a:pt x="234734" y="320865"/>
                  </a:moveTo>
                  <a:lnTo>
                    <a:pt x="234561" y="320865"/>
                  </a:lnTo>
                  <a:lnTo>
                    <a:pt x="235831" y="322516"/>
                  </a:lnTo>
                  <a:lnTo>
                    <a:pt x="234734" y="320865"/>
                  </a:lnTo>
                  <a:close/>
                </a:path>
                <a:path w="925195" h="618489">
                  <a:moveTo>
                    <a:pt x="224782" y="305879"/>
                  </a:moveTo>
                  <a:lnTo>
                    <a:pt x="225798" y="307657"/>
                  </a:lnTo>
                  <a:lnTo>
                    <a:pt x="225962" y="307657"/>
                  </a:lnTo>
                  <a:lnTo>
                    <a:pt x="224782" y="305879"/>
                  </a:lnTo>
                  <a:close/>
                </a:path>
                <a:path w="925195" h="618489">
                  <a:moveTo>
                    <a:pt x="215765" y="290385"/>
                  </a:moveTo>
                  <a:lnTo>
                    <a:pt x="216654" y="292036"/>
                  </a:lnTo>
                  <a:lnTo>
                    <a:pt x="215993" y="290779"/>
                  </a:lnTo>
                  <a:lnTo>
                    <a:pt x="215765" y="290385"/>
                  </a:lnTo>
                  <a:close/>
                </a:path>
                <a:path w="925195" h="618489">
                  <a:moveTo>
                    <a:pt x="215993" y="290779"/>
                  </a:moveTo>
                  <a:lnTo>
                    <a:pt x="216654" y="292036"/>
                  </a:lnTo>
                  <a:lnTo>
                    <a:pt x="215993" y="290779"/>
                  </a:lnTo>
                  <a:close/>
                </a:path>
                <a:path w="925195" h="618489">
                  <a:moveTo>
                    <a:pt x="215786" y="290385"/>
                  </a:moveTo>
                  <a:lnTo>
                    <a:pt x="215993" y="290779"/>
                  </a:lnTo>
                  <a:lnTo>
                    <a:pt x="215786" y="290385"/>
                  </a:lnTo>
                  <a:close/>
                </a:path>
                <a:path w="925195" h="618489">
                  <a:moveTo>
                    <a:pt x="207541" y="274383"/>
                  </a:moveTo>
                  <a:lnTo>
                    <a:pt x="207383" y="274383"/>
                  </a:lnTo>
                  <a:lnTo>
                    <a:pt x="208145" y="275653"/>
                  </a:lnTo>
                  <a:lnTo>
                    <a:pt x="207541" y="274383"/>
                  </a:lnTo>
                  <a:close/>
                </a:path>
                <a:path w="925195" h="618489">
                  <a:moveTo>
                    <a:pt x="199636" y="257746"/>
                  </a:moveTo>
                  <a:lnTo>
                    <a:pt x="200271" y="259143"/>
                  </a:lnTo>
                  <a:lnTo>
                    <a:pt x="200034" y="258584"/>
                  </a:lnTo>
                  <a:lnTo>
                    <a:pt x="199636" y="257746"/>
                  </a:lnTo>
                  <a:close/>
                </a:path>
                <a:path w="925195" h="618489">
                  <a:moveTo>
                    <a:pt x="200034" y="258584"/>
                  </a:moveTo>
                  <a:lnTo>
                    <a:pt x="200271" y="259143"/>
                  </a:lnTo>
                  <a:lnTo>
                    <a:pt x="200034" y="258584"/>
                  </a:lnTo>
                  <a:close/>
                </a:path>
                <a:path w="925195" h="618489">
                  <a:moveTo>
                    <a:pt x="199679" y="257746"/>
                  </a:moveTo>
                  <a:lnTo>
                    <a:pt x="200034" y="258584"/>
                  </a:lnTo>
                  <a:lnTo>
                    <a:pt x="199679" y="257746"/>
                  </a:lnTo>
                  <a:close/>
                </a:path>
                <a:path w="925195" h="618489">
                  <a:moveTo>
                    <a:pt x="192632" y="240855"/>
                  </a:moveTo>
                  <a:lnTo>
                    <a:pt x="193032" y="241871"/>
                  </a:lnTo>
                  <a:lnTo>
                    <a:pt x="192632" y="240855"/>
                  </a:lnTo>
                  <a:close/>
                </a:path>
                <a:path w="925195" h="618489">
                  <a:moveTo>
                    <a:pt x="126924" y="0"/>
                  </a:moveTo>
                  <a:lnTo>
                    <a:pt x="81653" y="3746"/>
                  </a:lnTo>
                  <a:lnTo>
                    <a:pt x="41449" y="24800"/>
                  </a:lnTo>
                  <a:lnTo>
                    <a:pt x="13390" y="58451"/>
                  </a:lnTo>
                  <a:lnTo>
                    <a:pt x="0" y="100151"/>
                  </a:lnTo>
                  <a:lnTo>
                    <a:pt x="3802" y="145351"/>
                  </a:lnTo>
                  <a:lnTo>
                    <a:pt x="24784" y="185610"/>
                  </a:lnTo>
                  <a:lnTo>
                    <a:pt x="58412" y="213677"/>
                  </a:lnTo>
                  <a:lnTo>
                    <a:pt x="100135" y="227075"/>
                  </a:lnTo>
                  <a:lnTo>
                    <a:pt x="107320" y="226481"/>
                  </a:lnTo>
                  <a:lnTo>
                    <a:pt x="76954" y="124396"/>
                  </a:lnTo>
                  <a:lnTo>
                    <a:pt x="150106" y="102679"/>
                  </a:lnTo>
                  <a:lnTo>
                    <a:pt x="225020" y="102679"/>
                  </a:lnTo>
                  <a:lnTo>
                    <a:pt x="223258" y="81724"/>
                  </a:lnTo>
                  <a:lnTo>
                    <a:pt x="202275" y="41465"/>
                  </a:lnTo>
                  <a:lnTo>
                    <a:pt x="168648" y="13398"/>
                  </a:lnTo>
                  <a:lnTo>
                    <a:pt x="126924" y="0"/>
                  </a:lnTo>
                  <a:close/>
                </a:path>
                <a:path w="925195" h="618489">
                  <a:moveTo>
                    <a:pt x="150106" y="102679"/>
                  </a:moveTo>
                  <a:lnTo>
                    <a:pt x="76954" y="124396"/>
                  </a:lnTo>
                  <a:lnTo>
                    <a:pt x="107320" y="226481"/>
                  </a:lnTo>
                  <a:lnTo>
                    <a:pt x="145407" y="223329"/>
                  </a:lnTo>
                  <a:lnTo>
                    <a:pt x="180485" y="204959"/>
                  </a:lnTo>
                  <a:lnTo>
                    <a:pt x="150106" y="102679"/>
                  </a:lnTo>
                  <a:close/>
                </a:path>
                <a:path w="925195" h="618489">
                  <a:moveTo>
                    <a:pt x="185793" y="223456"/>
                  </a:moveTo>
                  <a:lnTo>
                    <a:pt x="186809" y="226250"/>
                  </a:lnTo>
                  <a:lnTo>
                    <a:pt x="186554" y="225393"/>
                  </a:lnTo>
                  <a:lnTo>
                    <a:pt x="185793" y="223456"/>
                  </a:lnTo>
                  <a:close/>
                </a:path>
                <a:path w="925195" h="618489">
                  <a:moveTo>
                    <a:pt x="186554" y="225393"/>
                  </a:moveTo>
                  <a:lnTo>
                    <a:pt x="186809" y="226250"/>
                  </a:lnTo>
                  <a:lnTo>
                    <a:pt x="186554" y="225393"/>
                  </a:lnTo>
                  <a:close/>
                </a:path>
                <a:path w="925195" h="618489">
                  <a:moveTo>
                    <a:pt x="185979" y="223456"/>
                  </a:moveTo>
                  <a:lnTo>
                    <a:pt x="185793" y="223456"/>
                  </a:lnTo>
                  <a:lnTo>
                    <a:pt x="186554" y="225393"/>
                  </a:lnTo>
                  <a:lnTo>
                    <a:pt x="185979" y="223456"/>
                  </a:lnTo>
                  <a:close/>
                </a:path>
                <a:path w="925195" h="618489">
                  <a:moveTo>
                    <a:pt x="225020" y="102679"/>
                  </a:moveTo>
                  <a:lnTo>
                    <a:pt x="150106" y="102679"/>
                  </a:lnTo>
                  <a:lnTo>
                    <a:pt x="180485" y="204959"/>
                  </a:lnTo>
                  <a:lnTo>
                    <a:pt x="185610" y="202275"/>
                  </a:lnTo>
                  <a:lnTo>
                    <a:pt x="213669" y="168624"/>
                  </a:lnTo>
                  <a:lnTo>
                    <a:pt x="227060" y="126924"/>
                  </a:lnTo>
                  <a:lnTo>
                    <a:pt x="225020" y="10267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56220" y="3828287"/>
              <a:ext cx="2051685" cy="806450"/>
            </a:xfrm>
            <a:custGeom>
              <a:avLst/>
              <a:gdLst/>
              <a:ahLst/>
              <a:cxnLst/>
              <a:rect l="l" t="t" r="r" b="b"/>
              <a:pathLst>
                <a:path w="2051684" h="806450">
                  <a:moveTo>
                    <a:pt x="1916937" y="0"/>
                  </a:moveTo>
                  <a:lnTo>
                    <a:pt x="134365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6"/>
                  </a:lnTo>
                  <a:lnTo>
                    <a:pt x="0" y="671830"/>
                  </a:lnTo>
                  <a:lnTo>
                    <a:pt x="6853" y="714284"/>
                  </a:lnTo>
                  <a:lnTo>
                    <a:pt x="25936" y="751167"/>
                  </a:lnTo>
                  <a:lnTo>
                    <a:pt x="55028" y="780259"/>
                  </a:lnTo>
                  <a:lnTo>
                    <a:pt x="91911" y="799342"/>
                  </a:lnTo>
                  <a:lnTo>
                    <a:pt x="134365" y="806195"/>
                  </a:lnTo>
                  <a:lnTo>
                    <a:pt x="1916937" y="806195"/>
                  </a:lnTo>
                  <a:lnTo>
                    <a:pt x="1959392" y="799342"/>
                  </a:lnTo>
                  <a:lnTo>
                    <a:pt x="1996275" y="780259"/>
                  </a:lnTo>
                  <a:lnTo>
                    <a:pt x="2025367" y="751167"/>
                  </a:lnTo>
                  <a:lnTo>
                    <a:pt x="2044450" y="714284"/>
                  </a:lnTo>
                  <a:lnTo>
                    <a:pt x="2051303" y="671830"/>
                  </a:lnTo>
                  <a:lnTo>
                    <a:pt x="2051303" y="134366"/>
                  </a:lnTo>
                  <a:lnTo>
                    <a:pt x="2044450" y="91911"/>
                  </a:lnTo>
                  <a:lnTo>
                    <a:pt x="2025367" y="55028"/>
                  </a:lnTo>
                  <a:lnTo>
                    <a:pt x="1996275" y="25936"/>
                  </a:lnTo>
                  <a:lnTo>
                    <a:pt x="1959392" y="6853"/>
                  </a:lnTo>
                  <a:lnTo>
                    <a:pt x="191693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232393" y="3999738"/>
            <a:ext cx="12998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konfirmasi  password</a:t>
            </a:r>
            <a:r>
              <a:rPr sz="1400" spc="-8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baru</a:t>
            </a:r>
            <a:endParaRPr sz="1400">
              <a:latin typeface="URW Gothic"/>
              <a:cs typeface="URW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6482" y="4541249"/>
            <a:ext cx="974090" cy="426084"/>
          </a:xfrm>
          <a:custGeom>
            <a:avLst/>
            <a:gdLst/>
            <a:ahLst/>
            <a:cxnLst/>
            <a:rect l="l" t="t" r="r" b="b"/>
            <a:pathLst>
              <a:path w="974090" h="426085">
                <a:moveTo>
                  <a:pt x="171004" y="262673"/>
                </a:moveTo>
                <a:lnTo>
                  <a:pt x="111219" y="309355"/>
                </a:lnTo>
                <a:lnTo>
                  <a:pt x="116459" y="315864"/>
                </a:lnTo>
                <a:lnTo>
                  <a:pt x="138302" y="335422"/>
                </a:lnTo>
                <a:lnTo>
                  <a:pt x="182372" y="368061"/>
                </a:lnTo>
                <a:lnTo>
                  <a:pt x="231775" y="394731"/>
                </a:lnTo>
                <a:lnTo>
                  <a:pt x="285496" y="413273"/>
                </a:lnTo>
                <a:lnTo>
                  <a:pt x="340487" y="423052"/>
                </a:lnTo>
                <a:lnTo>
                  <a:pt x="395224" y="425719"/>
                </a:lnTo>
                <a:lnTo>
                  <a:pt x="422275" y="424576"/>
                </a:lnTo>
                <a:lnTo>
                  <a:pt x="475234" y="418607"/>
                </a:lnTo>
                <a:lnTo>
                  <a:pt x="526415" y="408447"/>
                </a:lnTo>
                <a:lnTo>
                  <a:pt x="574548" y="394985"/>
                </a:lnTo>
                <a:lnTo>
                  <a:pt x="619506" y="379491"/>
                </a:lnTo>
                <a:lnTo>
                  <a:pt x="660781" y="362727"/>
                </a:lnTo>
                <a:lnTo>
                  <a:pt x="687334" y="349519"/>
                </a:lnTo>
                <a:lnTo>
                  <a:pt x="393319" y="349519"/>
                </a:lnTo>
                <a:lnTo>
                  <a:pt x="393873" y="349497"/>
                </a:lnTo>
                <a:lnTo>
                  <a:pt x="370332" y="349138"/>
                </a:lnTo>
                <a:lnTo>
                  <a:pt x="372745" y="349138"/>
                </a:lnTo>
                <a:lnTo>
                  <a:pt x="351061" y="347487"/>
                </a:lnTo>
                <a:lnTo>
                  <a:pt x="350012" y="347487"/>
                </a:lnTo>
                <a:lnTo>
                  <a:pt x="347725" y="347233"/>
                </a:lnTo>
                <a:lnTo>
                  <a:pt x="348224" y="347233"/>
                </a:lnTo>
                <a:lnTo>
                  <a:pt x="328567" y="344439"/>
                </a:lnTo>
                <a:lnTo>
                  <a:pt x="327787" y="344439"/>
                </a:lnTo>
                <a:lnTo>
                  <a:pt x="324993" y="343931"/>
                </a:lnTo>
                <a:lnTo>
                  <a:pt x="325428" y="343931"/>
                </a:lnTo>
                <a:lnTo>
                  <a:pt x="303022" y="339105"/>
                </a:lnTo>
                <a:lnTo>
                  <a:pt x="303804" y="339105"/>
                </a:lnTo>
                <a:lnTo>
                  <a:pt x="285409" y="333644"/>
                </a:lnTo>
                <a:lnTo>
                  <a:pt x="284607" y="333644"/>
                </a:lnTo>
                <a:lnTo>
                  <a:pt x="281559" y="332501"/>
                </a:lnTo>
                <a:lnTo>
                  <a:pt x="281694" y="332501"/>
                </a:lnTo>
                <a:lnTo>
                  <a:pt x="264220" y="325643"/>
                </a:lnTo>
                <a:lnTo>
                  <a:pt x="263906" y="325643"/>
                </a:lnTo>
                <a:lnTo>
                  <a:pt x="260985" y="324373"/>
                </a:lnTo>
                <a:lnTo>
                  <a:pt x="261322" y="324373"/>
                </a:lnTo>
                <a:lnTo>
                  <a:pt x="244269" y="315991"/>
                </a:lnTo>
                <a:lnTo>
                  <a:pt x="244094" y="315991"/>
                </a:lnTo>
                <a:lnTo>
                  <a:pt x="241426" y="314594"/>
                </a:lnTo>
                <a:lnTo>
                  <a:pt x="241742" y="314594"/>
                </a:lnTo>
                <a:lnTo>
                  <a:pt x="224855" y="304561"/>
                </a:lnTo>
                <a:lnTo>
                  <a:pt x="224663" y="304561"/>
                </a:lnTo>
                <a:lnTo>
                  <a:pt x="222503" y="303164"/>
                </a:lnTo>
                <a:lnTo>
                  <a:pt x="222642" y="303164"/>
                </a:lnTo>
                <a:lnTo>
                  <a:pt x="206293" y="291861"/>
                </a:lnTo>
                <a:lnTo>
                  <a:pt x="206121" y="291861"/>
                </a:lnTo>
                <a:lnTo>
                  <a:pt x="204089" y="290337"/>
                </a:lnTo>
                <a:lnTo>
                  <a:pt x="186436" y="276367"/>
                </a:lnTo>
                <a:lnTo>
                  <a:pt x="186646" y="276367"/>
                </a:lnTo>
                <a:lnTo>
                  <a:pt x="174675" y="265699"/>
                </a:lnTo>
                <a:lnTo>
                  <a:pt x="173863" y="265699"/>
                </a:lnTo>
                <a:lnTo>
                  <a:pt x="171004" y="262673"/>
                </a:lnTo>
                <a:close/>
              </a:path>
              <a:path w="974090" h="426085">
                <a:moveTo>
                  <a:pt x="0" y="106060"/>
                </a:moveTo>
                <a:lnTo>
                  <a:pt x="50673" y="356631"/>
                </a:lnTo>
                <a:lnTo>
                  <a:pt x="111219" y="309355"/>
                </a:lnTo>
                <a:lnTo>
                  <a:pt x="87630" y="280050"/>
                </a:lnTo>
                <a:lnTo>
                  <a:pt x="146939" y="232298"/>
                </a:lnTo>
                <a:lnTo>
                  <a:pt x="209904" y="232298"/>
                </a:lnTo>
                <a:lnTo>
                  <a:pt x="230886" y="215915"/>
                </a:lnTo>
                <a:lnTo>
                  <a:pt x="0" y="106060"/>
                </a:lnTo>
                <a:close/>
              </a:path>
              <a:path w="974090" h="426085">
                <a:moveTo>
                  <a:pt x="393873" y="349497"/>
                </a:moveTo>
                <a:lnTo>
                  <a:pt x="393319" y="349519"/>
                </a:lnTo>
                <a:lnTo>
                  <a:pt x="395350" y="349519"/>
                </a:lnTo>
                <a:lnTo>
                  <a:pt x="393873" y="349497"/>
                </a:lnTo>
                <a:close/>
              </a:path>
              <a:path w="974090" h="426085">
                <a:moveTo>
                  <a:pt x="417174" y="348551"/>
                </a:moveTo>
                <a:lnTo>
                  <a:pt x="393873" y="349497"/>
                </a:lnTo>
                <a:lnTo>
                  <a:pt x="395350" y="349519"/>
                </a:lnTo>
                <a:lnTo>
                  <a:pt x="687334" y="349519"/>
                </a:lnTo>
                <a:lnTo>
                  <a:pt x="688899" y="348630"/>
                </a:lnTo>
                <a:lnTo>
                  <a:pt x="416306" y="348630"/>
                </a:lnTo>
                <a:lnTo>
                  <a:pt x="417174" y="348551"/>
                </a:lnTo>
                <a:close/>
              </a:path>
              <a:path w="974090" h="426085">
                <a:moveTo>
                  <a:pt x="418338" y="348503"/>
                </a:moveTo>
                <a:lnTo>
                  <a:pt x="417174" y="348551"/>
                </a:lnTo>
                <a:lnTo>
                  <a:pt x="416306" y="348630"/>
                </a:lnTo>
                <a:lnTo>
                  <a:pt x="418338" y="348503"/>
                </a:lnTo>
                <a:close/>
              </a:path>
              <a:path w="974090" h="426085">
                <a:moveTo>
                  <a:pt x="689123" y="348503"/>
                </a:moveTo>
                <a:lnTo>
                  <a:pt x="418338" y="348503"/>
                </a:lnTo>
                <a:lnTo>
                  <a:pt x="416306" y="348630"/>
                </a:lnTo>
                <a:lnTo>
                  <a:pt x="688899" y="348630"/>
                </a:lnTo>
                <a:lnTo>
                  <a:pt x="689123" y="348503"/>
                </a:lnTo>
                <a:close/>
              </a:path>
              <a:path w="974090" h="426085">
                <a:moveTo>
                  <a:pt x="441198" y="346344"/>
                </a:moveTo>
                <a:lnTo>
                  <a:pt x="417174" y="348551"/>
                </a:lnTo>
                <a:lnTo>
                  <a:pt x="418338" y="348503"/>
                </a:lnTo>
                <a:lnTo>
                  <a:pt x="689123" y="348503"/>
                </a:lnTo>
                <a:lnTo>
                  <a:pt x="692479" y="346598"/>
                </a:lnTo>
                <a:lnTo>
                  <a:pt x="439547" y="346598"/>
                </a:lnTo>
                <a:lnTo>
                  <a:pt x="441198" y="346344"/>
                </a:lnTo>
                <a:close/>
              </a:path>
              <a:path w="974090" h="426085">
                <a:moveTo>
                  <a:pt x="347725" y="347233"/>
                </a:moveTo>
                <a:lnTo>
                  <a:pt x="350012" y="347487"/>
                </a:lnTo>
                <a:lnTo>
                  <a:pt x="348800" y="347315"/>
                </a:lnTo>
                <a:lnTo>
                  <a:pt x="347725" y="347233"/>
                </a:lnTo>
                <a:close/>
              </a:path>
              <a:path w="974090" h="426085">
                <a:moveTo>
                  <a:pt x="348800" y="347315"/>
                </a:moveTo>
                <a:lnTo>
                  <a:pt x="350012" y="347487"/>
                </a:lnTo>
                <a:lnTo>
                  <a:pt x="351061" y="347487"/>
                </a:lnTo>
                <a:lnTo>
                  <a:pt x="348800" y="347315"/>
                </a:lnTo>
                <a:close/>
              </a:path>
              <a:path w="974090" h="426085">
                <a:moveTo>
                  <a:pt x="348224" y="347233"/>
                </a:moveTo>
                <a:lnTo>
                  <a:pt x="347725" y="347233"/>
                </a:lnTo>
                <a:lnTo>
                  <a:pt x="348800" y="347315"/>
                </a:lnTo>
                <a:lnTo>
                  <a:pt x="348224" y="347233"/>
                </a:lnTo>
                <a:close/>
              </a:path>
              <a:path w="974090" h="426085">
                <a:moveTo>
                  <a:pt x="464185" y="343169"/>
                </a:moveTo>
                <a:lnTo>
                  <a:pt x="439547" y="346598"/>
                </a:lnTo>
                <a:lnTo>
                  <a:pt x="692479" y="346598"/>
                </a:lnTo>
                <a:lnTo>
                  <a:pt x="697847" y="343550"/>
                </a:lnTo>
                <a:lnTo>
                  <a:pt x="462534" y="343550"/>
                </a:lnTo>
                <a:lnTo>
                  <a:pt x="464185" y="343169"/>
                </a:lnTo>
                <a:close/>
              </a:path>
              <a:path w="974090" h="426085">
                <a:moveTo>
                  <a:pt x="324993" y="343931"/>
                </a:moveTo>
                <a:lnTo>
                  <a:pt x="327787" y="344439"/>
                </a:lnTo>
                <a:lnTo>
                  <a:pt x="326273" y="344113"/>
                </a:lnTo>
                <a:lnTo>
                  <a:pt x="324993" y="343931"/>
                </a:lnTo>
                <a:close/>
              </a:path>
              <a:path w="974090" h="426085">
                <a:moveTo>
                  <a:pt x="326273" y="344113"/>
                </a:moveTo>
                <a:lnTo>
                  <a:pt x="327787" y="344439"/>
                </a:lnTo>
                <a:lnTo>
                  <a:pt x="328567" y="344439"/>
                </a:lnTo>
                <a:lnTo>
                  <a:pt x="326273" y="344113"/>
                </a:lnTo>
                <a:close/>
              </a:path>
              <a:path w="974090" h="426085">
                <a:moveTo>
                  <a:pt x="325428" y="343931"/>
                </a:moveTo>
                <a:lnTo>
                  <a:pt x="324993" y="343931"/>
                </a:lnTo>
                <a:lnTo>
                  <a:pt x="326273" y="344113"/>
                </a:lnTo>
                <a:lnTo>
                  <a:pt x="325428" y="343931"/>
                </a:lnTo>
                <a:close/>
              </a:path>
              <a:path w="974090" h="426085">
                <a:moveTo>
                  <a:pt x="704958" y="339105"/>
                </a:moveTo>
                <a:lnTo>
                  <a:pt x="486791" y="339105"/>
                </a:lnTo>
                <a:lnTo>
                  <a:pt x="462534" y="343550"/>
                </a:lnTo>
                <a:lnTo>
                  <a:pt x="697847" y="343550"/>
                </a:lnTo>
                <a:lnTo>
                  <a:pt x="700532" y="342026"/>
                </a:lnTo>
                <a:lnTo>
                  <a:pt x="704958" y="339105"/>
                </a:lnTo>
                <a:close/>
              </a:path>
              <a:path w="974090" h="426085">
                <a:moveTo>
                  <a:pt x="305871" y="339719"/>
                </a:moveTo>
                <a:close/>
              </a:path>
              <a:path w="974090" h="426085">
                <a:moveTo>
                  <a:pt x="303804" y="339105"/>
                </a:moveTo>
                <a:lnTo>
                  <a:pt x="303022" y="339105"/>
                </a:lnTo>
                <a:lnTo>
                  <a:pt x="305871" y="339719"/>
                </a:lnTo>
                <a:lnTo>
                  <a:pt x="303804" y="339105"/>
                </a:lnTo>
                <a:close/>
              </a:path>
              <a:path w="974090" h="426085">
                <a:moveTo>
                  <a:pt x="508846" y="334245"/>
                </a:moveTo>
                <a:lnTo>
                  <a:pt x="485394" y="339359"/>
                </a:lnTo>
                <a:lnTo>
                  <a:pt x="486791" y="339105"/>
                </a:lnTo>
                <a:lnTo>
                  <a:pt x="704958" y="339105"/>
                </a:lnTo>
                <a:lnTo>
                  <a:pt x="711887" y="334533"/>
                </a:lnTo>
                <a:lnTo>
                  <a:pt x="507746" y="334533"/>
                </a:lnTo>
                <a:lnTo>
                  <a:pt x="508846" y="334245"/>
                </a:lnTo>
                <a:close/>
              </a:path>
              <a:path w="974090" h="426085">
                <a:moveTo>
                  <a:pt x="509270" y="334152"/>
                </a:moveTo>
                <a:lnTo>
                  <a:pt x="508846" y="334245"/>
                </a:lnTo>
                <a:lnTo>
                  <a:pt x="507746" y="334533"/>
                </a:lnTo>
                <a:lnTo>
                  <a:pt x="509270" y="334152"/>
                </a:lnTo>
                <a:close/>
              </a:path>
              <a:path w="974090" h="426085">
                <a:moveTo>
                  <a:pt x="712464" y="334152"/>
                </a:moveTo>
                <a:lnTo>
                  <a:pt x="509270" y="334152"/>
                </a:lnTo>
                <a:lnTo>
                  <a:pt x="507746" y="334533"/>
                </a:lnTo>
                <a:lnTo>
                  <a:pt x="711887" y="334533"/>
                </a:lnTo>
                <a:lnTo>
                  <a:pt x="712464" y="334152"/>
                </a:lnTo>
                <a:close/>
              </a:path>
              <a:path w="974090" h="426085">
                <a:moveTo>
                  <a:pt x="720898" y="328437"/>
                </a:moveTo>
                <a:lnTo>
                  <a:pt x="530987" y="328437"/>
                </a:lnTo>
                <a:lnTo>
                  <a:pt x="508846" y="334245"/>
                </a:lnTo>
                <a:lnTo>
                  <a:pt x="509270" y="334152"/>
                </a:lnTo>
                <a:lnTo>
                  <a:pt x="712464" y="334152"/>
                </a:lnTo>
                <a:lnTo>
                  <a:pt x="719201" y="329707"/>
                </a:lnTo>
                <a:lnTo>
                  <a:pt x="720898" y="328437"/>
                </a:lnTo>
                <a:close/>
              </a:path>
              <a:path w="974090" h="426085">
                <a:moveTo>
                  <a:pt x="281559" y="332501"/>
                </a:moveTo>
                <a:lnTo>
                  <a:pt x="284607" y="333644"/>
                </a:lnTo>
                <a:lnTo>
                  <a:pt x="282116" y="332667"/>
                </a:lnTo>
                <a:lnTo>
                  <a:pt x="281559" y="332501"/>
                </a:lnTo>
                <a:close/>
              </a:path>
              <a:path w="974090" h="426085">
                <a:moveTo>
                  <a:pt x="282116" y="332667"/>
                </a:moveTo>
                <a:lnTo>
                  <a:pt x="284607" y="333644"/>
                </a:lnTo>
                <a:lnTo>
                  <a:pt x="285409" y="333644"/>
                </a:lnTo>
                <a:lnTo>
                  <a:pt x="282116" y="332667"/>
                </a:lnTo>
                <a:close/>
              </a:path>
              <a:path w="974090" h="426085">
                <a:moveTo>
                  <a:pt x="281694" y="332501"/>
                </a:moveTo>
                <a:lnTo>
                  <a:pt x="281559" y="332501"/>
                </a:lnTo>
                <a:lnTo>
                  <a:pt x="282116" y="332667"/>
                </a:lnTo>
                <a:lnTo>
                  <a:pt x="281694" y="332501"/>
                </a:lnTo>
                <a:close/>
              </a:path>
              <a:path w="974090" h="426085">
                <a:moveTo>
                  <a:pt x="729385" y="322087"/>
                </a:moveTo>
                <a:lnTo>
                  <a:pt x="552450" y="322087"/>
                </a:lnTo>
                <a:lnTo>
                  <a:pt x="529844" y="328691"/>
                </a:lnTo>
                <a:lnTo>
                  <a:pt x="530987" y="328437"/>
                </a:lnTo>
                <a:lnTo>
                  <a:pt x="720898" y="328437"/>
                </a:lnTo>
                <a:lnTo>
                  <a:pt x="729385" y="322087"/>
                </a:lnTo>
                <a:close/>
              </a:path>
              <a:path w="974090" h="426085">
                <a:moveTo>
                  <a:pt x="260985" y="324373"/>
                </a:moveTo>
                <a:lnTo>
                  <a:pt x="263906" y="325643"/>
                </a:lnTo>
                <a:lnTo>
                  <a:pt x="262658" y="325030"/>
                </a:lnTo>
                <a:lnTo>
                  <a:pt x="260985" y="324373"/>
                </a:lnTo>
                <a:close/>
              </a:path>
              <a:path w="974090" h="426085">
                <a:moveTo>
                  <a:pt x="262658" y="325030"/>
                </a:moveTo>
                <a:lnTo>
                  <a:pt x="263906" y="325643"/>
                </a:lnTo>
                <a:lnTo>
                  <a:pt x="264220" y="325643"/>
                </a:lnTo>
                <a:lnTo>
                  <a:pt x="262658" y="325030"/>
                </a:lnTo>
                <a:close/>
              </a:path>
              <a:path w="974090" h="426085">
                <a:moveTo>
                  <a:pt x="261322" y="324373"/>
                </a:moveTo>
                <a:lnTo>
                  <a:pt x="260985" y="324373"/>
                </a:lnTo>
                <a:lnTo>
                  <a:pt x="262658" y="325030"/>
                </a:lnTo>
                <a:lnTo>
                  <a:pt x="261322" y="324373"/>
                </a:lnTo>
                <a:close/>
              </a:path>
              <a:path w="974090" h="426085">
                <a:moveTo>
                  <a:pt x="738377" y="315229"/>
                </a:moveTo>
                <a:lnTo>
                  <a:pt x="573405" y="315229"/>
                </a:lnTo>
                <a:lnTo>
                  <a:pt x="551434" y="322341"/>
                </a:lnTo>
                <a:lnTo>
                  <a:pt x="552450" y="322087"/>
                </a:lnTo>
                <a:lnTo>
                  <a:pt x="729385" y="322087"/>
                </a:lnTo>
                <a:lnTo>
                  <a:pt x="736853" y="316499"/>
                </a:lnTo>
                <a:lnTo>
                  <a:pt x="738377" y="315229"/>
                </a:lnTo>
                <a:close/>
              </a:path>
              <a:path w="974090" h="426085">
                <a:moveTo>
                  <a:pt x="241426" y="314594"/>
                </a:moveTo>
                <a:lnTo>
                  <a:pt x="244094" y="315991"/>
                </a:lnTo>
                <a:lnTo>
                  <a:pt x="243254" y="315493"/>
                </a:lnTo>
                <a:lnTo>
                  <a:pt x="241426" y="314594"/>
                </a:lnTo>
                <a:close/>
              </a:path>
              <a:path w="974090" h="426085">
                <a:moveTo>
                  <a:pt x="243254" y="315493"/>
                </a:moveTo>
                <a:lnTo>
                  <a:pt x="244094" y="315991"/>
                </a:lnTo>
                <a:lnTo>
                  <a:pt x="244269" y="315991"/>
                </a:lnTo>
                <a:lnTo>
                  <a:pt x="243254" y="315493"/>
                </a:lnTo>
                <a:close/>
              </a:path>
              <a:path w="974090" h="426085">
                <a:moveTo>
                  <a:pt x="593090" y="307990"/>
                </a:moveTo>
                <a:lnTo>
                  <a:pt x="572135" y="315610"/>
                </a:lnTo>
                <a:lnTo>
                  <a:pt x="573405" y="315229"/>
                </a:lnTo>
                <a:lnTo>
                  <a:pt x="738377" y="315229"/>
                </a:lnTo>
                <a:lnTo>
                  <a:pt x="746607" y="308371"/>
                </a:lnTo>
                <a:lnTo>
                  <a:pt x="592327" y="308371"/>
                </a:lnTo>
                <a:lnTo>
                  <a:pt x="593090" y="307990"/>
                </a:lnTo>
                <a:close/>
              </a:path>
              <a:path w="974090" h="426085">
                <a:moveTo>
                  <a:pt x="241742" y="314594"/>
                </a:moveTo>
                <a:lnTo>
                  <a:pt x="241426" y="314594"/>
                </a:lnTo>
                <a:lnTo>
                  <a:pt x="243254" y="315493"/>
                </a:lnTo>
                <a:lnTo>
                  <a:pt x="241742" y="314594"/>
                </a:lnTo>
                <a:close/>
              </a:path>
              <a:path w="974090" h="426085">
                <a:moveTo>
                  <a:pt x="146939" y="232298"/>
                </a:moveTo>
                <a:lnTo>
                  <a:pt x="87630" y="280050"/>
                </a:lnTo>
                <a:lnTo>
                  <a:pt x="111219" y="309355"/>
                </a:lnTo>
                <a:lnTo>
                  <a:pt x="171004" y="262673"/>
                </a:lnTo>
                <a:lnTo>
                  <a:pt x="169545" y="261127"/>
                </a:lnTo>
                <a:lnTo>
                  <a:pt x="170177" y="261127"/>
                </a:lnTo>
                <a:lnTo>
                  <a:pt x="146939" y="232298"/>
                </a:lnTo>
                <a:close/>
              </a:path>
              <a:path w="974090" h="426085">
                <a:moveTo>
                  <a:pt x="755842" y="300497"/>
                </a:moveTo>
                <a:lnTo>
                  <a:pt x="612394" y="300497"/>
                </a:lnTo>
                <a:lnTo>
                  <a:pt x="592327" y="308371"/>
                </a:lnTo>
                <a:lnTo>
                  <a:pt x="746607" y="308371"/>
                </a:lnTo>
                <a:lnTo>
                  <a:pt x="753618" y="302529"/>
                </a:lnTo>
                <a:lnTo>
                  <a:pt x="755842" y="300497"/>
                </a:lnTo>
                <a:close/>
              </a:path>
              <a:path w="974090" h="426085">
                <a:moveTo>
                  <a:pt x="222503" y="303164"/>
                </a:moveTo>
                <a:lnTo>
                  <a:pt x="224663" y="304561"/>
                </a:lnTo>
                <a:lnTo>
                  <a:pt x="223487" y="303749"/>
                </a:lnTo>
                <a:lnTo>
                  <a:pt x="222503" y="303164"/>
                </a:lnTo>
                <a:close/>
              </a:path>
              <a:path w="974090" h="426085">
                <a:moveTo>
                  <a:pt x="223487" y="303749"/>
                </a:moveTo>
                <a:lnTo>
                  <a:pt x="224663" y="304561"/>
                </a:lnTo>
                <a:lnTo>
                  <a:pt x="224855" y="304561"/>
                </a:lnTo>
                <a:lnTo>
                  <a:pt x="223487" y="303749"/>
                </a:lnTo>
                <a:close/>
              </a:path>
              <a:path w="974090" h="426085">
                <a:moveTo>
                  <a:pt x="222642" y="303164"/>
                </a:moveTo>
                <a:lnTo>
                  <a:pt x="222503" y="303164"/>
                </a:lnTo>
                <a:lnTo>
                  <a:pt x="223487" y="303749"/>
                </a:lnTo>
                <a:lnTo>
                  <a:pt x="222642" y="303164"/>
                </a:lnTo>
                <a:close/>
              </a:path>
              <a:path w="974090" h="426085">
                <a:moveTo>
                  <a:pt x="629862" y="293063"/>
                </a:moveTo>
                <a:lnTo>
                  <a:pt x="611377" y="300878"/>
                </a:lnTo>
                <a:lnTo>
                  <a:pt x="612394" y="300497"/>
                </a:lnTo>
                <a:lnTo>
                  <a:pt x="755842" y="300497"/>
                </a:lnTo>
                <a:lnTo>
                  <a:pt x="763351" y="293639"/>
                </a:lnTo>
                <a:lnTo>
                  <a:pt x="628650" y="293639"/>
                </a:lnTo>
                <a:lnTo>
                  <a:pt x="629862" y="293063"/>
                </a:lnTo>
                <a:close/>
              </a:path>
              <a:path w="974090" h="426085">
                <a:moveTo>
                  <a:pt x="630301" y="292877"/>
                </a:moveTo>
                <a:lnTo>
                  <a:pt x="629862" y="293063"/>
                </a:lnTo>
                <a:lnTo>
                  <a:pt x="628650" y="293639"/>
                </a:lnTo>
                <a:lnTo>
                  <a:pt x="630301" y="292877"/>
                </a:lnTo>
                <a:close/>
              </a:path>
              <a:path w="974090" h="426085">
                <a:moveTo>
                  <a:pt x="764185" y="292877"/>
                </a:moveTo>
                <a:lnTo>
                  <a:pt x="630301" y="292877"/>
                </a:lnTo>
                <a:lnTo>
                  <a:pt x="628650" y="293639"/>
                </a:lnTo>
                <a:lnTo>
                  <a:pt x="763351" y="293639"/>
                </a:lnTo>
                <a:lnTo>
                  <a:pt x="764185" y="292877"/>
                </a:lnTo>
                <a:close/>
              </a:path>
              <a:path w="974090" h="426085">
                <a:moveTo>
                  <a:pt x="772541" y="285003"/>
                </a:moveTo>
                <a:lnTo>
                  <a:pt x="646811" y="285003"/>
                </a:lnTo>
                <a:lnTo>
                  <a:pt x="644525" y="286146"/>
                </a:lnTo>
                <a:lnTo>
                  <a:pt x="629862" y="293063"/>
                </a:lnTo>
                <a:lnTo>
                  <a:pt x="630301" y="292877"/>
                </a:lnTo>
                <a:lnTo>
                  <a:pt x="764185" y="292877"/>
                </a:lnTo>
                <a:lnTo>
                  <a:pt x="769747" y="287797"/>
                </a:lnTo>
                <a:lnTo>
                  <a:pt x="772541" y="285003"/>
                </a:lnTo>
                <a:close/>
              </a:path>
              <a:path w="974090" h="426085">
                <a:moveTo>
                  <a:pt x="204089" y="290337"/>
                </a:moveTo>
                <a:lnTo>
                  <a:pt x="206121" y="291861"/>
                </a:lnTo>
                <a:lnTo>
                  <a:pt x="204876" y="290882"/>
                </a:lnTo>
                <a:lnTo>
                  <a:pt x="204089" y="290337"/>
                </a:lnTo>
                <a:close/>
              </a:path>
              <a:path w="974090" h="426085">
                <a:moveTo>
                  <a:pt x="204876" y="290882"/>
                </a:moveTo>
                <a:lnTo>
                  <a:pt x="206121" y="291861"/>
                </a:lnTo>
                <a:lnTo>
                  <a:pt x="206293" y="291861"/>
                </a:lnTo>
                <a:lnTo>
                  <a:pt x="204876" y="290882"/>
                </a:lnTo>
                <a:close/>
              </a:path>
              <a:path w="974090" h="426085">
                <a:moveTo>
                  <a:pt x="204184" y="290337"/>
                </a:moveTo>
                <a:lnTo>
                  <a:pt x="204876" y="290882"/>
                </a:lnTo>
                <a:lnTo>
                  <a:pt x="204184" y="290337"/>
                </a:lnTo>
                <a:close/>
              </a:path>
              <a:path w="974090" h="426085">
                <a:moveTo>
                  <a:pt x="645142" y="285797"/>
                </a:moveTo>
                <a:lnTo>
                  <a:pt x="644407" y="286146"/>
                </a:lnTo>
                <a:lnTo>
                  <a:pt x="645142" y="285797"/>
                </a:lnTo>
                <a:close/>
              </a:path>
              <a:path w="974090" h="426085">
                <a:moveTo>
                  <a:pt x="646811" y="285003"/>
                </a:moveTo>
                <a:lnTo>
                  <a:pt x="645142" y="285797"/>
                </a:lnTo>
                <a:lnTo>
                  <a:pt x="644525" y="286146"/>
                </a:lnTo>
                <a:lnTo>
                  <a:pt x="646811" y="285003"/>
                </a:lnTo>
                <a:close/>
              </a:path>
              <a:path w="974090" h="426085">
                <a:moveTo>
                  <a:pt x="660616" y="277036"/>
                </a:moveTo>
                <a:lnTo>
                  <a:pt x="645142" y="285797"/>
                </a:lnTo>
                <a:lnTo>
                  <a:pt x="646811" y="285003"/>
                </a:lnTo>
                <a:lnTo>
                  <a:pt x="772541" y="285003"/>
                </a:lnTo>
                <a:lnTo>
                  <a:pt x="779780" y="277764"/>
                </a:lnTo>
                <a:lnTo>
                  <a:pt x="659511" y="277764"/>
                </a:lnTo>
                <a:lnTo>
                  <a:pt x="660616" y="277036"/>
                </a:lnTo>
                <a:close/>
              </a:path>
              <a:path w="974090" h="426085">
                <a:moveTo>
                  <a:pt x="186646" y="276367"/>
                </a:moveTo>
                <a:lnTo>
                  <a:pt x="186436" y="276367"/>
                </a:lnTo>
                <a:lnTo>
                  <a:pt x="188214" y="277764"/>
                </a:lnTo>
                <a:lnTo>
                  <a:pt x="186646" y="276367"/>
                </a:lnTo>
                <a:close/>
              </a:path>
              <a:path w="974090" h="426085">
                <a:moveTo>
                  <a:pt x="661797" y="276367"/>
                </a:moveTo>
                <a:lnTo>
                  <a:pt x="660616" y="277036"/>
                </a:lnTo>
                <a:lnTo>
                  <a:pt x="659511" y="277764"/>
                </a:lnTo>
                <a:lnTo>
                  <a:pt x="661797" y="276367"/>
                </a:lnTo>
                <a:close/>
              </a:path>
              <a:path w="974090" h="426085">
                <a:moveTo>
                  <a:pt x="781177" y="276367"/>
                </a:moveTo>
                <a:lnTo>
                  <a:pt x="661797" y="276367"/>
                </a:lnTo>
                <a:lnTo>
                  <a:pt x="659511" y="277764"/>
                </a:lnTo>
                <a:lnTo>
                  <a:pt x="779780" y="277764"/>
                </a:lnTo>
                <a:lnTo>
                  <a:pt x="781177" y="276367"/>
                </a:lnTo>
                <a:close/>
              </a:path>
              <a:path w="974090" h="426085">
                <a:moveTo>
                  <a:pt x="675625" y="267143"/>
                </a:moveTo>
                <a:lnTo>
                  <a:pt x="660616" y="277036"/>
                </a:lnTo>
                <a:lnTo>
                  <a:pt x="661797" y="276367"/>
                </a:lnTo>
                <a:lnTo>
                  <a:pt x="781177" y="276367"/>
                </a:lnTo>
                <a:lnTo>
                  <a:pt x="784860" y="272684"/>
                </a:lnTo>
                <a:lnTo>
                  <a:pt x="789233" y="267985"/>
                </a:lnTo>
                <a:lnTo>
                  <a:pt x="674497" y="267985"/>
                </a:lnTo>
                <a:lnTo>
                  <a:pt x="675625" y="267143"/>
                </a:lnTo>
                <a:close/>
              </a:path>
              <a:path w="974090" h="426085">
                <a:moveTo>
                  <a:pt x="676275" y="266715"/>
                </a:moveTo>
                <a:lnTo>
                  <a:pt x="675625" y="267143"/>
                </a:lnTo>
                <a:lnTo>
                  <a:pt x="674497" y="267985"/>
                </a:lnTo>
                <a:lnTo>
                  <a:pt x="676275" y="266715"/>
                </a:lnTo>
                <a:close/>
              </a:path>
              <a:path w="974090" h="426085">
                <a:moveTo>
                  <a:pt x="790415" y="266715"/>
                </a:moveTo>
                <a:lnTo>
                  <a:pt x="676275" y="266715"/>
                </a:lnTo>
                <a:lnTo>
                  <a:pt x="674497" y="267985"/>
                </a:lnTo>
                <a:lnTo>
                  <a:pt x="789233" y="267985"/>
                </a:lnTo>
                <a:lnTo>
                  <a:pt x="790415" y="266715"/>
                </a:lnTo>
                <a:close/>
              </a:path>
              <a:path w="974090" h="426085">
                <a:moveTo>
                  <a:pt x="800322" y="256047"/>
                </a:moveTo>
                <a:lnTo>
                  <a:pt x="690499" y="256047"/>
                </a:lnTo>
                <a:lnTo>
                  <a:pt x="688848" y="257317"/>
                </a:lnTo>
                <a:lnTo>
                  <a:pt x="675625" y="267143"/>
                </a:lnTo>
                <a:lnTo>
                  <a:pt x="676275" y="266715"/>
                </a:lnTo>
                <a:lnTo>
                  <a:pt x="790415" y="266715"/>
                </a:lnTo>
                <a:lnTo>
                  <a:pt x="800226" y="256174"/>
                </a:lnTo>
                <a:close/>
              </a:path>
              <a:path w="974090" h="426085">
                <a:moveTo>
                  <a:pt x="171150" y="262558"/>
                </a:moveTo>
                <a:lnTo>
                  <a:pt x="171004" y="262673"/>
                </a:lnTo>
                <a:lnTo>
                  <a:pt x="173863" y="265699"/>
                </a:lnTo>
                <a:lnTo>
                  <a:pt x="171790" y="263129"/>
                </a:lnTo>
                <a:lnTo>
                  <a:pt x="171150" y="262558"/>
                </a:lnTo>
                <a:close/>
              </a:path>
              <a:path w="974090" h="426085">
                <a:moveTo>
                  <a:pt x="171790" y="263129"/>
                </a:moveTo>
                <a:lnTo>
                  <a:pt x="173863" y="265699"/>
                </a:lnTo>
                <a:lnTo>
                  <a:pt x="174675" y="265699"/>
                </a:lnTo>
                <a:lnTo>
                  <a:pt x="171790" y="263129"/>
                </a:lnTo>
                <a:close/>
              </a:path>
              <a:path w="974090" h="426085">
                <a:moveTo>
                  <a:pt x="171261" y="262472"/>
                </a:moveTo>
                <a:lnTo>
                  <a:pt x="171790" y="263129"/>
                </a:lnTo>
                <a:lnTo>
                  <a:pt x="171261" y="262472"/>
                </a:lnTo>
                <a:close/>
              </a:path>
              <a:path w="974090" h="426085">
                <a:moveTo>
                  <a:pt x="169545" y="261127"/>
                </a:moveTo>
                <a:lnTo>
                  <a:pt x="171004" y="262673"/>
                </a:lnTo>
                <a:lnTo>
                  <a:pt x="171053" y="262472"/>
                </a:lnTo>
                <a:lnTo>
                  <a:pt x="169545" y="261127"/>
                </a:lnTo>
                <a:close/>
              </a:path>
              <a:path w="974090" h="426085">
                <a:moveTo>
                  <a:pt x="170177" y="261127"/>
                </a:moveTo>
                <a:lnTo>
                  <a:pt x="169545" y="261127"/>
                </a:lnTo>
                <a:lnTo>
                  <a:pt x="171150" y="262558"/>
                </a:lnTo>
                <a:lnTo>
                  <a:pt x="170177" y="261127"/>
                </a:lnTo>
                <a:close/>
              </a:path>
              <a:path w="974090" h="426085">
                <a:moveTo>
                  <a:pt x="209904" y="232298"/>
                </a:moveTo>
                <a:lnTo>
                  <a:pt x="146939" y="232298"/>
                </a:lnTo>
                <a:lnTo>
                  <a:pt x="171261" y="262472"/>
                </a:lnTo>
                <a:lnTo>
                  <a:pt x="209904" y="232298"/>
                </a:lnTo>
                <a:close/>
              </a:path>
              <a:path w="974090" h="426085">
                <a:moveTo>
                  <a:pt x="689279" y="256957"/>
                </a:moveTo>
                <a:lnTo>
                  <a:pt x="688796" y="257317"/>
                </a:lnTo>
                <a:lnTo>
                  <a:pt x="689279" y="256957"/>
                </a:lnTo>
                <a:close/>
              </a:path>
              <a:path w="974090" h="426085">
                <a:moveTo>
                  <a:pt x="690499" y="256047"/>
                </a:moveTo>
                <a:lnTo>
                  <a:pt x="689279" y="256957"/>
                </a:lnTo>
                <a:lnTo>
                  <a:pt x="688848" y="257317"/>
                </a:lnTo>
                <a:lnTo>
                  <a:pt x="690499" y="256047"/>
                </a:lnTo>
                <a:close/>
              </a:path>
              <a:path w="974090" h="426085">
                <a:moveTo>
                  <a:pt x="809048" y="244490"/>
                </a:moveTo>
                <a:lnTo>
                  <a:pt x="704215" y="244490"/>
                </a:lnTo>
                <a:lnTo>
                  <a:pt x="702818" y="245760"/>
                </a:lnTo>
                <a:lnTo>
                  <a:pt x="689279" y="256957"/>
                </a:lnTo>
                <a:lnTo>
                  <a:pt x="690499" y="256047"/>
                </a:lnTo>
                <a:lnTo>
                  <a:pt x="800322" y="256047"/>
                </a:lnTo>
                <a:lnTo>
                  <a:pt x="809048" y="244490"/>
                </a:lnTo>
                <a:close/>
              </a:path>
              <a:path w="974090" h="426085">
                <a:moveTo>
                  <a:pt x="704119" y="244570"/>
                </a:moveTo>
                <a:lnTo>
                  <a:pt x="702693" y="245760"/>
                </a:lnTo>
                <a:lnTo>
                  <a:pt x="704119" y="244570"/>
                </a:lnTo>
                <a:close/>
              </a:path>
              <a:path w="974090" h="426085">
                <a:moveTo>
                  <a:pt x="818349" y="232171"/>
                </a:moveTo>
                <a:lnTo>
                  <a:pt x="717676" y="232171"/>
                </a:lnTo>
                <a:lnTo>
                  <a:pt x="704119" y="244570"/>
                </a:lnTo>
                <a:lnTo>
                  <a:pt x="809048" y="244490"/>
                </a:lnTo>
                <a:lnTo>
                  <a:pt x="818349" y="232171"/>
                </a:lnTo>
                <a:close/>
              </a:path>
              <a:path w="974090" h="426085">
                <a:moveTo>
                  <a:pt x="823476" y="219217"/>
                </a:moveTo>
                <a:lnTo>
                  <a:pt x="730503" y="219217"/>
                </a:lnTo>
                <a:lnTo>
                  <a:pt x="716407" y="233314"/>
                </a:lnTo>
                <a:lnTo>
                  <a:pt x="717676" y="232171"/>
                </a:lnTo>
                <a:lnTo>
                  <a:pt x="818349" y="232171"/>
                </a:lnTo>
                <a:lnTo>
                  <a:pt x="826934" y="220801"/>
                </a:lnTo>
                <a:lnTo>
                  <a:pt x="823476" y="219217"/>
                </a:lnTo>
                <a:close/>
              </a:path>
              <a:path w="974090" h="426085">
                <a:moveTo>
                  <a:pt x="971616" y="89931"/>
                </a:moveTo>
                <a:lnTo>
                  <a:pt x="830199" y="89931"/>
                </a:lnTo>
                <a:lnTo>
                  <a:pt x="891032" y="135905"/>
                </a:lnTo>
                <a:lnTo>
                  <a:pt x="826934" y="220801"/>
                </a:lnTo>
                <a:lnTo>
                  <a:pt x="834511" y="224270"/>
                </a:lnTo>
                <a:lnTo>
                  <a:pt x="878316" y="225853"/>
                </a:lnTo>
                <a:lnTo>
                  <a:pt x="919525" y="210911"/>
                </a:lnTo>
                <a:lnTo>
                  <a:pt x="953008" y="180228"/>
                </a:lnTo>
                <a:lnTo>
                  <a:pt x="971958" y="139033"/>
                </a:lnTo>
                <a:lnTo>
                  <a:pt x="973550" y="95265"/>
                </a:lnTo>
                <a:lnTo>
                  <a:pt x="971616" y="89931"/>
                </a:lnTo>
                <a:close/>
              </a:path>
              <a:path w="974090" h="426085">
                <a:moveTo>
                  <a:pt x="830199" y="89931"/>
                </a:moveTo>
                <a:lnTo>
                  <a:pt x="765735" y="175304"/>
                </a:lnTo>
                <a:lnTo>
                  <a:pt x="793242" y="205374"/>
                </a:lnTo>
                <a:lnTo>
                  <a:pt x="826934" y="220801"/>
                </a:lnTo>
                <a:lnTo>
                  <a:pt x="891032" y="135905"/>
                </a:lnTo>
                <a:lnTo>
                  <a:pt x="830199" y="89931"/>
                </a:lnTo>
                <a:close/>
              </a:path>
              <a:path w="974090" h="426085">
                <a:moveTo>
                  <a:pt x="741366" y="207578"/>
                </a:moveTo>
                <a:lnTo>
                  <a:pt x="729488" y="220233"/>
                </a:lnTo>
                <a:lnTo>
                  <a:pt x="730503" y="219217"/>
                </a:lnTo>
                <a:lnTo>
                  <a:pt x="823476" y="219217"/>
                </a:lnTo>
                <a:lnTo>
                  <a:pt x="800453" y="208676"/>
                </a:lnTo>
                <a:lnTo>
                  <a:pt x="740537" y="208676"/>
                </a:lnTo>
                <a:lnTo>
                  <a:pt x="741366" y="207578"/>
                </a:lnTo>
                <a:close/>
              </a:path>
              <a:path w="974090" h="426085">
                <a:moveTo>
                  <a:pt x="743076" y="205755"/>
                </a:moveTo>
                <a:lnTo>
                  <a:pt x="741366" y="207578"/>
                </a:lnTo>
                <a:lnTo>
                  <a:pt x="740537" y="208676"/>
                </a:lnTo>
                <a:lnTo>
                  <a:pt x="743076" y="205755"/>
                </a:lnTo>
                <a:close/>
              </a:path>
              <a:path w="974090" h="426085">
                <a:moveTo>
                  <a:pt x="794074" y="205755"/>
                </a:moveTo>
                <a:lnTo>
                  <a:pt x="743076" y="205755"/>
                </a:lnTo>
                <a:lnTo>
                  <a:pt x="740537" y="208676"/>
                </a:lnTo>
                <a:lnTo>
                  <a:pt x="800453" y="208676"/>
                </a:lnTo>
                <a:lnTo>
                  <a:pt x="794074" y="205755"/>
                </a:lnTo>
                <a:close/>
              </a:path>
              <a:path w="974090" h="426085">
                <a:moveTo>
                  <a:pt x="765735" y="175304"/>
                </a:moveTo>
                <a:lnTo>
                  <a:pt x="741366" y="207578"/>
                </a:lnTo>
                <a:lnTo>
                  <a:pt x="743076" y="205755"/>
                </a:lnTo>
                <a:lnTo>
                  <a:pt x="794074" y="205755"/>
                </a:lnTo>
                <a:lnTo>
                  <a:pt x="793242" y="205374"/>
                </a:lnTo>
                <a:lnTo>
                  <a:pt x="765735" y="175304"/>
                </a:lnTo>
                <a:close/>
              </a:path>
              <a:path w="974090" h="426085">
                <a:moveTo>
                  <a:pt x="842914" y="0"/>
                </a:moveTo>
                <a:lnTo>
                  <a:pt x="801705" y="14928"/>
                </a:lnTo>
                <a:lnTo>
                  <a:pt x="768223" y="45608"/>
                </a:lnTo>
                <a:lnTo>
                  <a:pt x="749272" y="86877"/>
                </a:lnTo>
                <a:lnTo>
                  <a:pt x="747680" y="130682"/>
                </a:lnTo>
                <a:lnTo>
                  <a:pt x="762615" y="171892"/>
                </a:lnTo>
                <a:lnTo>
                  <a:pt x="765735" y="175304"/>
                </a:lnTo>
                <a:lnTo>
                  <a:pt x="830199" y="89931"/>
                </a:lnTo>
                <a:lnTo>
                  <a:pt x="971616" y="89931"/>
                </a:lnTo>
                <a:lnTo>
                  <a:pt x="958615" y="54070"/>
                </a:lnTo>
                <a:lnTo>
                  <a:pt x="927989" y="20589"/>
                </a:lnTo>
                <a:lnTo>
                  <a:pt x="886719" y="1621"/>
                </a:lnTo>
                <a:lnTo>
                  <a:pt x="84291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140" y="495300"/>
            <a:ext cx="11386185" cy="5440680"/>
            <a:chOff x="358140" y="495300"/>
            <a:chExt cx="11386185" cy="5440680"/>
          </a:xfrm>
        </p:grpSpPr>
        <p:sp>
          <p:nvSpPr>
            <p:cNvPr id="3" name="object 3"/>
            <p:cNvSpPr/>
            <p:nvPr/>
          </p:nvSpPr>
          <p:spPr>
            <a:xfrm>
              <a:off x="358140" y="495300"/>
              <a:ext cx="11324844" cy="5440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35240" y="3945635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50"/>
                  </a:lnTo>
                  <a:lnTo>
                    <a:pt x="1437131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98434" y="3989578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3467" y="3532885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27" y="464929"/>
                </a:moveTo>
                <a:lnTo>
                  <a:pt x="82849" y="465445"/>
                </a:lnTo>
                <a:lnTo>
                  <a:pt x="43640" y="485028"/>
                </a:lnTo>
                <a:lnTo>
                  <a:pt x="14646" y="517876"/>
                </a:lnTo>
                <a:lnTo>
                  <a:pt x="0" y="560832"/>
                </a:lnTo>
                <a:lnTo>
                  <a:pt x="3091" y="606053"/>
                </a:lnTo>
                <a:lnTo>
                  <a:pt x="22637" y="645239"/>
                </a:lnTo>
                <a:lnTo>
                  <a:pt x="55471" y="674256"/>
                </a:lnTo>
                <a:lnTo>
                  <a:pt x="98425" y="688975"/>
                </a:lnTo>
                <a:lnTo>
                  <a:pt x="143718" y="685809"/>
                </a:lnTo>
                <a:lnTo>
                  <a:pt x="182927" y="666226"/>
                </a:lnTo>
                <a:lnTo>
                  <a:pt x="211921" y="633378"/>
                </a:lnTo>
                <a:lnTo>
                  <a:pt x="226567" y="590422"/>
                </a:lnTo>
                <a:lnTo>
                  <a:pt x="225916" y="580897"/>
                </a:lnTo>
                <a:lnTo>
                  <a:pt x="151002" y="580897"/>
                </a:lnTo>
                <a:lnTo>
                  <a:pt x="75564" y="570357"/>
                </a:lnTo>
                <a:lnTo>
                  <a:pt x="90227" y="464929"/>
                </a:lnTo>
                <a:close/>
              </a:path>
              <a:path w="861695" h="688975">
                <a:moveTo>
                  <a:pt x="128142" y="462280"/>
                </a:moveTo>
                <a:lnTo>
                  <a:pt x="90227" y="464929"/>
                </a:lnTo>
                <a:lnTo>
                  <a:pt x="75564" y="570357"/>
                </a:lnTo>
                <a:lnTo>
                  <a:pt x="151002" y="580897"/>
                </a:lnTo>
                <a:lnTo>
                  <a:pt x="165760" y="475169"/>
                </a:lnTo>
                <a:lnTo>
                  <a:pt x="128142" y="462280"/>
                </a:lnTo>
                <a:close/>
              </a:path>
              <a:path w="861695" h="688975">
                <a:moveTo>
                  <a:pt x="165760" y="475169"/>
                </a:moveTo>
                <a:lnTo>
                  <a:pt x="151002" y="580897"/>
                </a:lnTo>
                <a:lnTo>
                  <a:pt x="225916" y="580897"/>
                </a:lnTo>
                <a:lnTo>
                  <a:pt x="223476" y="545201"/>
                </a:lnTo>
                <a:lnTo>
                  <a:pt x="203930" y="506015"/>
                </a:lnTo>
                <a:lnTo>
                  <a:pt x="171096" y="476998"/>
                </a:lnTo>
                <a:lnTo>
                  <a:pt x="165760" y="475169"/>
                </a:lnTo>
                <a:close/>
              </a:path>
              <a:path w="861695" h="688975">
                <a:moveTo>
                  <a:pt x="167559" y="462280"/>
                </a:moveTo>
                <a:lnTo>
                  <a:pt x="128142" y="462280"/>
                </a:lnTo>
                <a:lnTo>
                  <a:pt x="165760" y="475169"/>
                </a:lnTo>
                <a:lnTo>
                  <a:pt x="167559" y="462280"/>
                </a:lnTo>
                <a:close/>
              </a:path>
              <a:path w="861695" h="688975">
                <a:moveTo>
                  <a:pt x="530605" y="35305"/>
                </a:moveTo>
                <a:lnTo>
                  <a:pt x="474344" y="40893"/>
                </a:lnTo>
                <a:lnTo>
                  <a:pt x="421639" y="55244"/>
                </a:lnTo>
                <a:lnTo>
                  <a:pt x="372490" y="76581"/>
                </a:lnTo>
                <a:lnTo>
                  <a:pt x="327025" y="103505"/>
                </a:lnTo>
                <a:lnTo>
                  <a:pt x="285368" y="134112"/>
                </a:lnTo>
                <a:lnTo>
                  <a:pt x="247558" y="167349"/>
                </a:lnTo>
                <a:lnTo>
                  <a:pt x="213867" y="201675"/>
                </a:lnTo>
                <a:lnTo>
                  <a:pt x="184023" y="235838"/>
                </a:lnTo>
                <a:lnTo>
                  <a:pt x="157352" y="270890"/>
                </a:lnTo>
                <a:lnTo>
                  <a:pt x="134874" y="310006"/>
                </a:lnTo>
                <a:lnTo>
                  <a:pt x="117601" y="351027"/>
                </a:lnTo>
                <a:lnTo>
                  <a:pt x="104266" y="393064"/>
                </a:lnTo>
                <a:lnTo>
                  <a:pt x="94233" y="436118"/>
                </a:lnTo>
                <a:lnTo>
                  <a:pt x="90227" y="464929"/>
                </a:lnTo>
                <a:lnTo>
                  <a:pt x="128142" y="462280"/>
                </a:lnTo>
                <a:lnTo>
                  <a:pt x="167559" y="462280"/>
                </a:lnTo>
                <a:lnTo>
                  <a:pt x="169137" y="450976"/>
                </a:lnTo>
                <a:lnTo>
                  <a:pt x="169544" y="448056"/>
                </a:lnTo>
                <a:lnTo>
                  <a:pt x="173134" y="432053"/>
                </a:lnTo>
                <a:lnTo>
                  <a:pt x="177577" y="414146"/>
                </a:lnTo>
                <a:lnTo>
                  <a:pt x="177673" y="413638"/>
                </a:lnTo>
                <a:lnTo>
                  <a:pt x="178053" y="412241"/>
                </a:lnTo>
                <a:lnTo>
                  <a:pt x="182905" y="395731"/>
                </a:lnTo>
                <a:lnTo>
                  <a:pt x="183387" y="394081"/>
                </a:lnTo>
                <a:lnTo>
                  <a:pt x="188922" y="377951"/>
                </a:lnTo>
                <a:lnTo>
                  <a:pt x="189483" y="376300"/>
                </a:lnTo>
                <a:lnTo>
                  <a:pt x="195637" y="360806"/>
                </a:lnTo>
                <a:lnTo>
                  <a:pt x="195452" y="360806"/>
                </a:lnTo>
                <a:lnTo>
                  <a:pt x="202845" y="344677"/>
                </a:lnTo>
                <a:lnTo>
                  <a:pt x="203834" y="342519"/>
                </a:lnTo>
                <a:lnTo>
                  <a:pt x="211075" y="329056"/>
                </a:lnTo>
                <a:lnTo>
                  <a:pt x="210947" y="329056"/>
                </a:lnTo>
                <a:lnTo>
                  <a:pt x="212216" y="326897"/>
                </a:lnTo>
                <a:lnTo>
                  <a:pt x="219962" y="314325"/>
                </a:lnTo>
                <a:lnTo>
                  <a:pt x="221360" y="312038"/>
                </a:lnTo>
                <a:lnTo>
                  <a:pt x="221506" y="312038"/>
                </a:lnTo>
                <a:lnTo>
                  <a:pt x="230408" y="299846"/>
                </a:lnTo>
                <a:lnTo>
                  <a:pt x="231521" y="298322"/>
                </a:lnTo>
                <a:lnTo>
                  <a:pt x="242468" y="284733"/>
                </a:lnTo>
                <a:lnTo>
                  <a:pt x="255408" y="269366"/>
                </a:lnTo>
                <a:lnTo>
                  <a:pt x="256158" y="268477"/>
                </a:lnTo>
                <a:lnTo>
                  <a:pt x="269438" y="253872"/>
                </a:lnTo>
                <a:lnTo>
                  <a:pt x="284140" y="238378"/>
                </a:lnTo>
                <a:lnTo>
                  <a:pt x="300608" y="222122"/>
                </a:lnTo>
                <a:lnTo>
                  <a:pt x="316029" y="208152"/>
                </a:lnTo>
                <a:lnTo>
                  <a:pt x="332786" y="193928"/>
                </a:lnTo>
                <a:lnTo>
                  <a:pt x="332612" y="193928"/>
                </a:lnTo>
                <a:lnTo>
                  <a:pt x="350503" y="180212"/>
                </a:lnTo>
                <a:lnTo>
                  <a:pt x="368452" y="167512"/>
                </a:lnTo>
                <a:lnTo>
                  <a:pt x="370077" y="166369"/>
                </a:lnTo>
                <a:lnTo>
                  <a:pt x="370231" y="166369"/>
                </a:lnTo>
                <a:lnTo>
                  <a:pt x="387270" y="155575"/>
                </a:lnTo>
                <a:lnTo>
                  <a:pt x="388874" y="154558"/>
                </a:lnTo>
                <a:lnTo>
                  <a:pt x="389047" y="154558"/>
                </a:lnTo>
                <a:lnTo>
                  <a:pt x="406379" y="144906"/>
                </a:lnTo>
                <a:lnTo>
                  <a:pt x="406146" y="144906"/>
                </a:lnTo>
                <a:lnTo>
                  <a:pt x="408431" y="143763"/>
                </a:lnTo>
                <a:lnTo>
                  <a:pt x="408587" y="143763"/>
                </a:lnTo>
                <a:lnTo>
                  <a:pt x="426218" y="135508"/>
                </a:lnTo>
                <a:lnTo>
                  <a:pt x="425830" y="135508"/>
                </a:lnTo>
                <a:lnTo>
                  <a:pt x="446176" y="127507"/>
                </a:lnTo>
                <a:lnTo>
                  <a:pt x="445897" y="127507"/>
                </a:lnTo>
                <a:lnTo>
                  <a:pt x="448436" y="126618"/>
                </a:lnTo>
                <a:lnTo>
                  <a:pt x="448701" y="126618"/>
                </a:lnTo>
                <a:lnTo>
                  <a:pt x="466733" y="120903"/>
                </a:lnTo>
                <a:lnTo>
                  <a:pt x="466216" y="120903"/>
                </a:lnTo>
                <a:lnTo>
                  <a:pt x="469137" y="120141"/>
                </a:lnTo>
                <a:lnTo>
                  <a:pt x="469548" y="120141"/>
                </a:lnTo>
                <a:lnTo>
                  <a:pt x="487316" y="116077"/>
                </a:lnTo>
                <a:lnTo>
                  <a:pt x="486917" y="116077"/>
                </a:lnTo>
                <a:lnTo>
                  <a:pt x="490092" y="115443"/>
                </a:lnTo>
                <a:lnTo>
                  <a:pt x="491272" y="115443"/>
                </a:lnTo>
                <a:lnTo>
                  <a:pt x="509560" y="112775"/>
                </a:lnTo>
                <a:lnTo>
                  <a:pt x="508761" y="112775"/>
                </a:lnTo>
                <a:lnTo>
                  <a:pt x="511301" y="112521"/>
                </a:lnTo>
                <a:lnTo>
                  <a:pt x="512281" y="112521"/>
                </a:lnTo>
                <a:lnTo>
                  <a:pt x="521080" y="111887"/>
                </a:lnTo>
                <a:lnTo>
                  <a:pt x="519302" y="111887"/>
                </a:lnTo>
                <a:lnTo>
                  <a:pt x="530101" y="111553"/>
                </a:lnTo>
                <a:lnTo>
                  <a:pt x="528954" y="111506"/>
                </a:lnTo>
                <a:lnTo>
                  <a:pt x="654781" y="111506"/>
                </a:lnTo>
                <a:lnTo>
                  <a:pt x="679025" y="67637"/>
                </a:lnTo>
                <a:lnTo>
                  <a:pt x="639063" y="52069"/>
                </a:lnTo>
                <a:lnTo>
                  <a:pt x="585597" y="39750"/>
                </a:lnTo>
                <a:lnTo>
                  <a:pt x="558164" y="36449"/>
                </a:lnTo>
                <a:lnTo>
                  <a:pt x="530605" y="35305"/>
                </a:lnTo>
                <a:close/>
              </a:path>
              <a:path w="861695" h="688975">
                <a:moveTo>
                  <a:pt x="169544" y="448056"/>
                </a:moveTo>
                <a:lnTo>
                  <a:pt x="169036" y="450976"/>
                </a:lnTo>
                <a:lnTo>
                  <a:pt x="169319" y="449674"/>
                </a:lnTo>
                <a:lnTo>
                  <a:pt x="169544" y="448056"/>
                </a:lnTo>
                <a:close/>
              </a:path>
              <a:path w="861695" h="688975">
                <a:moveTo>
                  <a:pt x="169319" y="449674"/>
                </a:moveTo>
                <a:lnTo>
                  <a:pt x="169036" y="450976"/>
                </a:lnTo>
                <a:lnTo>
                  <a:pt x="169319" y="449674"/>
                </a:lnTo>
                <a:close/>
              </a:path>
              <a:path w="861695" h="688975">
                <a:moveTo>
                  <a:pt x="169669" y="448056"/>
                </a:moveTo>
                <a:lnTo>
                  <a:pt x="169319" y="449674"/>
                </a:lnTo>
                <a:lnTo>
                  <a:pt x="169669" y="448056"/>
                </a:lnTo>
                <a:close/>
              </a:path>
              <a:path w="861695" h="688975">
                <a:moveTo>
                  <a:pt x="173354" y="431038"/>
                </a:moveTo>
                <a:lnTo>
                  <a:pt x="173100" y="432053"/>
                </a:lnTo>
                <a:lnTo>
                  <a:pt x="173354" y="431038"/>
                </a:lnTo>
                <a:close/>
              </a:path>
              <a:path w="861695" h="688975">
                <a:moveTo>
                  <a:pt x="178053" y="412241"/>
                </a:moveTo>
                <a:lnTo>
                  <a:pt x="177673" y="413638"/>
                </a:lnTo>
                <a:lnTo>
                  <a:pt x="177892" y="412886"/>
                </a:lnTo>
                <a:lnTo>
                  <a:pt x="178053" y="412241"/>
                </a:lnTo>
                <a:close/>
              </a:path>
              <a:path w="861695" h="688975">
                <a:moveTo>
                  <a:pt x="177892" y="412886"/>
                </a:moveTo>
                <a:lnTo>
                  <a:pt x="177673" y="413638"/>
                </a:lnTo>
                <a:lnTo>
                  <a:pt x="177892" y="412886"/>
                </a:lnTo>
                <a:close/>
              </a:path>
              <a:path w="861695" h="688975">
                <a:moveTo>
                  <a:pt x="178081" y="412241"/>
                </a:moveTo>
                <a:lnTo>
                  <a:pt x="177892" y="412886"/>
                </a:lnTo>
                <a:lnTo>
                  <a:pt x="178081" y="412241"/>
                </a:lnTo>
                <a:close/>
              </a:path>
              <a:path w="861695" h="688975">
                <a:moveTo>
                  <a:pt x="183387" y="394081"/>
                </a:moveTo>
                <a:lnTo>
                  <a:pt x="182879" y="395731"/>
                </a:lnTo>
                <a:lnTo>
                  <a:pt x="183062" y="395195"/>
                </a:lnTo>
                <a:lnTo>
                  <a:pt x="183387" y="394081"/>
                </a:lnTo>
                <a:close/>
              </a:path>
              <a:path w="861695" h="688975">
                <a:moveTo>
                  <a:pt x="183062" y="395195"/>
                </a:moveTo>
                <a:lnTo>
                  <a:pt x="182879" y="395731"/>
                </a:lnTo>
                <a:lnTo>
                  <a:pt x="183062" y="395195"/>
                </a:lnTo>
                <a:close/>
              </a:path>
              <a:path w="861695" h="688975">
                <a:moveTo>
                  <a:pt x="183441" y="394081"/>
                </a:moveTo>
                <a:lnTo>
                  <a:pt x="183062" y="395195"/>
                </a:lnTo>
                <a:lnTo>
                  <a:pt x="183441" y="394081"/>
                </a:lnTo>
                <a:close/>
              </a:path>
              <a:path w="861695" h="688975">
                <a:moveTo>
                  <a:pt x="189483" y="376300"/>
                </a:moveTo>
                <a:lnTo>
                  <a:pt x="188849" y="377951"/>
                </a:lnTo>
                <a:lnTo>
                  <a:pt x="189370" y="376635"/>
                </a:lnTo>
                <a:lnTo>
                  <a:pt x="189483" y="376300"/>
                </a:lnTo>
                <a:close/>
              </a:path>
              <a:path w="861695" h="688975">
                <a:moveTo>
                  <a:pt x="189370" y="376635"/>
                </a:moveTo>
                <a:lnTo>
                  <a:pt x="188849" y="377951"/>
                </a:lnTo>
                <a:lnTo>
                  <a:pt x="189370" y="376635"/>
                </a:lnTo>
                <a:close/>
              </a:path>
              <a:path w="861695" h="688975">
                <a:moveTo>
                  <a:pt x="189502" y="376300"/>
                </a:moveTo>
                <a:lnTo>
                  <a:pt x="189370" y="376635"/>
                </a:lnTo>
                <a:lnTo>
                  <a:pt x="189502" y="376300"/>
                </a:lnTo>
                <a:close/>
              </a:path>
              <a:path w="861695" h="688975">
                <a:moveTo>
                  <a:pt x="196341" y="359028"/>
                </a:moveTo>
                <a:lnTo>
                  <a:pt x="195452" y="360806"/>
                </a:lnTo>
                <a:lnTo>
                  <a:pt x="195637" y="360806"/>
                </a:lnTo>
                <a:lnTo>
                  <a:pt x="196341" y="359028"/>
                </a:lnTo>
                <a:close/>
              </a:path>
              <a:path w="861695" h="688975">
                <a:moveTo>
                  <a:pt x="203834" y="342519"/>
                </a:moveTo>
                <a:lnTo>
                  <a:pt x="202818" y="344677"/>
                </a:lnTo>
                <a:lnTo>
                  <a:pt x="203018" y="344301"/>
                </a:lnTo>
                <a:lnTo>
                  <a:pt x="203834" y="342519"/>
                </a:lnTo>
                <a:close/>
              </a:path>
              <a:path w="861695" h="688975">
                <a:moveTo>
                  <a:pt x="203018" y="344301"/>
                </a:moveTo>
                <a:lnTo>
                  <a:pt x="202818" y="344677"/>
                </a:lnTo>
                <a:lnTo>
                  <a:pt x="203018" y="344301"/>
                </a:lnTo>
                <a:close/>
              </a:path>
              <a:path w="861695" h="688975">
                <a:moveTo>
                  <a:pt x="203960" y="342519"/>
                </a:moveTo>
                <a:lnTo>
                  <a:pt x="203018" y="344301"/>
                </a:lnTo>
                <a:lnTo>
                  <a:pt x="203960" y="342519"/>
                </a:lnTo>
                <a:close/>
              </a:path>
              <a:path w="861695" h="688975">
                <a:moveTo>
                  <a:pt x="212216" y="326897"/>
                </a:moveTo>
                <a:lnTo>
                  <a:pt x="210947" y="329056"/>
                </a:lnTo>
                <a:lnTo>
                  <a:pt x="211892" y="327511"/>
                </a:lnTo>
                <a:lnTo>
                  <a:pt x="212216" y="326897"/>
                </a:lnTo>
                <a:close/>
              </a:path>
              <a:path w="861695" h="688975">
                <a:moveTo>
                  <a:pt x="211892" y="327511"/>
                </a:moveTo>
                <a:lnTo>
                  <a:pt x="210947" y="329056"/>
                </a:lnTo>
                <a:lnTo>
                  <a:pt x="211075" y="329056"/>
                </a:lnTo>
                <a:lnTo>
                  <a:pt x="211892" y="327511"/>
                </a:lnTo>
                <a:close/>
              </a:path>
              <a:path w="861695" h="688975">
                <a:moveTo>
                  <a:pt x="212268" y="326897"/>
                </a:moveTo>
                <a:lnTo>
                  <a:pt x="211892" y="327511"/>
                </a:lnTo>
                <a:lnTo>
                  <a:pt x="212268" y="326897"/>
                </a:lnTo>
                <a:close/>
              </a:path>
              <a:path w="861695" h="688975">
                <a:moveTo>
                  <a:pt x="221360" y="312038"/>
                </a:moveTo>
                <a:lnTo>
                  <a:pt x="219836" y="314325"/>
                </a:lnTo>
                <a:lnTo>
                  <a:pt x="220609" y="313266"/>
                </a:lnTo>
                <a:lnTo>
                  <a:pt x="221360" y="312038"/>
                </a:lnTo>
                <a:close/>
              </a:path>
              <a:path w="861695" h="688975">
                <a:moveTo>
                  <a:pt x="220609" y="313266"/>
                </a:moveTo>
                <a:lnTo>
                  <a:pt x="219836" y="314325"/>
                </a:lnTo>
                <a:lnTo>
                  <a:pt x="220609" y="313266"/>
                </a:lnTo>
                <a:close/>
              </a:path>
              <a:path w="861695" h="688975">
                <a:moveTo>
                  <a:pt x="221506" y="312038"/>
                </a:moveTo>
                <a:lnTo>
                  <a:pt x="221360" y="312038"/>
                </a:lnTo>
                <a:lnTo>
                  <a:pt x="220609" y="313266"/>
                </a:lnTo>
                <a:lnTo>
                  <a:pt x="221506" y="312038"/>
                </a:lnTo>
                <a:close/>
              </a:path>
              <a:path w="861695" h="688975">
                <a:moveTo>
                  <a:pt x="231521" y="298322"/>
                </a:moveTo>
                <a:lnTo>
                  <a:pt x="230377" y="299846"/>
                </a:lnTo>
                <a:lnTo>
                  <a:pt x="230724" y="299414"/>
                </a:lnTo>
                <a:lnTo>
                  <a:pt x="231521" y="298322"/>
                </a:lnTo>
                <a:close/>
              </a:path>
              <a:path w="861695" h="688975">
                <a:moveTo>
                  <a:pt x="230724" y="299414"/>
                </a:moveTo>
                <a:lnTo>
                  <a:pt x="230377" y="299846"/>
                </a:lnTo>
                <a:lnTo>
                  <a:pt x="230724" y="299414"/>
                </a:lnTo>
                <a:close/>
              </a:path>
              <a:path w="861695" h="688975">
                <a:moveTo>
                  <a:pt x="231597" y="298322"/>
                </a:moveTo>
                <a:lnTo>
                  <a:pt x="230724" y="299414"/>
                </a:lnTo>
                <a:lnTo>
                  <a:pt x="231597" y="298322"/>
                </a:lnTo>
                <a:close/>
              </a:path>
              <a:path w="861695" h="688975">
                <a:moveTo>
                  <a:pt x="242932" y="284153"/>
                </a:moveTo>
                <a:lnTo>
                  <a:pt x="242442" y="284733"/>
                </a:lnTo>
                <a:lnTo>
                  <a:pt x="242932" y="284153"/>
                </a:lnTo>
                <a:close/>
              </a:path>
              <a:path w="861695" h="688975">
                <a:moveTo>
                  <a:pt x="256202" y="268477"/>
                </a:moveTo>
                <a:lnTo>
                  <a:pt x="255569" y="269176"/>
                </a:lnTo>
                <a:lnTo>
                  <a:pt x="256202" y="268477"/>
                </a:lnTo>
                <a:close/>
              </a:path>
              <a:path w="861695" h="688975">
                <a:moveTo>
                  <a:pt x="270128" y="253111"/>
                </a:moveTo>
                <a:lnTo>
                  <a:pt x="269366" y="253872"/>
                </a:lnTo>
                <a:lnTo>
                  <a:pt x="270128" y="253111"/>
                </a:lnTo>
                <a:close/>
              </a:path>
              <a:path w="861695" h="688975">
                <a:moveTo>
                  <a:pt x="284774" y="237713"/>
                </a:moveTo>
                <a:lnTo>
                  <a:pt x="284099" y="238378"/>
                </a:lnTo>
                <a:lnTo>
                  <a:pt x="284774" y="237713"/>
                </a:lnTo>
                <a:close/>
              </a:path>
              <a:path w="861695" h="688975">
                <a:moveTo>
                  <a:pt x="300718" y="222122"/>
                </a:moveTo>
                <a:lnTo>
                  <a:pt x="299465" y="223265"/>
                </a:lnTo>
                <a:lnTo>
                  <a:pt x="300718" y="222122"/>
                </a:lnTo>
                <a:close/>
              </a:path>
              <a:path w="861695" h="688975">
                <a:moveTo>
                  <a:pt x="642190" y="134289"/>
                </a:moveTo>
                <a:lnTo>
                  <a:pt x="605789" y="200151"/>
                </a:lnTo>
                <a:lnTo>
                  <a:pt x="861186" y="210693"/>
                </a:lnTo>
                <a:lnTo>
                  <a:pt x="821043" y="152272"/>
                </a:lnTo>
                <a:lnTo>
                  <a:pt x="676909" y="152272"/>
                </a:lnTo>
                <a:lnTo>
                  <a:pt x="642190" y="134289"/>
                </a:lnTo>
                <a:close/>
              </a:path>
              <a:path w="861695" h="688975">
                <a:moveTo>
                  <a:pt x="316717" y="207525"/>
                </a:moveTo>
                <a:lnTo>
                  <a:pt x="315975" y="208152"/>
                </a:lnTo>
                <a:lnTo>
                  <a:pt x="316717" y="207525"/>
                </a:lnTo>
                <a:close/>
              </a:path>
              <a:path w="861695" h="688975">
                <a:moveTo>
                  <a:pt x="334136" y="192786"/>
                </a:moveTo>
                <a:lnTo>
                  <a:pt x="332612" y="193928"/>
                </a:lnTo>
                <a:lnTo>
                  <a:pt x="332786" y="193928"/>
                </a:lnTo>
                <a:lnTo>
                  <a:pt x="334136" y="192786"/>
                </a:lnTo>
                <a:close/>
              </a:path>
              <a:path w="861695" h="688975">
                <a:moveTo>
                  <a:pt x="351662" y="179324"/>
                </a:moveTo>
                <a:lnTo>
                  <a:pt x="350392" y="180212"/>
                </a:lnTo>
                <a:lnTo>
                  <a:pt x="351662" y="179324"/>
                </a:lnTo>
                <a:close/>
              </a:path>
              <a:path w="861695" h="688975">
                <a:moveTo>
                  <a:pt x="368685" y="167349"/>
                </a:moveTo>
                <a:lnTo>
                  <a:pt x="368426" y="167512"/>
                </a:lnTo>
                <a:lnTo>
                  <a:pt x="368685" y="167349"/>
                </a:lnTo>
                <a:close/>
              </a:path>
              <a:path w="861695" h="688975">
                <a:moveTo>
                  <a:pt x="370231" y="166369"/>
                </a:moveTo>
                <a:lnTo>
                  <a:pt x="370077" y="166369"/>
                </a:lnTo>
                <a:lnTo>
                  <a:pt x="368685" y="167349"/>
                </a:lnTo>
                <a:lnTo>
                  <a:pt x="370231" y="166369"/>
                </a:lnTo>
                <a:close/>
              </a:path>
              <a:path w="861695" h="688975">
                <a:moveTo>
                  <a:pt x="388874" y="154558"/>
                </a:moveTo>
                <a:lnTo>
                  <a:pt x="387223" y="155575"/>
                </a:lnTo>
                <a:lnTo>
                  <a:pt x="387614" y="155357"/>
                </a:lnTo>
                <a:lnTo>
                  <a:pt x="388874" y="154558"/>
                </a:lnTo>
                <a:close/>
              </a:path>
              <a:path w="861695" h="688975">
                <a:moveTo>
                  <a:pt x="387614" y="155357"/>
                </a:moveTo>
                <a:lnTo>
                  <a:pt x="387223" y="155575"/>
                </a:lnTo>
                <a:lnTo>
                  <a:pt x="387614" y="155357"/>
                </a:lnTo>
                <a:close/>
              </a:path>
              <a:path w="861695" h="688975">
                <a:moveTo>
                  <a:pt x="389047" y="154558"/>
                </a:moveTo>
                <a:lnTo>
                  <a:pt x="388874" y="154558"/>
                </a:lnTo>
                <a:lnTo>
                  <a:pt x="387614" y="155357"/>
                </a:lnTo>
                <a:lnTo>
                  <a:pt x="389047" y="154558"/>
                </a:lnTo>
                <a:close/>
              </a:path>
              <a:path w="861695" h="688975">
                <a:moveTo>
                  <a:pt x="679025" y="67637"/>
                </a:moveTo>
                <a:lnTo>
                  <a:pt x="642190" y="134289"/>
                </a:lnTo>
                <a:lnTo>
                  <a:pt x="676909" y="152272"/>
                </a:lnTo>
                <a:lnTo>
                  <a:pt x="711961" y="84708"/>
                </a:lnTo>
                <a:lnTo>
                  <a:pt x="679025" y="67637"/>
                </a:lnTo>
                <a:close/>
              </a:path>
              <a:path w="861695" h="688975">
                <a:moveTo>
                  <a:pt x="716406" y="0"/>
                </a:moveTo>
                <a:lnTo>
                  <a:pt x="679025" y="67637"/>
                </a:lnTo>
                <a:lnTo>
                  <a:pt x="711961" y="84708"/>
                </a:lnTo>
                <a:lnTo>
                  <a:pt x="676909" y="152272"/>
                </a:lnTo>
                <a:lnTo>
                  <a:pt x="821043" y="152272"/>
                </a:lnTo>
                <a:lnTo>
                  <a:pt x="716406" y="0"/>
                </a:lnTo>
                <a:close/>
              </a:path>
              <a:path w="861695" h="688975">
                <a:moveTo>
                  <a:pt x="408431" y="143763"/>
                </a:moveTo>
                <a:lnTo>
                  <a:pt x="406146" y="144906"/>
                </a:lnTo>
                <a:lnTo>
                  <a:pt x="407612" y="144220"/>
                </a:lnTo>
                <a:lnTo>
                  <a:pt x="408431" y="143763"/>
                </a:lnTo>
                <a:close/>
              </a:path>
              <a:path w="861695" h="688975">
                <a:moveTo>
                  <a:pt x="407612" y="144220"/>
                </a:moveTo>
                <a:lnTo>
                  <a:pt x="406146" y="144906"/>
                </a:lnTo>
                <a:lnTo>
                  <a:pt x="406379" y="144906"/>
                </a:lnTo>
                <a:lnTo>
                  <a:pt x="407612" y="144220"/>
                </a:lnTo>
                <a:close/>
              </a:path>
              <a:path w="861695" h="688975">
                <a:moveTo>
                  <a:pt x="408587" y="143763"/>
                </a:moveTo>
                <a:lnTo>
                  <a:pt x="408431" y="143763"/>
                </a:lnTo>
                <a:lnTo>
                  <a:pt x="407612" y="144220"/>
                </a:lnTo>
                <a:lnTo>
                  <a:pt x="408587" y="143763"/>
                </a:lnTo>
                <a:close/>
              </a:path>
              <a:path w="861695" h="688975">
                <a:moveTo>
                  <a:pt x="428116" y="134619"/>
                </a:moveTo>
                <a:lnTo>
                  <a:pt x="425830" y="135508"/>
                </a:lnTo>
                <a:lnTo>
                  <a:pt x="426218" y="135508"/>
                </a:lnTo>
                <a:lnTo>
                  <a:pt x="428116" y="134619"/>
                </a:lnTo>
                <a:close/>
              </a:path>
              <a:path w="861695" h="688975">
                <a:moveTo>
                  <a:pt x="637657" y="131941"/>
                </a:moveTo>
                <a:lnTo>
                  <a:pt x="642190" y="134289"/>
                </a:lnTo>
                <a:lnTo>
                  <a:pt x="643060" y="132714"/>
                </a:lnTo>
                <a:lnTo>
                  <a:pt x="639952" y="132714"/>
                </a:lnTo>
                <a:lnTo>
                  <a:pt x="637657" y="131941"/>
                </a:lnTo>
                <a:close/>
              </a:path>
              <a:path w="861695" h="688975">
                <a:moveTo>
                  <a:pt x="634491" y="130301"/>
                </a:moveTo>
                <a:lnTo>
                  <a:pt x="637657" y="131941"/>
                </a:lnTo>
                <a:lnTo>
                  <a:pt x="639952" y="132714"/>
                </a:lnTo>
                <a:lnTo>
                  <a:pt x="634491" y="130301"/>
                </a:lnTo>
                <a:close/>
              </a:path>
              <a:path w="861695" h="688975">
                <a:moveTo>
                  <a:pt x="644393" y="130301"/>
                </a:moveTo>
                <a:lnTo>
                  <a:pt x="634491" y="130301"/>
                </a:lnTo>
                <a:lnTo>
                  <a:pt x="639952" y="132714"/>
                </a:lnTo>
                <a:lnTo>
                  <a:pt x="643060" y="132714"/>
                </a:lnTo>
                <a:lnTo>
                  <a:pt x="644393" y="130301"/>
                </a:lnTo>
                <a:close/>
              </a:path>
              <a:path w="861695" h="688975">
                <a:moveTo>
                  <a:pt x="647481" y="124713"/>
                </a:moveTo>
                <a:lnTo>
                  <a:pt x="616203" y="124713"/>
                </a:lnTo>
                <a:lnTo>
                  <a:pt x="618489" y="125475"/>
                </a:lnTo>
                <a:lnTo>
                  <a:pt x="637657" y="131941"/>
                </a:lnTo>
                <a:lnTo>
                  <a:pt x="634491" y="130301"/>
                </a:lnTo>
                <a:lnTo>
                  <a:pt x="644393" y="130301"/>
                </a:lnTo>
                <a:lnTo>
                  <a:pt x="647481" y="124713"/>
                </a:lnTo>
                <a:close/>
              </a:path>
              <a:path w="861695" h="688975">
                <a:moveTo>
                  <a:pt x="448436" y="126618"/>
                </a:moveTo>
                <a:lnTo>
                  <a:pt x="445897" y="127507"/>
                </a:lnTo>
                <a:lnTo>
                  <a:pt x="447336" y="127051"/>
                </a:lnTo>
                <a:lnTo>
                  <a:pt x="448436" y="126618"/>
                </a:lnTo>
                <a:close/>
              </a:path>
              <a:path w="861695" h="688975">
                <a:moveTo>
                  <a:pt x="447336" y="127051"/>
                </a:moveTo>
                <a:lnTo>
                  <a:pt x="445897" y="127507"/>
                </a:lnTo>
                <a:lnTo>
                  <a:pt x="446176" y="127507"/>
                </a:lnTo>
                <a:lnTo>
                  <a:pt x="447336" y="127051"/>
                </a:lnTo>
                <a:close/>
              </a:path>
              <a:path w="861695" h="688975">
                <a:moveTo>
                  <a:pt x="448701" y="126618"/>
                </a:moveTo>
                <a:lnTo>
                  <a:pt x="448436" y="126618"/>
                </a:lnTo>
                <a:lnTo>
                  <a:pt x="447336" y="127051"/>
                </a:lnTo>
                <a:lnTo>
                  <a:pt x="448701" y="126618"/>
                </a:lnTo>
                <a:close/>
              </a:path>
              <a:path w="861695" h="688975">
                <a:moveTo>
                  <a:pt x="618381" y="125447"/>
                </a:moveTo>
                <a:close/>
              </a:path>
              <a:path w="861695" h="688975">
                <a:moveTo>
                  <a:pt x="594977" y="119320"/>
                </a:moveTo>
                <a:lnTo>
                  <a:pt x="618381" y="125447"/>
                </a:lnTo>
                <a:lnTo>
                  <a:pt x="616203" y="124713"/>
                </a:lnTo>
                <a:lnTo>
                  <a:pt x="647481" y="124713"/>
                </a:lnTo>
                <a:lnTo>
                  <a:pt x="650289" y="119633"/>
                </a:lnTo>
                <a:lnTo>
                  <a:pt x="596518" y="119633"/>
                </a:lnTo>
                <a:lnTo>
                  <a:pt x="594977" y="119320"/>
                </a:lnTo>
                <a:close/>
              </a:path>
              <a:path w="861695" h="688975">
                <a:moveTo>
                  <a:pt x="469137" y="120141"/>
                </a:moveTo>
                <a:lnTo>
                  <a:pt x="466216" y="120903"/>
                </a:lnTo>
                <a:lnTo>
                  <a:pt x="468073" y="120479"/>
                </a:lnTo>
                <a:lnTo>
                  <a:pt x="469137" y="120141"/>
                </a:lnTo>
                <a:close/>
              </a:path>
              <a:path w="861695" h="688975">
                <a:moveTo>
                  <a:pt x="468073" y="120479"/>
                </a:moveTo>
                <a:lnTo>
                  <a:pt x="466216" y="120903"/>
                </a:lnTo>
                <a:lnTo>
                  <a:pt x="466733" y="120903"/>
                </a:lnTo>
                <a:lnTo>
                  <a:pt x="468073" y="120479"/>
                </a:lnTo>
                <a:close/>
              </a:path>
              <a:path w="861695" h="688975">
                <a:moveTo>
                  <a:pt x="469548" y="120141"/>
                </a:moveTo>
                <a:lnTo>
                  <a:pt x="469137" y="120141"/>
                </a:lnTo>
                <a:lnTo>
                  <a:pt x="468073" y="120479"/>
                </a:lnTo>
                <a:lnTo>
                  <a:pt x="469548" y="120141"/>
                </a:lnTo>
                <a:close/>
              </a:path>
              <a:path w="861695" h="688975">
                <a:moveTo>
                  <a:pt x="594232" y="119125"/>
                </a:moveTo>
                <a:lnTo>
                  <a:pt x="594977" y="119320"/>
                </a:lnTo>
                <a:lnTo>
                  <a:pt x="596518" y="119633"/>
                </a:lnTo>
                <a:lnTo>
                  <a:pt x="594232" y="119125"/>
                </a:lnTo>
                <a:close/>
              </a:path>
              <a:path w="861695" h="688975">
                <a:moveTo>
                  <a:pt x="650570" y="119125"/>
                </a:moveTo>
                <a:lnTo>
                  <a:pt x="594232" y="119125"/>
                </a:lnTo>
                <a:lnTo>
                  <a:pt x="596518" y="119633"/>
                </a:lnTo>
                <a:lnTo>
                  <a:pt x="650289" y="119633"/>
                </a:lnTo>
                <a:lnTo>
                  <a:pt x="650570" y="119125"/>
                </a:lnTo>
                <a:close/>
              </a:path>
              <a:path w="861695" h="688975">
                <a:moveTo>
                  <a:pt x="574039" y="115067"/>
                </a:moveTo>
                <a:lnTo>
                  <a:pt x="594977" y="119320"/>
                </a:lnTo>
                <a:lnTo>
                  <a:pt x="594232" y="119125"/>
                </a:lnTo>
                <a:lnTo>
                  <a:pt x="650570" y="119125"/>
                </a:lnTo>
                <a:lnTo>
                  <a:pt x="652746" y="115188"/>
                </a:lnTo>
                <a:lnTo>
                  <a:pt x="575055" y="115188"/>
                </a:lnTo>
                <a:lnTo>
                  <a:pt x="574039" y="115067"/>
                </a:lnTo>
                <a:close/>
              </a:path>
              <a:path w="861695" h="688975">
                <a:moveTo>
                  <a:pt x="490092" y="115443"/>
                </a:moveTo>
                <a:lnTo>
                  <a:pt x="486917" y="116077"/>
                </a:lnTo>
                <a:lnTo>
                  <a:pt x="488018" y="115917"/>
                </a:lnTo>
                <a:lnTo>
                  <a:pt x="490092" y="115443"/>
                </a:lnTo>
                <a:close/>
              </a:path>
              <a:path w="861695" h="688975">
                <a:moveTo>
                  <a:pt x="488018" y="115917"/>
                </a:moveTo>
                <a:lnTo>
                  <a:pt x="486917" y="116077"/>
                </a:lnTo>
                <a:lnTo>
                  <a:pt x="487316" y="116077"/>
                </a:lnTo>
                <a:lnTo>
                  <a:pt x="488018" y="115917"/>
                </a:lnTo>
                <a:close/>
              </a:path>
              <a:path w="861695" h="688975">
                <a:moveTo>
                  <a:pt x="491272" y="115443"/>
                </a:moveTo>
                <a:lnTo>
                  <a:pt x="490092" y="115443"/>
                </a:lnTo>
                <a:lnTo>
                  <a:pt x="488018" y="115917"/>
                </a:lnTo>
                <a:lnTo>
                  <a:pt x="491272" y="115443"/>
                </a:lnTo>
                <a:close/>
              </a:path>
              <a:path w="861695" h="688975">
                <a:moveTo>
                  <a:pt x="572134" y="114681"/>
                </a:moveTo>
                <a:lnTo>
                  <a:pt x="574039" y="115067"/>
                </a:lnTo>
                <a:lnTo>
                  <a:pt x="575055" y="115188"/>
                </a:lnTo>
                <a:lnTo>
                  <a:pt x="572134" y="114681"/>
                </a:lnTo>
                <a:close/>
              </a:path>
              <a:path w="861695" h="688975">
                <a:moveTo>
                  <a:pt x="653026" y="114681"/>
                </a:moveTo>
                <a:lnTo>
                  <a:pt x="572134" y="114681"/>
                </a:lnTo>
                <a:lnTo>
                  <a:pt x="575055" y="115188"/>
                </a:lnTo>
                <a:lnTo>
                  <a:pt x="652746" y="115188"/>
                </a:lnTo>
                <a:lnTo>
                  <a:pt x="653026" y="114681"/>
                </a:lnTo>
                <a:close/>
              </a:path>
              <a:path w="861695" h="688975">
                <a:moveTo>
                  <a:pt x="552128" y="112456"/>
                </a:moveTo>
                <a:lnTo>
                  <a:pt x="574039" y="115067"/>
                </a:lnTo>
                <a:lnTo>
                  <a:pt x="572134" y="114681"/>
                </a:lnTo>
                <a:lnTo>
                  <a:pt x="653026" y="114681"/>
                </a:lnTo>
                <a:lnTo>
                  <a:pt x="654220" y="112521"/>
                </a:lnTo>
                <a:lnTo>
                  <a:pt x="553719" y="112521"/>
                </a:lnTo>
                <a:lnTo>
                  <a:pt x="552128" y="112456"/>
                </a:lnTo>
                <a:close/>
              </a:path>
              <a:path w="861695" h="688975">
                <a:moveTo>
                  <a:pt x="511301" y="112521"/>
                </a:moveTo>
                <a:lnTo>
                  <a:pt x="508761" y="112775"/>
                </a:lnTo>
                <a:lnTo>
                  <a:pt x="510342" y="112661"/>
                </a:lnTo>
                <a:lnTo>
                  <a:pt x="511301" y="112521"/>
                </a:lnTo>
                <a:close/>
              </a:path>
              <a:path w="861695" h="688975">
                <a:moveTo>
                  <a:pt x="510342" y="112661"/>
                </a:moveTo>
                <a:lnTo>
                  <a:pt x="508761" y="112775"/>
                </a:lnTo>
                <a:lnTo>
                  <a:pt x="509560" y="112775"/>
                </a:lnTo>
                <a:lnTo>
                  <a:pt x="510342" y="112661"/>
                </a:lnTo>
                <a:close/>
              </a:path>
              <a:path w="861695" h="688975">
                <a:moveTo>
                  <a:pt x="512281" y="112521"/>
                </a:moveTo>
                <a:lnTo>
                  <a:pt x="511301" y="112521"/>
                </a:lnTo>
                <a:lnTo>
                  <a:pt x="510342" y="112661"/>
                </a:lnTo>
                <a:lnTo>
                  <a:pt x="512281" y="112521"/>
                </a:lnTo>
                <a:close/>
              </a:path>
              <a:path w="861695" h="688975">
                <a:moveTo>
                  <a:pt x="550544" y="112268"/>
                </a:moveTo>
                <a:lnTo>
                  <a:pt x="552128" y="112456"/>
                </a:lnTo>
                <a:lnTo>
                  <a:pt x="553719" y="112521"/>
                </a:lnTo>
                <a:lnTo>
                  <a:pt x="550544" y="112268"/>
                </a:lnTo>
                <a:close/>
              </a:path>
              <a:path w="861695" h="688975">
                <a:moveTo>
                  <a:pt x="654360" y="112268"/>
                </a:moveTo>
                <a:lnTo>
                  <a:pt x="550544" y="112268"/>
                </a:lnTo>
                <a:lnTo>
                  <a:pt x="553719" y="112521"/>
                </a:lnTo>
                <a:lnTo>
                  <a:pt x="654220" y="112521"/>
                </a:lnTo>
                <a:lnTo>
                  <a:pt x="654360" y="112268"/>
                </a:lnTo>
                <a:close/>
              </a:path>
              <a:path w="861695" h="688975">
                <a:moveTo>
                  <a:pt x="654781" y="111506"/>
                </a:moveTo>
                <a:lnTo>
                  <a:pt x="531622" y="111506"/>
                </a:lnTo>
                <a:lnTo>
                  <a:pt x="530101" y="111553"/>
                </a:lnTo>
                <a:lnTo>
                  <a:pt x="552128" y="112456"/>
                </a:lnTo>
                <a:lnTo>
                  <a:pt x="550544" y="112268"/>
                </a:lnTo>
                <a:lnTo>
                  <a:pt x="654360" y="112268"/>
                </a:lnTo>
                <a:lnTo>
                  <a:pt x="654781" y="111506"/>
                </a:lnTo>
                <a:close/>
              </a:path>
              <a:path w="861695" h="688975">
                <a:moveTo>
                  <a:pt x="531622" y="111506"/>
                </a:moveTo>
                <a:lnTo>
                  <a:pt x="528954" y="111506"/>
                </a:lnTo>
                <a:lnTo>
                  <a:pt x="530101" y="111553"/>
                </a:lnTo>
                <a:lnTo>
                  <a:pt x="531622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300227"/>
            <a:ext cx="11384915" cy="5695315"/>
            <a:chOff x="359663" y="300227"/>
            <a:chExt cx="11384915" cy="5695315"/>
          </a:xfrm>
        </p:grpSpPr>
        <p:sp>
          <p:nvSpPr>
            <p:cNvPr id="3" name="object 3"/>
            <p:cNvSpPr/>
            <p:nvPr/>
          </p:nvSpPr>
          <p:spPr>
            <a:xfrm>
              <a:off x="359663" y="300227"/>
              <a:ext cx="11301984" cy="56951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65720" y="4200143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49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2202" y="449579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49"/>
                  </a:lnTo>
                  <a:lnTo>
                    <a:pt x="1437131" y="74929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28280" y="4244162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3439" y="3787775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13" y="464930"/>
                </a:moveTo>
                <a:lnTo>
                  <a:pt x="82849" y="465445"/>
                </a:lnTo>
                <a:lnTo>
                  <a:pt x="43640" y="485028"/>
                </a:lnTo>
                <a:lnTo>
                  <a:pt x="14646" y="517876"/>
                </a:lnTo>
                <a:lnTo>
                  <a:pt x="0" y="560832"/>
                </a:lnTo>
                <a:lnTo>
                  <a:pt x="3109" y="606107"/>
                </a:lnTo>
                <a:lnTo>
                  <a:pt x="22685" y="645287"/>
                </a:lnTo>
                <a:lnTo>
                  <a:pt x="55524" y="674274"/>
                </a:lnTo>
                <a:lnTo>
                  <a:pt x="98425" y="688975"/>
                </a:lnTo>
                <a:lnTo>
                  <a:pt x="143720" y="685809"/>
                </a:lnTo>
                <a:lnTo>
                  <a:pt x="182943" y="666226"/>
                </a:lnTo>
                <a:lnTo>
                  <a:pt x="211974" y="633378"/>
                </a:lnTo>
                <a:lnTo>
                  <a:pt x="226694" y="590423"/>
                </a:lnTo>
                <a:lnTo>
                  <a:pt x="226029" y="580898"/>
                </a:lnTo>
                <a:lnTo>
                  <a:pt x="151002" y="580898"/>
                </a:lnTo>
                <a:lnTo>
                  <a:pt x="75564" y="570357"/>
                </a:lnTo>
                <a:lnTo>
                  <a:pt x="90213" y="464930"/>
                </a:lnTo>
                <a:close/>
              </a:path>
              <a:path w="861695" h="688975">
                <a:moveTo>
                  <a:pt x="128142" y="462280"/>
                </a:moveTo>
                <a:lnTo>
                  <a:pt x="90213" y="464930"/>
                </a:lnTo>
                <a:lnTo>
                  <a:pt x="75564" y="570357"/>
                </a:lnTo>
                <a:lnTo>
                  <a:pt x="151002" y="580898"/>
                </a:lnTo>
                <a:lnTo>
                  <a:pt x="165762" y="475154"/>
                </a:lnTo>
                <a:lnTo>
                  <a:pt x="128142" y="462280"/>
                </a:lnTo>
                <a:close/>
              </a:path>
              <a:path w="861695" h="688975">
                <a:moveTo>
                  <a:pt x="165762" y="475154"/>
                </a:moveTo>
                <a:lnTo>
                  <a:pt x="151002" y="580898"/>
                </a:lnTo>
                <a:lnTo>
                  <a:pt x="226029" y="580898"/>
                </a:lnTo>
                <a:lnTo>
                  <a:pt x="223529" y="545147"/>
                </a:lnTo>
                <a:lnTo>
                  <a:pt x="203946" y="505968"/>
                </a:lnTo>
                <a:lnTo>
                  <a:pt x="171098" y="476980"/>
                </a:lnTo>
                <a:lnTo>
                  <a:pt x="165762" y="475154"/>
                </a:lnTo>
                <a:close/>
              </a:path>
              <a:path w="861695" h="688975">
                <a:moveTo>
                  <a:pt x="167559" y="462280"/>
                </a:moveTo>
                <a:lnTo>
                  <a:pt x="128142" y="462280"/>
                </a:lnTo>
                <a:lnTo>
                  <a:pt x="165762" y="475154"/>
                </a:lnTo>
                <a:lnTo>
                  <a:pt x="167559" y="462280"/>
                </a:lnTo>
                <a:close/>
              </a:path>
              <a:path w="861695" h="688975">
                <a:moveTo>
                  <a:pt x="530605" y="35306"/>
                </a:moveTo>
                <a:lnTo>
                  <a:pt x="474471" y="40893"/>
                </a:lnTo>
                <a:lnTo>
                  <a:pt x="421639" y="55244"/>
                </a:lnTo>
                <a:lnTo>
                  <a:pt x="372490" y="76581"/>
                </a:lnTo>
                <a:lnTo>
                  <a:pt x="327151" y="103505"/>
                </a:lnTo>
                <a:lnTo>
                  <a:pt x="285495" y="134112"/>
                </a:lnTo>
                <a:lnTo>
                  <a:pt x="247650" y="167258"/>
                </a:lnTo>
                <a:lnTo>
                  <a:pt x="213867" y="201675"/>
                </a:lnTo>
                <a:lnTo>
                  <a:pt x="184022" y="235712"/>
                </a:lnTo>
                <a:lnTo>
                  <a:pt x="157352" y="270763"/>
                </a:lnTo>
                <a:lnTo>
                  <a:pt x="134874" y="309880"/>
                </a:lnTo>
                <a:lnTo>
                  <a:pt x="117601" y="350900"/>
                </a:lnTo>
                <a:lnTo>
                  <a:pt x="104393" y="393064"/>
                </a:lnTo>
                <a:lnTo>
                  <a:pt x="94233" y="435991"/>
                </a:lnTo>
                <a:lnTo>
                  <a:pt x="90213" y="464930"/>
                </a:lnTo>
                <a:lnTo>
                  <a:pt x="128142" y="462280"/>
                </a:lnTo>
                <a:lnTo>
                  <a:pt x="167559" y="462280"/>
                </a:lnTo>
                <a:lnTo>
                  <a:pt x="169137" y="450976"/>
                </a:lnTo>
                <a:lnTo>
                  <a:pt x="169544" y="448056"/>
                </a:lnTo>
                <a:lnTo>
                  <a:pt x="173134" y="432054"/>
                </a:lnTo>
                <a:lnTo>
                  <a:pt x="178053" y="412114"/>
                </a:lnTo>
                <a:lnTo>
                  <a:pt x="182908" y="395605"/>
                </a:lnTo>
                <a:lnTo>
                  <a:pt x="183387" y="393954"/>
                </a:lnTo>
                <a:lnTo>
                  <a:pt x="188919" y="377951"/>
                </a:lnTo>
                <a:lnTo>
                  <a:pt x="189483" y="376300"/>
                </a:lnTo>
                <a:lnTo>
                  <a:pt x="195637" y="360806"/>
                </a:lnTo>
                <a:lnTo>
                  <a:pt x="196341" y="359029"/>
                </a:lnTo>
                <a:lnTo>
                  <a:pt x="203834" y="342392"/>
                </a:lnTo>
                <a:lnTo>
                  <a:pt x="204027" y="342392"/>
                </a:lnTo>
                <a:lnTo>
                  <a:pt x="211142" y="328930"/>
                </a:lnTo>
                <a:lnTo>
                  <a:pt x="212216" y="326898"/>
                </a:lnTo>
                <a:lnTo>
                  <a:pt x="220011" y="314325"/>
                </a:lnTo>
                <a:lnTo>
                  <a:pt x="221487" y="311912"/>
                </a:lnTo>
                <a:lnTo>
                  <a:pt x="221692" y="311912"/>
                </a:lnTo>
                <a:lnTo>
                  <a:pt x="230428" y="299719"/>
                </a:lnTo>
                <a:lnTo>
                  <a:pt x="231520" y="298195"/>
                </a:lnTo>
                <a:lnTo>
                  <a:pt x="243077" y="283844"/>
                </a:lnTo>
                <a:lnTo>
                  <a:pt x="255618" y="269239"/>
                </a:lnTo>
                <a:lnTo>
                  <a:pt x="270128" y="252856"/>
                </a:lnTo>
                <a:lnTo>
                  <a:pt x="284140" y="238251"/>
                </a:lnTo>
                <a:lnTo>
                  <a:pt x="284987" y="237362"/>
                </a:lnTo>
                <a:lnTo>
                  <a:pt x="299698" y="223012"/>
                </a:lnTo>
                <a:lnTo>
                  <a:pt x="316864" y="207263"/>
                </a:lnTo>
                <a:lnTo>
                  <a:pt x="317049" y="207263"/>
                </a:lnTo>
                <a:lnTo>
                  <a:pt x="332959" y="193801"/>
                </a:lnTo>
                <a:lnTo>
                  <a:pt x="350321" y="180212"/>
                </a:lnTo>
                <a:lnTo>
                  <a:pt x="350138" y="180212"/>
                </a:lnTo>
                <a:lnTo>
                  <a:pt x="368666" y="167386"/>
                </a:lnTo>
                <a:lnTo>
                  <a:pt x="387196" y="155575"/>
                </a:lnTo>
                <a:lnTo>
                  <a:pt x="389000" y="154431"/>
                </a:lnTo>
                <a:lnTo>
                  <a:pt x="389170" y="154431"/>
                </a:lnTo>
                <a:lnTo>
                  <a:pt x="406460" y="144906"/>
                </a:lnTo>
                <a:lnTo>
                  <a:pt x="406272" y="144906"/>
                </a:lnTo>
                <a:lnTo>
                  <a:pt x="408304" y="143891"/>
                </a:lnTo>
                <a:lnTo>
                  <a:pt x="426229" y="135508"/>
                </a:lnTo>
                <a:lnTo>
                  <a:pt x="425830" y="135508"/>
                </a:lnTo>
                <a:lnTo>
                  <a:pt x="446176" y="127507"/>
                </a:lnTo>
                <a:lnTo>
                  <a:pt x="445896" y="127507"/>
                </a:lnTo>
                <a:lnTo>
                  <a:pt x="448436" y="126618"/>
                </a:lnTo>
                <a:lnTo>
                  <a:pt x="448701" y="126618"/>
                </a:lnTo>
                <a:lnTo>
                  <a:pt x="466733" y="120904"/>
                </a:lnTo>
                <a:lnTo>
                  <a:pt x="466216" y="120904"/>
                </a:lnTo>
                <a:lnTo>
                  <a:pt x="469137" y="120142"/>
                </a:lnTo>
                <a:lnTo>
                  <a:pt x="469548" y="120142"/>
                </a:lnTo>
                <a:lnTo>
                  <a:pt x="487316" y="116077"/>
                </a:lnTo>
                <a:lnTo>
                  <a:pt x="486917" y="116077"/>
                </a:lnTo>
                <a:lnTo>
                  <a:pt x="490092" y="115443"/>
                </a:lnTo>
                <a:lnTo>
                  <a:pt x="491272" y="115443"/>
                </a:lnTo>
                <a:lnTo>
                  <a:pt x="509560" y="112775"/>
                </a:lnTo>
                <a:lnTo>
                  <a:pt x="508761" y="112775"/>
                </a:lnTo>
                <a:lnTo>
                  <a:pt x="511301" y="112522"/>
                </a:lnTo>
                <a:lnTo>
                  <a:pt x="512281" y="112522"/>
                </a:lnTo>
                <a:lnTo>
                  <a:pt x="521080" y="111887"/>
                </a:lnTo>
                <a:lnTo>
                  <a:pt x="519302" y="111887"/>
                </a:lnTo>
                <a:lnTo>
                  <a:pt x="530167" y="111550"/>
                </a:lnTo>
                <a:lnTo>
                  <a:pt x="529081" y="111506"/>
                </a:lnTo>
                <a:lnTo>
                  <a:pt x="654725" y="111506"/>
                </a:lnTo>
                <a:lnTo>
                  <a:pt x="678975" y="67577"/>
                </a:lnTo>
                <a:lnTo>
                  <a:pt x="639063" y="52069"/>
                </a:lnTo>
                <a:lnTo>
                  <a:pt x="585724" y="39750"/>
                </a:lnTo>
                <a:lnTo>
                  <a:pt x="558037" y="36449"/>
                </a:lnTo>
                <a:lnTo>
                  <a:pt x="530605" y="35306"/>
                </a:lnTo>
                <a:close/>
              </a:path>
              <a:path w="861695" h="688975">
                <a:moveTo>
                  <a:pt x="169544" y="448056"/>
                </a:moveTo>
                <a:lnTo>
                  <a:pt x="169036" y="450976"/>
                </a:lnTo>
                <a:lnTo>
                  <a:pt x="169319" y="449674"/>
                </a:lnTo>
                <a:lnTo>
                  <a:pt x="169544" y="448056"/>
                </a:lnTo>
                <a:close/>
              </a:path>
              <a:path w="861695" h="688975">
                <a:moveTo>
                  <a:pt x="169319" y="449674"/>
                </a:moveTo>
                <a:lnTo>
                  <a:pt x="169036" y="450976"/>
                </a:lnTo>
                <a:lnTo>
                  <a:pt x="169319" y="449674"/>
                </a:lnTo>
                <a:close/>
              </a:path>
              <a:path w="861695" h="688975">
                <a:moveTo>
                  <a:pt x="169669" y="448056"/>
                </a:moveTo>
                <a:lnTo>
                  <a:pt x="169319" y="449674"/>
                </a:lnTo>
                <a:lnTo>
                  <a:pt x="169669" y="448056"/>
                </a:lnTo>
                <a:close/>
              </a:path>
              <a:path w="861695" h="688975">
                <a:moveTo>
                  <a:pt x="173354" y="431038"/>
                </a:moveTo>
                <a:lnTo>
                  <a:pt x="173100" y="432054"/>
                </a:lnTo>
                <a:lnTo>
                  <a:pt x="173354" y="431038"/>
                </a:lnTo>
                <a:close/>
              </a:path>
              <a:path w="861695" h="688975">
                <a:moveTo>
                  <a:pt x="178115" y="412114"/>
                </a:moveTo>
                <a:lnTo>
                  <a:pt x="177689" y="413581"/>
                </a:lnTo>
                <a:lnTo>
                  <a:pt x="178115" y="412114"/>
                </a:lnTo>
                <a:close/>
              </a:path>
              <a:path w="861695" h="688975">
                <a:moveTo>
                  <a:pt x="183387" y="393954"/>
                </a:moveTo>
                <a:lnTo>
                  <a:pt x="182879" y="395605"/>
                </a:lnTo>
                <a:lnTo>
                  <a:pt x="183069" y="395051"/>
                </a:lnTo>
                <a:lnTo>
                  <a:pt x="183387" y="393954"/>
                </a:lnTo>
                <a:close/>
              </a:path>
              <a:path w="861695" h="688975">
                <a:moveTo>
                  <a:pt x="183069" y="395051"/>
                </a:moveTo>
                <a:lnTo>
                  <a:pt x="182879" y="395605"/>
                </a:lnTo>
                <a:lnTo>
                  <a:pt x="183069" y="395051"/>
                </a:lnTo>
                <a:close/>
              </a:path>
              <a:path w="861695" h="688975">
                <a:moveTo>
                  <a:pt x="183444" y="393954"/>
                </a:moveTo>
                <a:lnTo>
                  <a:pt x="183069" y="395051"/>
                </a:lnTo>
                <a:lnTo>
                  <a:pt x="183444" y="393954"/>
                </a:lnTo>
                <a:close/>
              </a:path>
              <a:path w="861695" h="688975">
                <a:moveTo>
                  <a:pt x="189483" y="376300"/>
                </a:moveTo>
                <a:lnTo>
                  <a:pt x="188849" y="377951"/>
                </a:lnTo>
                <a:lnTo>
                  <a:pt x="189364" y="376649"/>
                </a:lnTo>
                <a:lnTo>
                  <a:pt x="189483" y="376300"/>
                </a:lnTo>
                <a:close/>
              </a:path>
              <a:path w="861695" h="688975">
                <a:moveTo>
                  <a:pt x="189364" y="376649"/>
                </a:moveTo>
                <a:lnTo>
                  <a:pt x="188849" y="377951"/>
                </a:lnTo>
                <a:lnTo>
                  <a:pt x="189364" y="376649"/>
                </a:lnTo>
                <a:close/>
              </a:path>
              <a:path w="861695" h="688975">
                <a:moveTo>
                  <a:pt x="189502" y="376300"/>
                </a:moveTo>
                <a:lnTo>
                  <a:pt x="189364" y="376649"/>
                </a:lnTo>
                <a:lnTo>
                  <a:pt x="189502" y="376300"/>
                </a:lnTo>
                <a:close/>
              </a:path>
              <a:path w="861695" h="688975">
                <a:moveTo>
                  <a:pt x="196341" y="359029"/>
                </a:moveTo>
                <a:lnTo>
                  <a:pt x="195579" y="360806"/>
                </a:lnTo>
                <a:lnTo>
                  <a:pt x="196076" y="359698"/>
                </a:lnTo>
                <a:lnTo>
                  <a:pt x="196341" y="359029"/>
                </a:lnTo>
                <a:close/>
              </a:path>
              <a:path w="861695" h="688975">
                <a:moveTo>
                  <a:pt x="196076" y="359698"/>
                </a:moveTo>
                <a:lnTo>
                  <a:pt x="195579" y="360806"/>
                </a:lnTo>
                <a:lnTo>
                  <a:pt x="196076" y="359698"/>
                </a:lnTo>
                <a:close/>
              </a:path>
              <a:path w="861695" h="688975">
                <a:moveTo>
                  <a:pt x="196377" y="359029"/>
                </a:moveTo>
                <a:lnTo>
                  <a:pt x="196076" y="359698"/>
                </a:lnTo>
                <a:lnTo>
                  <a:pt x="196377" y="359029"/>
                </a:lnTo>
                <a:close/>
              </a:path>
              <a:path w="861695" h="688975">
                <a:moveTo>
                  <a:pt x="204027" y="342392"/>
                </a:moveTo>
                <a:lnTo>
                  <a:pt x="203834" y="342392"/>
                </a:lnTo>
                <a:lnTo>
                  <a:pt x="202818" y="344677"/>
                </a:lnTo>
                <a:lnTo>
                  <a:pt x="204027" y="342392"/>
                </a:lnTo>
                <a:close/>
              </a:path>
              <a:path w="861695" h="688975">
                <a:moveTo>
                  <a:pt x="212216" y="326898"/>
                </a:moveTo>
                <a:lnTo>
                  <a:pt x="211074" y="328930"/>
                </a:lnTo>
                <a:lnTo>
                  <a:pt x="211580" y="328103"/>
                </a:lnTo>
                <a:lnTo>
                  <a:pt x="212216" y="326898"/>
                </a:lnTo>
                <a:close/>
              </a:path>
              <a:path w="861695" h="688975">
                <a:moveTo>
                  <a:pt x="211580" y="328103"/>
                </a:moveTo>
                <a:lnTo>
                  <a:pt x="211074" y="328930"/>
                </a:lnTo>
                <a:lnTo>
                  <a:pt x="211580" y="328103"/>
                </a:lnTo>
                <a:close/>
              </a:path>
              <a:path w="861695" h="688975">
                <a:moveTo>
                  <a:pt x="212317" y="326898"/>
                </a:moveTo>
                <a:lnTo>
                  <a:pt x="211580" y="328103"/>
                </a:lnTo>
                <a:lnTo>
                  <a:pt x="212317" y="326898"/>
                </a:lnTo>
                <a:close/>
              </a:path>
              <a:path w="861695" h="688975">
                <a:moveTo>
                  <a:pt x="221487" y="311912"/>
                </a:moveTo>
                <a:lnTo>
                  <a:pt x="219963" y="314325"/>
                </a:lnTo>
                <a:lnTo>
                  <a:pt x="220288" y="313871"/>
                </a:lnTo>
                <a:lnTo>
                  <a:pt x="221487" y="311912"/>
                </a:lnTo>
                <a:close/>
              </a:path>
              <a:path w="861695" h="688975">
                <a:moveTo>
                  <a:pt x="220288" y="313871"/>
                </a:moveTo>
                <a:lnTo>
                  <a:pt x="219963" y="314325"/>
                </a:lnTo>
                <a:lnTo>
                  <a:pt x="220288" y="313871"/>
                </a:lnTo>
                <a:close/>
              </a:path>
              <a:path w="861695" h="688975">
                <a:moveTo>
                  <a:pt x="221692" y="311912"/>
                </a:moveTo>
                <a:lnTo>
                  <a:pt x="221487" y="311912"/>
                </a:lnTo>
                <a:lnTo>
                  <a:pt x="220288" y="313871"/>
                </a:lnTo>
                <a:lnTo>
                  <a:pt x="221692" y="311912"/>
                </a:lnTo>
                <a:close/>
              </a:path>
              <a:path w="861695" h="688975">
                <a:moveTo>
                  <a:pt x="231520" y="298195"/>
                </a:moveTo>
                <a:lnTo>
                  <a:pt x="230377" y="299719"/>
                </a:lnTo>
                <a:lnTo>
                  <a:pt x="230866" y="299108"/>
                </a:lnTo>
                <a:lnTo>
                  <a:pt x="231520" y="298195"/>
                </a:lnTo>
                <a:close/>
              </a:path>
              <a:path w="861695" h="688975">
                <a:moveTo>
                  <a:pt x="230866" y="299108"/>
                </a:moveTo>
                <a:lnTo>
                  <a:pt x="230377" y="299719"/>
                </a:lnTo>
                <a:lnTo>
                  <a:pt x="230866" y="299108"/>
                </a:lnTo>
                <a:close/>
              </a:path>
              <a:path w="861695" h="688975">
                <a:moveTo>
                  <a:pt x="231597" y="298195"/>
                </a:moveTo>
                <a:lnTo>
                  <a:pt x="230866" y="299108"/>
                </a:lnTo>
                <a:lnTo>
                  <a:pt x="231597" y="298195"/>
                </a:lnTo>
                <a:close/>
              </a:path>
              <a:path w="861695" h="688975">
                <a:moveTo>
                  <a:pt x="243198" y="283844"/>
                </a:moveTo>
                <a:lnTo>
                  <a:pt x="242442" y="284733"/>
                </a:lnTo>
                <a:lnTo>
                  <a:pt x="243198" y="283844"/>
                </a:lnTo>
                <a:close/>
              </a:path>
              <a:path w="861695" h="688975">
                <a:moveTo>
                  <a:pt x="256158" y="268605"/>
                </a:moveTo>
                <a:lnTo>
                  <a:pt x="255524" y="269239"/>
                </a:lnTo>
                <a:lnTo>
                  <a:pt x="256158" y="268605"/>
                </a:lnTo>
                <a:close/>
              </a:path>
              <a:path w="861695" h="688975">
                <a:moveTo>
                  <a:pt x="270214" y="252856"/>
                </a:moveTo>
                <a:lnTo>
                  <a:pt x="269366" y="253745"/>
                </a:lnTo>
                <a:lnTo>
                  <a:pt x="270214" y="252856"/>
                </a:lnTo>
                <a:close/>
              </a:path>
              <a:path w="861695" h="688975">
                <a:moveTo>
                  <a:pt x="284702" y="237662"/>
                </a:moveTo>
                <a:lnTo>
                  <a:pt x="284099" y="238251"/>
                </a:lnTo>
                <a:lnTo>
                  <a:pt x="284702" y="237662"/>
                </a:lnTo>
                <a:close/>
              </a:path>
              <a:path w="861695" h="688975">
                <a:moveTo>
                  <a:pt x="285009" y="237362"/>
                </a:moveTo>
                <a:lnTo>
                  <a:pt x="284702" y="237662"/>
                </a:lnTo>
                <a:lnTo>
                  <a:pt x="285009" y="237362"/>
                </a:lnTo>
                <a:close/>
              </a:path>
              <a:path w="861695" h="688975">
                <a:moveTo>
                  <a:pt x="300608" y="222123"/>
                </a:moveTo>
                <a:lnTo>
                  <a:pt x="299592" y="223012"/>
                </a:lnTo>
                <a:lnTo>
                  <a:pt x="300608" y="222123"/>
                </a:lnTo>
                <a:close/>
              </a:path>
              <a:path w="861695" h="688975">
                <a:moveTo>
                  <a:pt x="642157" y="134272"/>
                </a:moveTo>
                <a:lnTo>
                  <a:pt x="605789" y="200151"/>
                </a:lnTo>
                <a:lnTo>
                  <a:pt x="861186" y="210566"/>
                </a:lnTo>
                <a:lnTo>
                  <a:pt x="821071" y="152273"/>
                </a:lnTo>
                <a:lnTo>
                  <a:pt x="676909" y="152273"/>
                </a:lnTo>
                <a:lnTo>
                  <a:pt x="642157" y="134272"/>
                </a:lnTo>
                <a:close/>
              </a:path>
              <a:path w="861695" h="688975">
                <a:moveTo>
                  <a:pt x="317049" y="207263"/>
                </a:moveTo>
                <a:lnTo>
                  <a:pt x="316864" y="207263"/>
                </a:lnTo>
                <a:lnTo>
                  <a:pt x="315849" y="208280"/>
                </a:lnTo>
                <a:lnTo>
                  <a:pt x="317049" y="207263"/>
                </a:lnTo>
                <a:close/>
              </a:path>
              <a:path w="861695" h="688975">
                <a:moveTo>
                  <a:pt x="334009" y="192912"/>
                </a:moveTo>
                <a:lnTo>
                  <a:pt x="332866" y="193801"/>
                </a:lnTo>
                <a:lnTo>
                  <a:pt x="334009" y="192912"/>
                </a:lnTo>
                <a:close/>
              </a:path>
              <a:path w="861695" h="688975">
                <a:moveTo>
                  <a:pt x="351789" y="179070"/>
                </a:moveTo>
                <a:lnTo>
                  <a:pt x="350138" y="180212"/>
                </a:lnTo>
                <a:lnTo>
                  <a:pt x="350321" y="180212"/>
                </a:lnTo>
                <a:lnTo>
                  <a:pt x="351789" y="179070"/>
                </a:lnTo>
                <a:close/>
              </a:path>
              <a:path w="861695" h="688975">
                <a:moveTo>
                  <a:pt x="369883" y="166543"/>
                </a:moveTo>
                <a:lnTo>
                  <a:pt x="368553" y="167386"/>
                </a:lnTo>
                <a:lnTo>
                  <a:pt x="369883" y="166543"/>
                </a:lnTo>
                <a:close/>
              </a:path>
              <a:path w="861695" h="688975">
                <a:moveTo>
                  <a:pt x="389000" y="154431"/>
                </a:moveTo>
                <a:lnTo>
                  <a:pt x="387095" y="155575"/>
                </a:lnTo>
                <a:lnTo>
                  <a:pt x="387869" y="155149"/>
                </a:lnTo>
                <a:lnTo>
                  <a:pt x="389000" y="154431"/>
                </a:lnTo>
                <a:close/>
              </a:path>
              <a:path w="861695" h="688975">
                <a:moveTo>
                  <a:pt x="387869" y="155149"/>
                </a:moveTo>
                <a:lnTo>
                  <a:pt x="387095" y="155575"/>
                </a:lnTo>
                <a:lnTo>
                  <a:pt x="387869" y="155149"/>
                </a:lnTo>
                <a:close/>
              </a:path>
              <a:path w="861695" h="688975">
                <a:moveTo>
                  <a:pt x="389170" y="154431"/>
                </a:moveTo>
                <a:lnTo>
                  <a:pt x="389000" y="154431"/>
                </a:lnTo>
                <a:lnTo>
                  <a:pt x="387869" y="155149"/>
                </a:lnTo>
                <a:lnTo>
                  <a:pt x="389170" y="154431"/>
                </a:lnTo>
                <a:close/>
              </a:path>
              <a:path w="861695" h="688975">
                <a:moveTo>
                  <a:pt x="678975" y="67577"/>
                </a:moveTo>
                <a:lnTo>
                  <a:pt x="642157" y="134272"/>
                </a:lnTo>
                <a:lnTo>
                  <a:pt x="676909" y="152273"/>
                </a:lnTo>
                <a:lnTo>
                  <a:pt x="711961" y="84581"/>
                </a:lnTo>
                <a:lnTo>
                  <a:pt x="678975" y="67577"/>
                </a:lnTo>
                <a:close/>
              </a:path>
              <a:path w="861695" h="688975">
                <a:moveTo>
                  <a:pt x="716279" y="0"/>
                </a:moveTo>
                <a:lnTo>
                  <a:pt x="678975" y="67577"/>
                </a:lnTo>
                <a:lnTo>
                  <a:pt x="711961" y="84581"/>
                </a:lnTo>
                <a:lnTo>
                  <a:pt x="676909" y="152273"/>
                </a:lnTo>
                <a:lnTo>
                  <a:pt x="821071" y="152273"/>
                </a:lnTo>
                <a:lnTo>
                  <a:pt x="716279" y="0"/>
                </a:lnTo>
                <a:close/>
              </a:path>
              <a:path w="861695" h="688975">
                <a:moveTo>
                  <a:pt x="408304" y="143891"/>
                </a:moveTo>
                <a:lnTo>
                  <a:pt x="406272" y="144906"/>
                </a:lnTo>
                <a:lnTo>
                  <a:pt x="407566" y="144297"/>
                </a:lnTo>
                <a:lnTo>
                  <a:pt x="408304" y="143891"/>
                </a:lnTo>
                <a:close/>
              </a:path>
              <a:path w="861695" h="688975">
                <a:moveTo>
                  <a:pt x="407566" y="144297"/>
                </a:moveTo>
                <a:lnTo>
                  <a:pt x="406272" y="144906"/>
                </a:lnTo>
                <a:lnTo>
                  <a:pt x="406460" y="144906"/>
                </a:lnTo>
                <a:lnTo>
                  <a:pt x="407566" y="144297"/>
                </a:lnTo>
                <a:close/>
              </a:path>
              <a:path w="861695" h="688975">
                <a:moveTo>
                  <a:pt x="408430" y="143891"/>
                </a:moveTo>
                <a:lnTo>
                  <a:pt x="407566" y="144297"/>
                </a:lnTo>
                <a:lnTo>
                  <a:pt x="408430" y="143891"/>
                </a:lnTo>
                <a:close/>
              </a:path>
              <a:path w="861695" h="688975">
                <a:moveTo>
                  <a:pt x="428116" y="134619"/>
                </a:moveTo>
                <a:lnTo>
                  <a:pt x="425830" y="135508"/>
                </a:lnTo>
                <a:lnTo>
                  <a:pt x="426229" y="135508"/>
                </a:lnTo>
                <a:lnTo>
                  <a:pt x="428116" y="134619"/>
                </a:lnTo>
                <a:close/>
              </a:path>
              <a:path w="861695" h="688975">
                <a:moveTo>
                  <a:pt x="637521" y="131871"/>
                </a:moveTo>
                <a:lnTo>
                  <a:pt x="642157" y="134272"/>
                </a:lnTo>
                <a:lnTo>
                  <a:pt x="643017" y="132714"/>
                </a:lnTo>
                <a:lnTo>
                  <a:pt x="640079" y="132714"/>
                </a:lnTo>
                <a:lnTo>
                  <a:pt x="637521" y="131871"/>
                </a:lnTo>
                <a:close/>
              </a:path>
              <a:path w="861695" h="688975">
                <a:moveTo>
                  <a:pt x="634491" y="130301"/>
                </a:moveTo>
                <a:lnTo>
                  <a:pt x="637521" y="131871"/>
                </a:lnTo>
                <a:lnTo>
                  <a:pt x="640079" y="132714"/>
                </a:lnTo>
                <a:lnTo>
                  <a:pt x="634491" y="130301"/>
                </a:lnTo>
                <a:close/>
              </a:path>
              <a:path w="861695" h="688975">
                <a:moveTo>
                  <a:pt x="644349" y="130301"/>
                </a:moveTo>
                <a:lnTo>
                  <a:pt x="634491" y="130301"/>
                </a:lnTo>
                <a:lnTo>
                  <a:pt x="640079" y="132714"/>
                </a:lnTo>
                <a:lnTo>
                  <a:pt x="643017" y="132714"/>
                </a:lnTo>
                <a:lnTo>
                  <a:pt x="644349" y="130301"/>
                </a:lnTo>
                <a:close/>
              </a:path>
              <a:path w="861695" h="688975">
                <a:moveTo>
                  <a:pt x="617207" y="125171"/>
                </a:moveTo>
                <a:lnTo>
                  <a:pt x="637521" y="131871"/>
                </a:lnTo>
                <a:lnTo>
                  <a:pt x="634491" y="130301"/>
                </a:lnTo>
                <a:lnTo>
                  <a:pt x="644349" y="130301"/>
                </a:lnTo>
                <a:lnTo>
                  <a:pt x="647013" y="125475"/>
                </a:lnTo>
                <a:lnTo>
                  <a:pt x="618362" y="125475"/>
                </a:lnTo>
                <a:lnTo>
                  <a:pt x="617207" y="125171"/>
                </a:lnTo>
                <a:close/>
              </a:path>
              <a:path w="861695" h="688975">
                <a:moveTo>
                  <a:pt x="448436" y="126618"/>
                </a:moveTo>
                <a:lnTo>
                  <a:pt x="445896" y="127507"/>
                </a:lnTo>
                <a:lnTo>
                  <a:pt x="447336" y="127051"/>
                </a:lnTo>
                <a:lnTo>
                  <a:pt x="448436" y="126618"/>
                </a:lnTo>
                <a:close/>
              </a:path>
              <a:path w="861695" h="688975">
                <a:moveTo>
                  <a:pt x="447336" y="127051"/>
                </a:moveTo>
                <a:lnTo>
                  <a:pt x="445896" y="127507"/>
                </a:lnTo>
                <a:lnTo>
                  <a:pt x="446176" y="127507"/>
                </a:lnTo>
                <a:lnTo>
                  <a:pt x="447336" y="127051"/>
                </a:lnTo>
                <a:close/>
              </a:path>
              <a:path w="861695" h="688975">
                <a:moveTo>
                  <a:pt x="448701" y="126618"/>
                </a:moveTo>
                <a:lnTo>
                  <a:pt x="448436" y="126618"/>
                </a:lnTo>
                <a:lnTo>
                  <a:pt x="447336" y="127051"/>
                </a:lnTo>
                <a:lnTo>
                  <a:pt x="448701" y="126618"/>
                </a:lnTo>
                <a:close/>
              </a:path>
              <a:path w="861695" h="688975">
                <a:moveTo>
                  <a:pt x="616203" y="124841"/>
                </a:moveTo>
                <a:lnTo>
                  <a:pt x="617207" y="125171"/>
                </a:lnTo>
                <a:lnTo>
                  <a:pt x="618362" y="125475"/>
                </a:lnTo>
                <a:lnTo>
                  <a:pt x="616203" y="124841"/>
                </a:lnTo>
                <a:close/>
              </a:path>
              <a:path w="861695" h="688975">
                <a:moveTo>
                  <a:pt x="647363" y="124841"/>
                </a:moveTo>
                <a:lnTo>
                  <a:pt x="616203" y="124841"/>
                </a:lnTo>
                <a:lnTo>
                  <a:pt x="618362" y="125475"/>
                </a:lnTo>
                <a:lnTo>
                  <a:pt x="647013" y="125475"/>
                </a:lnTo>
                <a:lnTo>
                  <a:pt x="647363" y="124841"/>
                </a:lnTo>
                <a:close/>
              </a:path>
              <a:path w="861695" h="688975">
                <a:moveTo>
                  <a:pt x="594530" y="119204"/>
                </a:moveTo>
                <a:lnTo>
                  <a:pt x="617207" y="125171"/>
                </a:lnTo>
                <a:lnTo>
                  <a:pt x="616203" y="124841"/>
                </a:lnTo>
                <a:lnTo>
                  <a:pt x="647363" y="124841"/>
                </a:lnTo>
                <a:lnTo>
                  <a:pt x="650238" y="119633"/>
                </a:lnTo>
                <a:lnTo>
                  <a:pt x="596645" y="119633"/>
                </a:lnTo>
                <a:lnTo>
                  <a:pt x="594530" y="119204"/>
                </a:lnTo>
                <a:close/>
              </a:path>
              <a:path w="861695" h="688975">
                <a:moveTo>
                  <a:pt x="469137" y="120142"/>
                </a:moveTo>
                <a:lnTo>
                  <a:pt x="466216" y="120904"/>
                </a:lnTo>
                <a:lnTo>
                  <a:pt x="468073" y="120479"/>
                </a:lnTo>
                <a:lnTo>
                  <a:pt x="469137" y="120142"/>
                </a:lnTo>
                <a:close/>
              </a:path>
              <a:path w="861695" h="688975">
                <a:moveTo>
                  <a:pt x="468073" y="120479"/>
                </a:moveTo>
                <a:lnTo>
                  <a:pt x="466216" y="120904"/>
                </a:lnTo>
                <a:lnTo>
                  <a:pt x="466733" y="120904"/>
                </a:lnTo>
                <a:lnTo>
                  <a:pt x="468073" y="120479"/>
                </a:lnTo>
                <a:close/>
              </a:path>
              <a:path w="861695" h="688975">
                <a:moveTo>
                  <a:pt x="469548" y="120142"/>
                </a:moveTo>
                <a:lnTo>
                  <a:pt x="469137" y="120142"/>
                </a:lnTo>
                <a:lnTo>
                  <a:pt x="468073" y="120479"/>
                </a:lnTo>
                <a:lnTo>
                  <a:pt x="469548" y="120142"/>
                </a:lnTo>
                <a:close/>
              </a:path>
              <a:path w="861695" h="688975">
                <a:moveTo>
                  <a:pt x="594232" y="119125"/>
                </a:moveTo>
                <a:lnTo>
                  <a:pt x="594530" y="119204"/>
                </a:lnTo>
                <a:lnTo>
                  <a:pt x="596645" y="119633"/>
                </a:lnTo>
                <a:lnTo>
                  <a:pt x="594232" y="119125"/>
                </a:lnTo>
                <a:close/>
              </a:path>
              <a:path w="861695" h="688975">
                <a:moveTo>
                  <a:pt x="650518" y="119125"/>
                </a:moveTo>
                <a:lnTo>
                  <a:pt x="594232" y="119125"/>
                </a:lnTo>
                <a:lnTo>
                  <a:pt x="596645" y="119633"/>
                </a:lnTo>
                <a:lnTo>
                  <a:pt x="650238" y="119633"/>
                </a:lnTo>
                <a:lnTo>
                  <a:pt x="650518" y="119125"/>
                </a:lnTo>
                <a:close/>
              </a:path>
              <a:path w="861695" h="688975">
                <a:moveTo>
                  <a:pt x="574346" y="115104"/>
                </a:moveTo>
                <a:lnTo>
                  <a:pt x="594530" y="119204"/>
                </a:lnTo>
                <a:lnTo>
                  <a:pt x="594232" y="119125"/>
                </a:lnTo>
                <a:lnTo>
                  <a:pt x="650518" y="119125"/>
                </a:lnTo>
                <a:lnTo>
                  <a:pt x="652692" y="115188"/>
                </a:lnTo>
                <a:lnTo>
                  <a:pt x="575055" y="115188"/>
                </a:lnTo>
                <a:lnTo>
                  <a:pt x="574346" y="115104"/>
                </a:lnTo>
                <a:close/>
              </a:path>
              <a:path w="861695" h="688975">
                <a:moveTo>
                  <a:pt x="490092" y="115443"/>
                </a:moveTo>
                <a:lnTo>
                  <a:pt x="486917" y="116077"/>
                </a:lnTo>
                <a:lnTo>
                  <a:pt x="488018" y="115917"/>
                </a:lnTo>
                <a:lnTo>
                  <a:pt x="490092" y="115443"/>
                </a:lnTo>
                <a:close/>
              </a:path>
              <a:path w="861695" h="688975">
                <a:moveTo>
                  <a:pt x="488018" y="115917"/>
                </a:moveTo>
                <a:lnTo>
                  <a:pt x="486917" y="116077"/>
                </a:lnTo>
                <a:lnTo>
                  <a:pt x="487316" y="116077"/>
                </a:lnTo>
                <a:lnTo>
                  <a:pt x="488018" y="115917"/>
                </a:lnTo>
                <a:close/>
              </a:path>
              <a:path w="861695" h="688975">
                <a:moveTo>
                  <a:pt x="491272" y="115443"/>
                </a:moveTo>
                <a:lnTo>
                  <a:pt x="490092" y="115443"/>
                </a:lnTo>
                <a:lnTo>
                  <a:pt x="488018" y="115917"/>
                </a:lnTo>
                <a:lnTo>
                  <a:pt x="491272" y="115443"/>
                </a:lnTo>
                <a:close/>
              </a:path>
              <a:path w="861695" h="688975">
                <a:moveTo>
                  <a:pt x="572261" y="114681"/>
                </a:moveTo>
                <a:lnTo>
                  <a:pt x="574346" y="115104"/>
                </a:lnTo>
                <a:lnTo>
                  <a:pt x="575055" y="115188"/>
                </a:lnTo>
                <a:lnTo>
                  <a:pt x="572261" y="114681"/>
                </a:lnTo>
                <a:close/>
              </a:path>
              <a:path w="861695" h="688975">
                <a:moveTo>
                  <a:pt x="652972" y="114681"/>
                </a:moveTo>
                <a:lnTo>
                  <a:pt x="572261" y="114681"/>
                </a:lnTo>
                <a:lnTo>
                  <a:pt x="575055" y="115188"/>
                </a:lnTo>
                <a:lnTo>
                  <a:pt x="652692" y="115188"/>
                </a:lnTo>
                <a:lnTo>
                  <a:pt x="652972" y="114681"/>
                </a:lnTo>
                <a:close/>
              </a:path>
              <a:path w="861695" h="688975">
                <a:moveTo>
                  <a:pt x="552187" y="112463"/>
                </a:moveTo>
                <a:lnTo>
                  <a:pt x="574346" y="115104"/>
                </a:lnTo>
                <a:lnTo>
                  <a:pt x="572261" y="114681"/>
                </a:lnTo>
                <a:lnTo>
                  <a:pt x="652972" y="114681"/>
                </a:lnTo>
                <a:lnTo>
                  <a:pt x="654164" y="112522"/>
                </a:lnTo>
                <a:lnTo>
                  <a:pt x="553592" y="112522"/>
                </a:lnTo>
                <a:lnTo>
                  <a:pt x="552187" y="112463"/>
                </a:lnTo>
                <a:close/>
              </a:path>
              <a:path w="861695" h="688975">
                <a:moveTo>
                  <a:pt x="511301" y="112522"/>
                </a:moveTo>
                <a:lnTo>
                  <a:pt x="508761" y="112775"/>
                </a:lnTo>
                <a:lnTo>
                  <a:pt x="510342" y="112661"/>
                </a:lnTo>
                <a:lnTo>
                  <a:pt x="511301" y="112522"/>
                </a:lnTo>
                <a:close/>
              </a:path>
              <a:path w="861695" h="688975">
                <a:moveTo>
                  <a:pt x="510342" y="112661"/>
                </a:moveTo>
                <a:lnTo>
                  <a:pt x="508761" y="112775"/>
                </a:lnTo>
                <a:lnTo>
                  <a:pt x="509560" y="112775"/>
                </a:lnTo>
                <a:lnTo>
                  <a:pt x="510342" y="112661"/>
                </a:lnTo>
                <a:close/>
              </a:path>
              <a:path w="861695" h="688975">
                <a:moveTo>
                  <a:pt x="512281" y="112522"/>
                </a:moveTo>
                <a:lnTo>
                  <a:pt x="511301" y="112522"/>
                </a:lnTo>
                <a:lnTo>
                  <a:pt x="510342" y="112661"/>
                </a:lnTo>
                <a:lnTo>
                  <a:pt x="512281" y="112522"/>
                </a:lnTo>
                <a:close/>
              </a:path>
              <a:path w="861695" h="688975">
                <a:moveTo>
                  <a:pt x="550544" y="112268"/>
                </a:moveTo>
                <a:lnTo>
                  <a:pt x="552187" y="112463"/>
                </a:lnTo>
                <a:lnTo>
                  <a:pt x="553592" y="112522"/>
                </a:lnTo>
                <a:lnTo>
                  <a:pt x="550544" y="112268"/>
                </a:lnTo>
                <a:close/>
              </a:path>
              <a:path w="861695" h="688975">
                <a:moveTo>
                  <a:pt x="654304" y="112268"/>
                </a:moveTo>
                <a:lnTo>
                  <a:pt x="550544" y="112268"/>
                </a:lnTo>
                <a:lnTo>
                  <a:pt x="553592" y="112522"/>
                </a:lnTo>
                <a:lnTo>
                  <a:pt x="654164" y="112522"/>
                </a:lnTo>
                <a:lnTo>
                  <a:pt x="654304" y="112268"/>
                </a:lnTo>
                <a:close/>
              </a:path>
              <a:path w="861695" h="688975">
                <a:moveTo>
                  <a:pt x="654725" y="111506"/>
                </a:moveTo>
                <a:lnTo>
                  <a:pt x="531621" y="111506"/>
                </a:lnTo>
                <a:lnTo>
                  <a:pt x="530167" y="111550"/>
                </a:lnTo>
                <a:lnTo>
                  <a:pt x="552187" y="112463"/>
                </a:lnTo>
                <a:lnTo>
                  <a:pt x="550544" y="112268"/>
                </a:lnTo>
                <a:lnTo>
                  <a:pt x="654304" y="112268"/>
                </a:lnTo>
                <a:lnTo>
                  <a:pt x="654725" y="111506"/>
                </a:lnTo>
                <a:close/>
              </a:path>
              <a:path w="861695" h="688975">
                <a:moveTo>
                  <a:pt x="531621" y="111506"/>
                </a:moveTo>
                <a:lnTo>
                  <a:pt x="529081" y="111506"/>
                </a:lnTo>
                <a:lnTo>
                  <a:pt x="530167" y="111550"/>
                </a:lnTo>
                <a:lnTo>
                  <a:pt x="531621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816" y="269747"/>
            <a:ext cx="11311255" cy="5798820"/>
            <a:chOff x="432816" y="269747"/>
            <a:chExt cx="11311255" cy="5798820"/>
          </a:xfrm>
        </p:grpSpPr>
        <p:sp>
          <p:nvSpPr>
            <p:cNvPr id="3" name="object 3"/>
            <p:cNvSpPr/>
            <p:nvPr/>
          </p:nvSpPr>
          <p:spPr>
            <a:xfrm>
              <a:off x="432816" y="269747"/>
              <a:ext cx="11201400" cy="5798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3207" y="4305300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55514" y="4349622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1053" y="3892677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369" y="464919"/>
                </a:moveTo>
                <a:lnTo>
                  <a:pt x="82849" y="465445"/>
                </a:lnTo>
                <a:lnTo>
                  <a:pt x="43640" y="485028"/>
                </a:lnTo>
                <a:lnTo>
                  <a:pt x="14646" y="517876"/>
                </a:lnTo>
                <a:lnTo>
                  <a:pt x="0" y="560832"/>
                </a:lnTo>
                <a:lnTo>
                  <a:pt x="3184" y="606125"/>
                </a:lnTo>
                <a:lnTo>
                  <a:pt x="22812" y="645334"/>
                </a:lnTo>
                <a:lnTo>
                  <a:pt x="55703" y="674328"/>
                </a:lnTo>
                <a:lnTo>
                  <a:pt x="98679" y="688975"/>
                </a:lnTo>
                <a:lnTo>
                  <a:pt x="143898" y="685790"/>
                </a:lnTo>
                <a:lnTo>
                  <a:pt x="183070" y="666162"/>
                </a:lnTo>
                <a:lnTo>
                  <a:pt x="212050" y="633271"/>
                </a:lnTo>
                <a:lnTo>
                  <a:pt x="226695" y="590296"/>
                </a:lnTo>
                <a:lnTo>
                  <a:pt x="226037" y="580898"/>
                </a:lnTo>
                <a:lnTo>
                  <a:pt x="151129" y="580898"/>
                </a:lnTo>
                <a:lnTo>
                  <a:pt x="75692" y="570357"/>
                </a:lnTo>
                <a:lnTo>
                  <a:pt x="90369" y="464919"/>
                </a:lnTo>
                <a:close/>
              </a:path>
              <a:path w="861695" h="688975">
                <a:moveTo>
                  <a:pt x="128143" y="462280"/>
                </a:moveTo>
                <a:lnTo>
                  <a:pt x="90369" y="464919"/>
                </a:lnTo>
                <a:lnTo>
                  <a:pt x="75692" y="570357"/>
                </a:lnTo>
                <a:lnTo>
                  <a:pt x="151129" y="580898"/>
                </a:lnTo>
                <a:lnTo>
                  <a:pt x="165793" y="475116"/>
                </a:lnTo>
                <a:lnTo>
                  <a:pt x="128143" y="462280"/>
                </a:lnTo>
                <a:close/>
              </a:path>
              <a:path w="861695" h="688975">
                <a:moveTo>
                  <a:pt x="165793" y="475116"/>
                </a:moveTo>
                <a:lnTo>
                  <a:pt x="151129" y="580898"/>
                </a:lnTo>
                <a:lnTo>
                  <a:pt x="226037" y="580898"/>
                </a:lnTo>
                <a:lnTo>
                  <a:pt x="223529" y="545076"/>
                </a:lnTo>
                <a:lnTo>
                  <a:pt x="203946" y="505904"/>
                </a:lnTo>
                <a:lnTo>
                  <a:pt x="171098" y="476924"/>
                </a:lnTo>
                <a:lnTo>
                  <a:pt x="165793" y="475116"/>
                </a:lnTo>
                <a:close/>
              </a:path>
              <a:path w="861695" h="688975">
                <a:moveTo>
                  <a:pt x="167573" y="462280"/>
                </a:moveTo>
                <a:lnTo>
                  <a:pt x="128143" y="462280"/>
                </a:lnTo>
                <a:lnTo>
                  <a:pt x="165793" y="475116"/>
                </a:lnTo>
                <a:lnTo>
                  <a:pt x="167573" y="462280"/>
                </a:lnTo>
                <a:close/>
              </a:path>
              <a:path w="861695" h="688975">
                <a:moveTo>
                  <a:pt x="530605" y="35306"/>
                </a:moveTo>
                <a:lnTo>
                  <a:pt x="474345" y="40767"/>
                </a:lnTo>
                <a:lnTo>
                  <a:pt x="421640" y="55245"/>
                </a:lnTo>
                <a:lnTo>
                  <a:pt x="372491" y="76581"/>
                </a:lnTo>
                <a:lnTo>
                  <a:pt x="327151" y="103378"/>
                </a:lnTo>
                <a:lnTo>
                  <a:pt x="285496" y="134112"/>
                </a:lnTo>
                <a:lnTo>
                  <a:pt x="247776" y="167259"/>
                </a:lnTo>
                <a:lnTo>
                  <a:pt x="213868" y="201675"/>
                </a:lnTo>
                <a:lnTo>
                  <a:pt x="184023" y="235839"/>
                </a:lnTo>
                <a:lnTo>
                  <a:pt x="157352" y="270891"/>
                </a:lnTo>
                <a:lnTo>
                  <a:pt x="134874" y="310006"/>
                </a:lnTo>
                <a:lnTo>
                  <a:pt x="117601" y="351028"/>
                </a:lnTo>
                <a:lnTo>
                  <a:pt x="104394" y="392938"/>
                </a:lnTo>
                <a:lnTo>
                  <a:pt x="94361" y="436245"/>
                </a:lnTo>
                <a:lnTo>
                  <a:pt x="90369" y="464919"/>
                </a:lnTo>
                <a:lnTo>
                  <a:pt x="128143" y="462280"/>
                </a:lnTo>
                <a:lnTo>
                  <a:pt x="167573" y="462280"/>
                </a:lnTo>
                <a:lnTo>
                  <a:pt x="169545" y="448056"/>
                </a:lnTo>
                <a:lnTo>
                  <a:pt x="169747" y="448056"/>
                </a:lnTo>
                <a:lnTo>
                  <a:pt x="173354" y="430784"/>
                </a:lnTo>
                <a:lnTo>
                  <a:pt x="178053" y="412369"/>
                </a:lnTo>
                <a:lnTo>
                  <a:pt x="183106" y="395478"/>
                </a:lnTo>
                <a:lnTo>
                  <a:pt x="188887" y="377952"/>
                </a:lnTo>
                <a:lnTo>
                  <a:pt x="189484" y="376174"/>
                </a:lnTo>
                <a:lnTo>
                  <a:pt x="195637" y="360806"/>
                </a:lnTo>
                <a:lnTo>
                  <a:pt x="195452" y="360806"/>
                </a:lnTo>
                <a:lnTo>
                  <a:pt x="202845" y="344678"/>
                </a:lnTo>
                <a:lnTo>
                  <a:pt x="203835" y="342519"/>
                </a:lnTo>
                <a:lnTo>
                  <a:pt x="211017" y="329056"/>
                </a:lnTo>
                <a:lnTo>
                  <a:pt x="212217" y="326771"/>
                </a:lnTo>
                <a:lnTo>
                  <a:pt x="212345" y="326771"/>
                </a:lnTo>
                <a:lnTo>
                  <a:pt x="219962" y="314325"/>
                </a:lnTo>
                <a:lnTo>
                  <a:pt x="221361" y="312039"/>
                </a:lnTo>
                <a:lnTo>
                  <a:pt x="221493" y="312039"/>
                </a:lnTo>
                <a:lnTo>
                  <a:pt x="231521" y="298196"/>
                </a:lnTo>
                <a:lnTo>
                  <a:pt x="231688" y="298196"/>
                </a:lnTo>
                <a:lnTo>
                  <a:pt x="242473" y="284606"/>
                </a:lnTo>
                <a:lnTo>
                  <a:pt x="255403" y="269367"/>
                </a:lnTo>
                <a:lnTo>
                  <a:pt x="256159" y="268478"/>
                </a:lnTo>
                <a:lnTo>
                  <a:pt x="269553" y="253746"/>
                </a:lnTo>
                <a:lnTo>
                  <a:pt x="284027" y="238379"/>
                </a:lnTo>
                <a:lnTo>
                  <a:pt x="284988" y="237362"/>
                </a:lnTo>
                <a:lnTo>
                  <a:pt x="299692" y="223139"/>
                </a:lnTo>
                <a:lnTo>
                  <a:pt x="316992" y="207264"/>
                </a:lnTo>
                <a:lnTo>
                  <a:pt x="317166" y="207264"/>
                </a:lnTo>
                <a:lnTo>
                  <a:pt x="334137" y="192786"/>
                </a:lnTo>
                <a:lnTo>
                  <a:pt x="334335" y="192786"/>
                </a:lnTo>
                <a:lnTo>
                  <a:pt x="350484" y="180212"/>
                </a:lnTo>
                <a:lnTo>
                  <a:pt x="351790" y="179197"/>
                </a:lnTo>
                <a:lnTo>
                  <a:pt x="368750" y="167386"/>
                </a:lnTo>
                <a:lnTo>
                  <a:pt x="368553" y="167386"/>
                </a:lnTo>
                <a:lnTo>
                  <a:pt x="387381" y="155575"/>
                </a:lnTo>
                <a:lnTo>
                  <a:pt x="387223" y="155575"/>
                </a:lnTo>
                <a:lnTo>
                  <a:pt x="389000" y="154559"/>
                </a:lnTo>
                <a:lnTo>
                  <a:pt x="406494" y="144906"/>
                </a:lnTo>
                <a:lnTo>
                  <a:pt x="406273" y="144906"/>
                </a:lnTo>
                <a:lnTo>
                  <a:pt x="408559" y="143764"/>
                </a:lnTo>
                <a:lnTo>
                  <a:pt x="426100" y="135509"/>
                </a:lnTo>
                <a:lnTo>
                  <a:pt x="425957" y="135509"/>
                </a:lnTo>
                <a:lnTo>
                  <a:pt x="428244" y="134493"/>
                </a:lnTo>
                <a:lnTo>
                  <a:pt x="428541" y="134493"/>
                </a:lnTo>
                <a:lnTo>
                  <a:pt x="446303" y="127508"/>
                </a:lnTo>
                <a:lnTo>
                  <a:pt x="446024" y="127508"/>
                </a:lnTo>
                <a:lnTo>
                  <a:pt x="448564" y="126618"/>
                </a:lnTo>
                <a:lnTo>
                  <a:pt x="448813" y="126618"/>
                </a:lnTo>
                <a:lnTo>
                  <a:pt x="466746" y="120904"/>
                </a:lnTo>
                <a:lnTo>
                  <a:pt x="466217" y="120904"/>
                </a:lnTo>
                <a:lnTo>
                  <a:pt x="469138" y="120142"/>
                </a:lnTo>
                <a:lnTo>
                  <a:pt x="469548" y="120142"/>
                </a:lnTo>
                <a:lnTo>
                  <a:pt x="487871" y="115950"/>
                </a:lnTo>
                <a:lnTo>
                  <a:pt x="486918" y="115950"/>
                </a:lnTo>
                <a:lnTo>
                  <a:pt x="490093" y="115443"/>
                </a:lnTo>
                <a:lnTo>
                  <a:pt x="490530" y="115443"/>
                </a:lnTo>
                <a:lnTo>
                  <a:pt x="509495" y="112775"/>
                </a:lnTo>
                <a:lnTo>
                  <a:pt x="508762" y="112775"/>
                </a:lnTo>
                <a:lnTo>
                  <a:pt x="511301" y="112522"/>
                </a:lnTo>
                <a:lnTo>
                  <a:pt x="511841" y="112522"/>
                </a:lnTo>
                <a:lnTo>
                  <a:pt x="519541" y="111887"/>
                </a:lnTo>
                <a:lnTo>
                  <a:pt x="519302" y="111887"/>
                </a:lnTo>
                <a:lnTo>
                  <a:pt x="521080" y="111760"/>
                </a:lnTo>
                <a:lnTo>
                  <a:pt x="523409" y="111760"/>
                </a:lnTo>
                <a:lnTo>
                  <a:pt x="530101" y="111553"/>
                </a:lnTo>
                <a:lnTo>
                  <a:pt x="528954" y="111506"/>
                </a:lnTo>
                <a:lnTo>
                  <a:pt x="654742" y="111506"/>
                </a:lnTo>
                <a:lnTo>
                  <a:pt x="679062" y="67529"/>
                </a:lnTo>
                <a:lnTo>
                  <a:pt x="639064" y="52070"/>
                </a:lnTo>
                <a:lnTo>
                  <a:pt x="585597" y="39750"/>
                </a:lnTo>
                <a:lnTo>
                  <a:pt x="558165" y="36322"/>
                </a:lnTo>
                <a:lnTo>
                  <a:pt x="530605" y="35306"/>
                </a:lnTo>
                <a:close/>
              </a:path>
              <a:path w="861695" h="688975">
                <a:moveTo>
                  <a:pt x="169747" y="448056"/>
                </a:moveTo>
                <a:lnTo>
                  <a:pt x="169545" y="448056"/>
                </a:lnTo>
                <a:lnTo>
                  <a:pt x="169164" y="450850"/>
                </a:lnTo>
                <a:lnTo>
                  <a:pt x="169747" y="448056"/>
                </a:lnTo>
                <a:close/>
              </a:path>
              <a:path w="861695" h="688975">
                <a:moveTo>
                  <a:pt x="173450" y="430784"/>
                </a:moveTo>
                <a:lnTo>
                  <a:pt x="173100" y="432181"/>
                </a:lnTo>
                <a:lnTo>
                  <a:pt x="173450" y="430784"/>
                </a:lnTo>
                <a:close/>
              </a:path>
              <a:path w="861695" h="688975">
                <a:moveTo>
                  <a:pt x="178171" y="412369"/>
                </a:moveTo>
                <a:lnTo>
                  <a:pt x="177800" y="413639"/>
                </a:lnTo>
                <a:lnTo>
                  <a:pt x="178171" y="412369"/>
                </a:lnTo>
                <a:close/>
              </a:path>
              <a:path w="861695" h="688975">
                <a:moveTo>
                  <a:pt x="183515" y="394081"/>
                </a:moveTo>
                <a:lnTo>
                  <a:pt x="183006" y="395478"/>
                </a:lnTo>
                <a:lnTo>
                  <a:pt x="183515" y="394081"/>
                </a:lnTo>
                <a:close/>
              </a:path>
              <a:path w="861695" h="688975">
                <a:moveTo>
                  <a:pt x="189484" y="376174"/>
                </a:moveTo>
                <a:lnTo>
                  <a:pt x="188849" y="377952"/>
                </a:lnTo>
                <a:lnTo>
                  <a:pt x="189100" y="377316"/>
                </a:lnTo>
                <a:lnTo>
                  <a:pt x="189484" y="376174"/>
                </a:lnTo>
                <a:close/>
              </a:path>
              <a:path w="861695" h="688975">
                <a:moveTo>
                  <a:pt x="189100" y="377316"/>
                </a:moveTo>
                <a:lnTo>
                  <a:pt x="188849" y="377952"/>
                </a:lnTo>
                <a:lnTo>
                  <a:pt x="189100" y="377316"/>
                </a:lnTo>
                <a:close/>
              </a:path>
              <a:path w="861695" h="688975">
                <a:moveTo>
                  <a:pt x="189553" y="376174"/>
                </a:moveTo>
                <a:lnTo>
                  <a:pt x="189100" y="377316"/>
                </a:lnTo>
                <a:lnTo>
                  <a:pt x="189553" y="376174"/>
                </a:lnTo>
                <a:close/>
              </a:path>
              <a:path w="861695" h="688975">
                <a:moveTo>
                  <a:pt x="196342" y="359029"/>
                </a:moveTo>
                <a:lnTo>
                  <a:pt x="195452" y="360806"/>
                </a:lnTo>
                <a:lnTo>
                  <a:pt x="195637" y="360806"/>
                </a:lnTo>
                <a:lnTo>
                  <a:pt x="196342" y="359029"/>
                </a:lnTo>
                <a:close/>
              </a:path>
              <a:path w="861695" h="688975">
                <a:moveTo>
                  <a:pt x="203835" y="342519"/>
                </a:moveTo>
                <a:lnTo>
                  <a:pt x="202819" y="344678"/>
                </a:lnTo>
                <a:lnTo>
                  <a:pt x="203027" y="344280"/>
                </a:lnTo>
                <a:lnTo>
                  <a:pt x="203835" y="342519"/>
                </a:lnTo>
                <a:close/>
              </a:path>
              <a:path w="861695" h="688975">
                <a:moveTo>
                  <a:pt x="203027" y="344280"/>
                </a:moveTo>
                <a:lnTo>
                  <a:pt x="202819" y="344678"/>
                </a:lnTo>
                <a:lnTo>
                  <a:pt x="203027" y="344280"/>
                </a:lnTo>
                <a:close/>
              </a:path>
              <a:path w="861695" h="688975">
                <a:moveTo>
                  <a:pt x="203952" y="342519"/>
                </a:moveTo>
                <a:lnTo>
                  <a:pt x="203027" y="344280"/>
                </a:lnTo>
                <a:lnTo>
                  <a:pt x="203952" y="342519"/>
                </a:lnTo>
                <a:close/>
              </a:path>
              <a:path w="861695" h="688975">
                <a:moveTo>
                  <a:pt x="212217" y="326771"/>
                </a:moveTo>
                <a:lnTo>
                  <a:pt x="210947" y="329056"/>
                </a:lnTo>
                <a:lnTo>
                  <a:pt x="211440" y="328250"/>
                </a:lnTo>
                <a:lnTo>
                  <a:pt x="212217" y="326771"/>
                </a:lnTo>
                <a:close/>
              </a:path>
              <a:path w="861695" h="688975">
                <a:moveTo>
                  <a:pt x="211440" y="328250"/>
                </a:moveTo>
                <a:lnTo>
                  <a:pt x="210947" y="329056"/>
                </a:lnTo>
                <a:lnTo>
                  <a:pt x="211440" y="328250"/>
                </a:lnTo>
                <a:close/>
              </a:path>
              <a:path w="861695" h="688975">
                <a:moveTo>
                  <a:pt x="212345" y="326771"/>
                </a:moveTo>
                <a:lnTo>
                  <a:pt x="212217" y="326771"/>
                </a:lnTo>
                <a:lnTo>
                  <a:pt x="211440" y="328250"/>
                </a:lnTo>
                <a:lnTo>
                  <a:pt x="212345" y="326771"/>
                </a:lnTo>
                <a:close/>
              </a:path>
              <a:path w="861695" h="688975">
                <a:moveTo>
                  <a:pt x="221361" y="312039"/>
                </a:moveTo>
                <a:lnTo>
                  <a:pt x="219837" y="314325"/>
                </a:lnTo>
                <a:lnTo>
                  <a:pt x="220642" y="313212"/>
                </a:lnTo>
                <a:lnTo>
                  <a:pt x="221361" y="312039"/>
                </a:lnTo>
                <a:close/>
              </a:path>
              <a:path w="861695" h="688975">
                <a:moveTo>
                  <a:pt x="220642" y="313212"/>
                </a:moveTo>
                <a:lnTo>
                  <a:pt x="219837" y="314325"/>
                </a:lnTo>
                <a:lnTo>
                  <a:pt x="220642" y="313212"/>
                </a:lnTo>
                <a:close/>
              </a:path>
              <a:path w="861695" h="688975">
                <a:moveTo>
                  <a:pt x="221493" y="312039"/>
                </a:moveTo>
                <a:lnTo>
                  <a:pt x="221361" y="312039"/>
                </a:lnTo>
                <a:lnTo>
                  <a:pt x="220642" y="313212"/>
                </a:lnTo>
                <a:lnTo>
                  <a:pt x="221493" y="312039"/>
                </a:lnTo>
                <a:close/>
              </a:path>
              <a:path w="861695" h="688975">
                <a:moveTo>
                  <a:pt x="231688" y="298196"/>
                </a:moveTo>
                <a:lnTo>
                  <a:pt x="231521" y="298196"/>
                </a:lnTo>
                <a:lnTo>
                  <a:pt x="230377" y="299847"/>
                </a:lnTo>
                <a:lnTo>
                  <a:pt x="231688" y="298196"/>
                </a:lnTo>
                <a:close/>
              </a:path>
              <a:path w="861695" h="688975">
                <a:moveTo>
                  <a:pt x="242896" y="284074"/>
                </a:moveTo>
                <a:lnTo>
                  <a:pt x="242443" y="284606"/>
                </a:lnTo>
                <a:lnTo>
                  <a:pt x="242896" y="284074"/>
                </a:lnTo>
                <a:close/>
              </a:path>
              <a:path w="861695" h="688975">
                <a:moveTo>
                  <a:pt x="256202" y="268478"/>
                </a:moveTo>
                <a:lnTo>
                  <a:pt x="255494" y="269259"/>
                </a:lnTo>
                <a:lnTo>
                  <a:pt x="256202" y="268478"/>
                </a:lnTo>
                <a:close/>
              </a:path>
              <a:path w="861695" h="688975">
                <a:moveTo>
                  <a:pt x="270128" y="253111"/>
                </a:moveTo>
                <a:lnTo>
                  <a:pt x="269494" y="253746"/>
                </a:lnTo>
                <a:lnTo>
                  <a:pt x="270128" y="253111"/>
                </a:lnTo>
                <a:close/>
              </a:path>
              <a:path w="861695" h="688975">
                <a:moveTo>
                  <a:pt x="284988" y="237362"/>
                </a:moveTo>
                <a:lnTo>
                  <a:pt x="283972" y="238379"/>
                </a:lnTo>
                <a:lnTo>
                  <a:pt x="284635" y="237736"/>
                </a:lnTo>
                <a:lnTo>
                  <a:pt x="284988" y="237362"/>
                </a:lnTo>
                <a:close/>
              </a:path>
              <a:path w="861695" h="688975">
                <a:moveTo>
                  <a:pt x="284635" y="237736"/>
                </a:moveTo>
                <a:lnTo>
                  <a:pt x="283972" y="238379"/>
                </a:lnTo>
                <a:lnTo>
                  <a:pt x="284635" y="237736"/>
                </a:lnTo>
                <a:close/>
              </a:path>
              <a:path w="861695" h="688975">
                <a:moveTo>
                  <a:pt x="285020" y="237362"/>
                </a:moveTo>
                <a:lnTo>
                  <a:pt x="284635" y="237736"/>
                </a:lnTo>
                <a:lnTo>
                  <a:pt x="285020" y="237362"/>
                </a:lnTo>
                <a:close/>
              </a:path>
              <a:path w="861695" h="688975">
                <a:moveTo>
                  <a:pt x="300609" y="222250"/>
                </a:moveTo>
                <a:lnTo>
                  <a:pt x="299593" y="223139"/>
                </a:lnTo>
                <a:lnTo>
                  <a:pt x="300609" y="222250"/>
                </a:lnTo>
                <a:close/>
              </a:path>
              <a:path w="861695" h="688975">
                <a:moveTo>
                  <a:pt x="642153" y="134270"/>
                </a:moveTo>
                <a:lnTo>
                  <a:pt x="605790" y="200025"/>
                </a:lnTo>
                <a:lnTo>
                  <a:pt x="861187" y="210566"/>
                </a:lnTo>
                <a:lnTo>
                  <a:pt x="821106" y="152273"/>
                </a:lnTo>
                <a:lnTo>
                  <a:pt x="676910" y="152273"/>
                </a:lnTo>
                <a:lnTo>
                  <a:pt x="642153" y="134270"/>
                </a:lnTo>
                <a:close/>
              </a:path>
              <a:path w="861695" h="688975">
                <a:moveTo>
                  <a:pt x="317166" y="207264"/>
                </a:moveTo>
                <a:lnTo>
                  <a:pt x="316992" y="207264"/>
                </a:lnTo>
                <a:lnTo>
                  <a:pt x="315975" y="208280"/>
                </a:lnTo>
                <a:lnTo>
                  <a:pt x="317166" y="207264"/>
                </a:lnTo>
                <a:close/>
              </a:path>
              <a:path w="861695" h="688975">
                <a:moveTo>
                  <a:pt x="334335" y="192786"/>
                </a:moveTo>
                <a:lnTo>
                  <a:pt x="334137" y="192786"/>
                </a:lnTo>
                <a:lnTo>
                  <a:pt x="332867" y="193929"/>
                </a:lnTo>
                <a:lnTo>
                  <a:pt x="334335" y="192786"/>
                </a:lnTo>
                <a:close/>
              </a:path>
              <a:path w="861695" h="688975">
                <a:moveTo>
                  <a:pt x="351790" y="179197"/>
                </a:moveTo>
                <a:lnTo>
                  <a:pt x="350393" y="180212"/>
                </a:lnTo>
                <a:lnTo>
                  <a:pt x="351290" y="179586"/>
                </a:lnTo>
                <a:lnTo>
                  <a:pt x="351790" y="179197"/>
                </a:lnTo>
                <a:close/>
              </a:path>
              <a:path w="861695" h="688975">
                <a:moveTo>
                  <a:pt x="351290" y="179586"/>
                </a:moveTo>
                <a:lnTo>
                  <a:pt x="350393" y="180212"/>
                </a:lnTo>
                <a:lnTo>
                  <a:pt x="351290" y="179586"/>
                </a:lnTo>
                <a:close/>
              </a:path>
              <a:path w="861695" h="688975">
                <a:moveTo>
                  <a:pt x="351847" y="179197"/>
                </a:moveTo>
                <a:lnTo>
                  <a:pt x="351290" y="179586"/>
                </a:lnTo>
                <a:lnTo>
                  <a:pt x="351847" y="179197"/>
                </a:lnTo>
                <a:close/>
              </a:path>
              <a:path w="861695" h="688975">
                <a:moveTo>
                  <a:pt x="370204" y="166370"/>
                </a:moveTo>
                <a:lnTo>
                  <a:pt x="368553" y="167386"/>
                </a:lnTo>
                <a:lnTo>
                  <a:pt x="368750" y="167386"/>
                </a:lnTo>
                <a:lnTo>
                  <a:pt x="370204" y="166370"/>
                </a:lnTo>
                <a:close/>
              </a:path>
              <a:path w="861695" h="688975">
                <a:moveTo>
                  <a:pt x="389000" y="154559"/>
                </a:moveTo>
                <a:lnTo>
                  <a:pt x="387223" y="155575"/>
                </a:lnTo>
                <a:lnTo>
                  <a:pt x="388570" y="154829"/>
                </a:lnTo>
                <a:lnTo>
                  <a:pt x="389000" y="154559"/>
                </a:lnTo>
                <a:close/>
              </a:path>
              <a:path w="861695" h="688975">
                <a:moveTo>
                  <a:pt x="388570" y="154829"/>
                </a:moveTo>
                <a:lnTo>
                  <a:pt x="387223" y="155575"/>
                </a:lnTo>
                <a:lnTo>
                  <a:pt x="387381" y="155575"/>
                </a:lnTo>
                <a:lnTo>
                  <a:pt x="388570" y="154829"/>
                </a:lnTo>
                <a:close/>
              </a:path>
              <a:path w="861695" h="688975">
                <a:moveTo>
                  <a:pt x="389058" y="154559"/>
                </a:moveTo>
                <a:lnTo>
                  <a:pt x="388570" y="154829"/>
                </a:lnTo>
                <a:lnTo>
                  <a:pt x="389058" y="154559"/>
                </a:lnTo>
                <a:close/>
              </a:path>
              <a:path w="861695" h="688975">
                <a:moveTo>
                  <a:pt x="679062" y="67529"/>
                </a:moveTo>
                <a:lnTo>
                  <a:pt x="642153" y="134270"/>
                </a:lnTo>
                <a:lnTo>
                  <a:pt x="676910" y="152273"/>
                </a:lnTo>
                <a:lnTo>
                  <a:pt x="711962" y="84581"/>
                </a:lnTo>
                <a:lnTo>
                  <a:pt x="679062" y="67529"/>
                </a:lnTo>
                <a:close/>
              </a:path>
              <a:path w="861695" h="688975">
                <a:moveTo>
                  <a:pt x="716406" y="0"/>
                </a:moveTo>
                <a:lnTo>
                  <a:pt x="679062" y="67529"/>
                </a:lnTo>
                <a:lnTo>
                  <a:pt x="711962" y="84581"/>
                </a:lnTo>
                <a:lnTo>
                  <a:pt x="676910" y="152273"/>
                </a:lnTo>
                <a:lnTo>
                  <a:pt x="821106" y="152273"/>
                </a:lnTo>
                <a:lnTo>
                  <a:pt x="716406" y="0"/>
                </a:lnTo>
                <a:close/>
              </a:path>
              <a:path w="861695" h="688975">
                <a:moveTo>
                  <a:pt x="408559" y="143764"/>
                </a:moveTo>
                <a:lnTo>
                  <a:pt x="406273" y="144906"/>
                </a:lnTo>
                <a:lnTo>
                  <a:pt x="407811" y="144177"/>
                </a:lnTo>
                <a:lnTo>
                  <a:pt x="408559" y="143764"/>
                </a:lnTo>
                <a:close/>
              </a:path>
              <a:path w="861695" h="688975">
                <a:moveTo>
                  <a:pt x="407811" y="144177"/>
                </a:moveTo>
                <a:lnTo>
                  <a:pt x="406273" y="144906"/>
                </a:lnTo>
                <a:lnTo>
                  <a:pt x="406494" y="144906"/>
                </a:lnTo>
                <a:lnTo>
                  <a:pt x="407811" y="144177"/>
                </a:lnTo>
                <a:close/>
              </a:path>
              <a:path w="861695" h="688975">
                <a:moveTo>
                  <a:pt x="408684" y="143764"/>
                </a:moveTo>
                <a:lnTo>
                  <a:pt x="407811" y="144177"/>
                </a:lnTo>
                <a:lnTo>
                  <a:pt x="408684" y="143764"/>
                </a:lnTo>
                <a:close/>
              </a:path>
              <a:path w="861695" h="688975">
                <a:moveTo>
                  <a:pt x="428244" y="134493"/>
                </a:moveTo>
                <a:lnTo>
                  <a:pt x="425957" y="135509"/>
                </a:lnTo>
                <a:lnTo>
                  <a:pt x="426794" y="135180"/>
                </a:lnTo>
                <a:lnTo>
                  <a:pt x="428244" y="134493"/>
                </a:lnTo>
                <a:close/>
              </a:path>
              <a:path w="861695" h="688975">
                <a:moveTo>
                  <a:pt x="426794" y="135180"/>
                </a:moveTo>
                <a:lnTo>
                  <a:pt x="425957" y="135509"/>
                </a:lnTo>
                <a:lnTo>
                  <a:pt x="426100" y="135509"/>
                </a:lnTo>
                <a:lnTo>
                  <a:pt x="426794" y="135180"/>
                </a:lnTo>
                <a:close/>
              </a:path>
              <a:path w="861695" h="688975">
                <a:moveTo>
                  <a:pt x="428541" y="134493"/>
                </a:moveTo>
                <a:lnTo>
                  <a:pt x="428244" y="134493"/>
                </a:lnTo>
                <a:lnTo>
                  <a:pt x="426794" y="135180"/>
                </a:lnTo>
                <a:lnTo>
                  <a:pt x="428541" y="134493"/>
                </a:lnTo>
                <a:close/>
              </a:path>
              <a:path w="861695" h="688975">
                <a:moveTo>
                  <a:pt x="637042" y="131622"/>
                </a:moveTo>
                <a:lnTo>
                  <a:pt x="642153" y="134270"/>
                </a:lnTo>
                <a:lnTo>
                  <a:pt x="643083" y="132587"/>
                </a:lnTo>
                <a:lnTo>
                  <a:pt x="639952" y="132587"/>
                </a:lnTo>
                <a:lnTo>
                  <a:pt x="637042" y="131622"/>
                </a:lnTo>
                <a:close/>
              </a:path>
              <a:path w="861695" h="688975">
                <a:moveTo>
                  <a:pt x="634492" y="130302"/>
                </a:moveTo>
                <a:lnTo>
                  <a:pt x="637042" y="131622"/>
                </a:lnTo>
                <a:lnTo>
                  <a:pt x="639952" y="132587"/>
                </a:lnTo>
                <a:lnTo>
                  <a:pt x="634492" y="130302"/>
                </a:lnTo>
                <a:close/>
              </a:path>
              <a:path w="861695" h="688975">
                <a:moveTo>
                  <a:pt x="644347" y="130302"/>
                </a:moveTo>
                <a:lnTo>
                  <a:pt x="634492" y="130302"/>
                </a:lnTo>
                <a:lnTo>
                  <a:pt x="639952" y="132587"/>
                </a:lnTo>
                <a:lnTo>
                  <a:pt x="643083" y="132587"/>
                </a:lnTo>
                <a:lnTo>
                  <a:pt x="644347" y="130302"/>
                </a:lnTo>
                <a:close/>
              </a:path>
              <a:path w="861695" h="688975">
                <a:moveTo>
                  <a:pt x="647438" y="124714"/>
                </a:moveTo>
                <a:lnTo>
                  <a:pt x="616203" y="124714"/>
                </a:lnTo>
                <a:lnTo>
                  <a:pt x="637042" y="131622"/>
                </a:lnTo>
                <a:lnTo>
                  <a:pt x="634492" y="130302"/>
                </a:lnTo>
                <a:lnTo>
                  <a:pt x="644347" y="130302"/>
                </a:lnTo>
                <a:lnTo>
                  <a:pt x="647438" y="124714"/>
                </a:lnTo>
                <a:close/>
              </a:path>
              <a:path w="861695" h="688975">
                <a:moveTo>
                  <a:pt x="448564" y="126618"/>
                </a:moveTo>
                <a:lnTo>
                  <a:pt x="446024" y="127508"/>
                </a:lnTo>
                <a:lnTo>
                  <a:pt x="447497" y="127038"/>
                </a:lnTo>
                <a:lnTo>
                  <a:pt x="448564" y="126618"/>
                </a:lnTo>
                <a:close/>
              </a:path>
              <a:path w="861695" h="688975">
                <a:moveTo>
                  <a:pt x="447497" y="127038"/>
                </a:moveTo>
                <a:lnTo>
                  <a:pt x="446024" y="127508"/>
                </a:lnTo>
                <a:lnTo>
                  <a:pt x="446303" y="127508"/>
                </a:lnTo>
                <a:lnTo>
                  <a:pt x="447497" y="127038"/>
                </a:lnTo>
                <a:close/>
              </a:path>
              <a:path w="861695" h="688975">
                <a:moveTo>
                  <a:pt x="448813" y="126618"/>
                </a:moveTo>
                <a:lnTo>
                  <a:pt x="448564" y="126618"/>
                </a:lnTo>
                <a:lnTo>
                  <a:pt x="447497" y="127038"/>
                </a:lnTo>
                <a:lnTo>
                  <a:pt x="448813" y="126618"/>
                </a:lnTo>
                <a:close/>
              </a:path>
              <a:path w="861695" h="688975">
                <a:moveTo>
                  <a:pt x="595037" y="119213"/>
                </a:moveTo>
                <a:lnTo>
                  <a:pt x="618490" y="125475"/>
                </a:lnTo>
                <a:lnTo>
                  <a:pt x="616203" y="124714"/>
                </a:lnTo>
                <a:lnTo>
                  <a:pt x="647438" y="124714"/>
                </a:lnTo>
                <a:lnTo>
                  <a:pt x="650317" y="119506"/>
                </a:lnTo>
                <a:lnTo>
                  <a:pt x="596519" y="119506"/>
                </a:lnTo>
                <a:lnTo>
                  <a:pt x="595037" y="119213"/>
                </a:lnTo>
                <a:close/>
              </a:path>
              <a:path w="861695" h="688975">
                <a:moveTo>
                  <a:pt x="469138" y="120142"/>
                </a:moveTo>
                <a:lnTo>
                  <a:pt x="466217" y="120904"/>
                </a:lnTo>
                <a:lnTo>
                  <a:pt x="468094" y="120474"/>
                </a:lnTo>
                <a:lnTo>
                  <a:pt x="469138" y="120142"/>
                </a:lnTo>
                <a:close/>
              </a:path>
              <a:path w="861695" h="688975">
                <a:moveTo>
                  <a:pt x="468094" y="120474"/>
                </a:moveTo>
                <a:lnTo>
                  <a:pt x="466217" y="120904"/>
                </a:lnTo>
                <a:lnTo>
                  <a:pt x="466746" y="120904"/>
                </a:lnTo>
                <a:lnTo>
                  <a:pt x="468094" y="120474"/>
                </a:lnTo>
                <a:close/>
              </a:path>
              <a:path w="861695" h="688975">
                <a:moveTo>
                  <a:pt x="469548" y="120142"/>
                </a:moveTo>
                <a:lnTo>
                  <a:pt x="469138" y="120142"/>
                </a:lnTo>
                <a:lnTo>
                  <a:pt x="468094" y="120474"/>
                </a:lnTo>
                <a:lnTo>
                  <a:pt x="469548" y="120142"/>
                </a:lnTo>
                <a:close/>
              </a:path>
              <a:path w="861695" h="688975">
                <a:moveTo>
                  <a:pt x="594232" y="118999"/>
                </a:moveTo>
                <a:lnTo>
                  <a:pt x="595037" y="119213"/>
                </a:lnTo>
                <a:lnTo>
                  <a:pt x="596519" y="119506"/>
                </a:lnTo>
                <a:lnTo>
                  <a:pt x="594232" y="118999"/>
                </a:lnTo>
                <a:close/>
              </a:path>
              <a:path w="861695" h="688975">
                <a:moveTo>
                  <a:pt x="650598" y="118999"/>
                </a:moveTo>
                <a:lnTo>
                  <a:pt x="594232" y="118999"/>
                </a:lnTo>
                <a:lnTo>
                  <a:pt x="596519" y="119506"/>
                </a:lnTo>
                <a:lnTo>
                  <a:pt x="650317" y="119506"/>
                </a:lnTo>
                <a:lnTo>
                  <a:pt x="650598" y="118999"/>
                </a:lnTo>
                <a:close/>
              </a:path>
              <a:path w="861695" h="688975">
                <a:moveTo>
                  <a:pt x="574165" y="115082"/>
                </a:moveTo>
                <a:lnTo>
                  <a:pt x="595037" y="119213"/>
                </a:lnTo>
                <a:lnTo>
                  <a:pt x="594232" y="118999"/>
                </a:lnTo>
                <a:lnTo>
                  <a:pt x="650598" y="118999"/>
                </a:lnTo>
                <a:lnTo>
                  <a:pt x="652705" y="115189"/>
                </a:lnTo>
                <a:lnTo>
                  <a:pt x="575055" y="115189"/>
                </a:lnTo>
                <a:lnTo>
                  <a:pt x="574165" y="115082"/>
                </a:lnTo>
                <a:close/>
              </a:path>
              <a:path w="861695" h="688975">
                <a:moveTo>
                  <a:pt x="490093" y="115443"/>
                </a:moveTo>
                <a:lnTo>
                  <a:pt x="486918" y="115950"/>
                </a:lnTo>
                <a:lnTo>
                  <a:pt x="489394" y="115602"/>
                </a:lnTo>
                <a:lnTo>
                  <a:pt x="490093" y="115443"/>
                </a:lnTo>
                <a:close/>
              </a:path>
              <a:path w="861695" h="688975">
                <a:moveTo>
                  <a:pt x="489394" y="115602"/>
                </a:moveTo>
                <a:lnTo>
                  <a:pt x="486918" y="115950"/>
                </a:lnTo>
                <a:lnTo>
                  <a:pt x="487871" y="115950"/>
                </a:lnTo>
                <a:lnTo>
                  <a:pt x="489394" y="115602"/>
                </a:lnTo>
                <a:close/>
              </a:path>
              <a:path w="861695" h="688975">
                <a:moveTo>
                  <a:pt x="490530" y="115443"/>
                </a:moveTo>
                <a:lnTo>
                  <a:pt x="490093" y="115443"/>
                </a:lnTo>
                <a:lnTo>
                  <a:pt x="489394" y="115602"/>
                </a:lnTo>
                <a:lnTo>
                  <a:pt x="490530" y="115443"/>
                </a:lnTo>
                <a:close/>
              </a:path>
              <a:path w="861695" h="688975">
                <a:moveTo>
                  <a:pt x="572135" y="114681"/>
                </a:moveTo>
                <a:lnTo>
                  <a:pt x="574165" y="115082"/>
                </a:lnTo>
                <a:lnTo>
                  <a:pt x="575055" y="115189"/>
                </a:lnTo>
                <a:lnTo>
                  <a:pt x="572135" y="114681"/>
                </a:lnTo>
                <a:close/>
              </a:path>
              <a:path w="861695" h="688975">
                <a:moveTo>
                  <a:pt x="652986" y="114681"/>
                </a:moveTo>
                <a:lnTo>
                  <a:pt x="572135" y="114681"/>
                </a:lnTo>
                <a:lnTo>
                  <a:pt x="575055" y="115189"/>
                </a:lnTo>
                <a:lnTo>
                  <a:pt x="652705" y="115189"/>
                </a:lnTo>
                <a:lnTo>
                  <a:pt x="652986" y="114681"/>
                </a:lnTo>
                <a:close/>
              </a:path>
              <a:path w="861695" h="688975">
                <a:moveTo>
                  <a:pt x="552128" y="112456"/>
                </a:moveTo>
                <a:lnTo>
                  <a:pt x="574165" y="115082"/>
                </a:lnTo>
                <a:lnTo>
                  <a:pt x="572135" y="114681"/>
                </a:lnTo>
                <a:lnTo>
                  <a:pt x="652986" y="114681"/>
                </a:lnTo>
                <a:lnTo>
                  <a:pt x="654180" y="112522"/>
                </a:lnTo>
                <a:lnTo>
                  <a:pt x="553720" y="112522"/>
                </a:lnTo>
                <a:lnTo>
                  <a:pt x="552128" y="112456"/>
                </a:lnTo>
                <a:close/>
              </a:path>
              <a:path w="861695" h="688975">
                <a:moveTo>
                  <a:pt x="511301" y="112522"/>
                </a:moveTo>
                <a:lnTo>
                  <a:pt x="508762" y="112775"/>
                </a:lnTo>
                <a:lnTo>
                  <a:pt x="510536" y="112629"/>
                </a:lnTo>
                <a:lnTo>
                  <a:pt x="511301" y="112522"/>
                </a:lnTo>
                <a:close/>
              </a:path>
              <a:path w="861695" h="688975">
                <a:moveTo>
                  <a:pt x="510536" y="112629"/>
                </a:moveTo>
                <a:lnTo>
                  <a:pt x="508762" y="112775"/>
                </a:lnTo>
                <a:lnTo>
                  <a:pt x="509495" y="112775"/>
                </a:lnTo>
                <a:lnTo>
                  <a:pt x="510536" y="112629"/>
                </a:lnTo>
                <a:close/>
              </a:path>
              <a:path w="861695" h="688975">
                <a:moveTo>
                  <a:pt x="511841" y="112522"/>
                </a:moveTo>
                <a:lnTo>
                  <a:pt x="511301" y="112522"/>
                </a:lnTo>
                <a:lnTo>
                  <a:pt x="510536" y="112629"/>
                </a:lnTo>
                <a:lnTo>
                  <a:pt x="511841" y="112522"/>
                </a:lnTo>
                <a:close/>
              </a:path>
              <a:path w="861695" h="688975">
                <a:moveTo>
                  <a:pt x="550545" y="112268"/>
                </a:moveTo>
                <a:lnTo>
                  <a:pt x="552128" y="112456"/>
                </a:lnTo>
                <a:lnTo>
                  <a:pt x="553720" y="112522"/>
                </a:lnTo>
                <a:lnTo>
                  <a:pt x="550545" y="112268"/>
                </a:lnTo>
                <a:close/>
              </a:path>
              <a:path w="861695" h="688975">
                <a:moveTo>
                  <a:pt x="654321" y="112268"/>
                </a:moveTo>
                <a:lnTo>
                  <a:pt x="550545" y="112268"/>
                </a:lnTo>
                <a:lnTo>
                  <a:pt x="553720" y="112522"/>
                </a:lnTo>
                <a:lnTo>
                  <a:pt x="654180" y="112522"/>
                </a:lnTo>
                <a:lnTo>
                  <a:pt x="654321" y="112268"/>
                </a:lnTo>
                <a:close/>
              </a:path>
              <a:path w="861695" h="688975">
                <a:moveTo>
                  <a:pt x="654742" y="111506"/>
                </a:moveTo>
                <a:lnTo>
                  <a:pt x="531622" y="111506"/>
                </a:lnTo>
                <a:lnTo>
                  <a:pt x="530101" y="111553"/>
                </a:lnTo>
                <a:lnTo>
                  <a:pt x="552128" y="112456"/>
                </a:lnTo>
                <a:lnTo>
                  <a:pt x="550545" y="112268"/>
                </a:lnTo>
                <a:lnTo>
                  <a:pt x="654321" y="112268"/>
                </a:lnTo>
                <a:lnTo>
                  <a:pt x="654742" y="111506"/>
                </a:lnTo>
                <a:close/>
              </a:path>
              <a:path w="861695" h="688975">
                <a:moveTo>
                  <a:pt x="521080" y="111760"/>
                </a:moveTo>
                <a:lnTo>
                  <a:pt x="519302" y="111887"/>
                </a:lnTo>
                <a:lnTo>
                  <a:pt x="519684" y="111875"/>
                </a:lnTo>
                <a:lnTo>
                  <a:pt x="521080" y="111760"/>
                </a:lnTo>
                <a:close/>
              </a:path>
              <a:path w="861695" h="688975">
                <a:moveTo>
                  <a:pt x="523409" y="111760"/>
                </a:moveTo>
                <a:lnTo>
                  <a:pt x="521080" y="111760"/>
                </a:lnTo>
                <a:lnTo>
                  <a:pt x="519684" y="111875"/>
                </a:lnTo>
                <a:lnTo>
                  <a:pt x="523409" y="111760"/>
                </a:lnTo>
                <a:close/>
              </a:path>
              <a:path w="861695" h="688975">
                <a:moveTo>
                  <a:pt x="531622" y="111506"/>
                </a:moveTo>
                <a:lnTo>
                  <a:pt x="528954" y="111506"/>
                </a:lnTo>
                <a:lnTo>
                  <a:pt x="530101" y="111553"/>
                </a:lnTo>
                <a:lnTo>
                  <a:pt x="531622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642" y="644651"/>
            <a:ext cx="11329670" cy="5389245"/>
            <a:chOff x="414642" y="644651"/>
            <a:chExt cx="11329670" cy="5389245"/>
          </a:xfrm>
        </p:grpSpPr>
        <p:sp>
          <p:nvSpPr>
            <p:cNvPr id="3" name="object 3"/>
            <p:cNvSpPr/>
            <p:nvPr/>
          </p:nvSpPr>
          <p:spPr>
            <a:xfrm>
              <a:off x="414642" y="644651"/>
              <a:ext cx="11289665" cy="5388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0751" y="3685031"/>
              <a:ext cx="2051685" cy="748665"/>
            </a:xfrm>
            <a:custGeom>
              <a:avLst/>
              <a:gdLst/>
              <a:ahLst/>
              <a:cxnLst/>
              <a:rect l="l" t="t" r="r" b="b"/>
              <a:pathLst>
                <a:path w="2051685" h="748664">
                  <a:moveTo>
                    <a:pt x="1926589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4"/>
                  </a:lnTo>
                  <a:lnTo>
                    <a:pt x="0" y="623570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4"/>
                  </a:lnTo>
                  <a:lnTo>
                    <a:pt x="1926589" y="748284"/>
                  </a:lnTo>
                  <a:lnTo>
                    <a:pt x="1975115" y="738477"/>
                  </a:lnTo>
                  <a:lnTo>
                    <a:pt x="2014759" y="711739"/>
                  </a:lnTo>
                  <a:lnTo>
                    <a:pt x="2041497" y="672095"/>
                  </a:lnTo>
                  <a:lnTo>
                    <a:pt x="2051303" y="623570"/>
                  </a:lnTo>
                  <a:lnTo>
                    <a:pt x="2051303" y="124714"/>
                  </a:lnTo>
                  <a:lnTo>
                    <a:pt x="2041497" y="76188"/>
                  </a:lnTo>
                  <a:lnTo>
                    <a:pt x="2014759" y="36544"/>
                  </a:lnTo>
                  <a:lnTo>
                    <a:pt x="1975115" y="9806"/>
                  </a:lnTo>
                  <a:lnTo>
                    <a:pt x="1926589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93565" y="3789934"/>
            <a:ext cx="1776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6651" y="3288410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727" y="319337"/>
                </a:moveTo>
                <a:lnTo>
                  <a:pt x="662299" y="322200"/>
                </a:lnTo>
                <a:lnTo>
                  <a:pt x="637397" y="358282"/>
                </a:lnTo>
                <a:lnTo>
                  <a:pt x="627806" y="401056"/>
                </a:lnTo>
                <a:lnTo>
                  <a:pt x="635635" y="445769"/>
                </a:lnTo>
                <a:lnTo>
                  <a:pt x="660274" y="483875"/>
                </a:lnTo>
                <a:lnTo>
                  <a:pt x="696356" y="508777"/>
                </a:lnTo>
                <a:lnTo>
                  <a:pt x="739130" y="518368"/>
                </a:lnTo>
                <a:lnTo>
                  <a:pt x="783844" y="510539"/>
                </a:lnTo>
                <a:lnTo>
                  <a:pt x="821949" y="485900"/>
                </a:lnTo>
                <a:lnTo>
                  <a:pt x="846851" y="449818"/>
                </a:lnTo>
                <a:lnTo>
                  <a:pt x="853910" y="418338"/>
                </a:lnTo>
                <a:lnTo>
                  <a:pt x="706754" y="418338"/>
                </a:lnTo>
                <a:lnTo>
                  <a:pt x="666727" y="319337"/>
                </a:lnTo>
                <a:close/>
              </a:path>
              <a:path w="856614" h="518795">
                <a:moveTo>
                  <a:pt x="737463" y="291072"/>
                </a:moveTo>
                <a:lnTo>
                  <a:pt x="700404" y="297561"/>
                </a:lnTo>
                <a:lnTo>
                  <a:pt x="666727" y="319337"/>
                </a:lnTo>
                <a:lnTo>
                  <a:pt x="706754" y="418338"/>
                </a:lnTo>
                <a:lnTo>
                  <a:pt x="777494" y="389763"/>
                </a:lnTo>
                <a:lnTo>
                  <a:pt x="737463" y="291072"/>
                </a:lnTo>
                <a:close/>
              </a:path>
              <a:path w="856614" h="518795">
                <a:moveTo>
                  <a:pt x="745118" y="289732"/>
                </a:moveTo>
                <a:lnTo>
                  <a:pt x="737463" y="291072"/>
                </a:lnTo>
                <a:lnTo>
                  <a:pt x="777494" y="389763"/>
                </a:lnTo>
                <a:lnTo>
                  <a:pt x="706754" y="418338"/>
                </a:lnTo>
                <a:lnTo>
                  <a:pt x="853910" y="418338"/>
                </a:lnTo>
                <a:lnTo>
                  <a:pt x="856442" y="407044"/>
                </a:lnTo>
                <a:lnTo>
                  <a:pt x="848613" y="362331"/>
                </a:lnTo>
                <a:lnTo>
                  <a:pt x="823974" y="324225"/>
                </a:lnTo>
                <a:lnTo>
                  <a:pt x="787892" y="299323"/>
                </a:lnTo>
                <a:lnTo>
                  <a:pt x="745118" y="289732"/>
                </a:lnTo>
                <a:close/>
              </a:path>
              <a:path w="856614" h="518795">
                <a:moveTo>
                  <a:pt x="655166" y="290744"/>
                </a:moveTo>
                <a:lnTo>
                  <a:pt x="666727" y="319337"/>
                </a:lnTo>
                <a:lnTo>
                  <a:pt x="700404" y="297561"/>
                </a:lnTo>
                <a:lnTo>
                  <a:pt x="729420" y="292480"/>
                </a:lnTo>
                <a:lnTo>
                  <a:pt x="656082" y="292480"/>
                </a:lnTo>
                <a:lnTo>
                  <a:pt x="655166" y="290744"/>
                </a:lnTo>
                <a:close/>
              </a:path>
              <a:path w="856614" h="518795">
                <a:moveTo>
                  <a:pt x="654431" y="288925"/>
                </a:moveTo>
                <a:lnTo>
                  <a:pt x="655166" y="290744"/>
                </a:lnTo>
                <a:lnTo>
                  <a:pt x="656082" y="292480"/>
                </a:lnTo>
                <a:lnTo>
                  <a:pt x="654431" y="288925"/>
                </a:lnTo>
                <a:close/>
              </a:path>
              <a:path w="856614" h="518795">
                <a:moveTo>
                  <a:pt x="736592" y="288925"/>
                </a:moveTo>
                <a:lnTo>
                  <a:pt x="654431" y="288925"/>
                </a:lnTo>
                <a:lnTo>
                  <a:pt x="656082" y="292480"/>
                </a:lnTo>
                <a:lnTo>
                  <a:pt x="729420" y="292480"/>
                </a:lnTo>
                <a:lnTo>
                  <a:pt x="737463" y="291072"/>
                </a:lnTo>
                <a:lnTo>
                  <a:pt x="736592" y="288925"/>
                </a:lnTo>
                <a:close/>
              </a:path>
              <a:path w="856614" h="518795">
                <a:moveTo>
                  <a:pt x="731389" y="276098"/>
                </a:moveTo>
                <a:lnTo>
                  <a:pt x="647446" y="276098"/>
                </a:lnTo>
                <a:lnTo>
                  <a:pt x="655166" y="290744"/>
                </a:lnTo>
                <a:lnTo>
                  <a:pt x="654431" y="288925"/>
                </a:lnTo>
                <a:lnTo>
                  <a:pt x="736592" y="288925"/>
                </a:lnTo>
                <a:lnTo>
                  <a:pt x="731389" y="276098"/>
                </a:lnTo>
                <a:close/>
              </a:path>
              <a:path w="856614" h="518795">
                <a:moveTo>
                  <a:pt x="725311" y="261112"/>
                </a:moveTo>
                <a:lnTo>
                  <a:pt x="638810" y="261112"/>
                </a:lnTo>
                <a:lnTo>
                  <a:pt x="639699" y="262636"/>
                </a:lnTo>
                <a:lnTo>
                  <a:pt x="647953" y="277113"/>
                </a:lnTo>
                <a:lnTo>
                  <a:pt x="647446" y="276098"/>
                </a:lnTo>
                <a:lnTo>
                  <a:pt x="731389" y="276098"/>
                </a:lnTo>
                <a:lnTo>
                  <a:pt x="725311" y="261112"/>
                </a:lnTo>
                <a:close/>
              </a:path>
              <a:path w="856614" h="518795">
                <a:moveTo>
                  <a:pt x="639515" y="262346"/>
                </a:moveTo>
                <a:lnTo>
                  <a:pt x="639680" y="262636"/>
                </a:lnTo>
                <a:lnTo>
                  <a:pt x="639515" y="262346"/>
                </a:lnTo>
                <a:close/>
              </a:path>
              <a:path w="856614" h="518795">
                <a:moveTo>
                  <a:pt x="629793" y="247014"/>
                </a:moveTo>
                <a:lnTo>
                  <a:pt x="639515" y="262346"/>
                </a:lnTo>
                <a:lnTo>
                  <a:pt x="638810" y="261112"/>
                </a:lnTo>
                <a:lnTo>
                  <a:pt x="725311" y="261112"/>
                </a:lnTo>
                <a:lnTo>
                  <a:pt x="724281" y="258572"/>
                </a:lnTo>
                <a:lnTo>
                  <a:pt x="718959" y="248412"/>
                </a:lnTo>
                <a:lnTo>
                  <a:pt x="630809" y="248412"/>
                </a:lnTo>
                <a:lnTo>
                  <a:pt x="629793" y="247014"/>
                </a:lnTo>
                <a:close/>
              </a:path>
              <a:path w="856614" h="518795">
                <a:moveTo>
                  <a:pt x="710742" y="233299"/>
                </a:moveTo>
                <a:lnTo>
                  <a:pt x="620268" y="233299"/>
                </a:lnTo>
                <a:lnTo>
                  <a:pt x="630809" y="248412"/>
                </a:lnTo>
                <a:lnTo>
                  <a:pt x="718959" y="248412"/>
                </a:lnTo>
                <a:lnTo>
                  <a:pt x="714501" y="239902"/>
                </a:lnTo>
                <a:lnTo>
                  <a:pt x="710742" y="233299"/>
                </a:lnTo>
                <a:close/>
              </a:path>
              <a:path w="856614" h="518795">
                <a:moveTo>
                  <a:pt x="98425" y="0"/>
                </a:moveTo>
                <a:lnTo>
                  <a:pt x="0" y="235838"/>
                </a:lnTo>
                <a:lnTo>
                  <a:pt x="247776" y="173227"/>
                </a:lnTo>
                <a:lnTo>
                  <a:pt x="220184" y="141224"/>
                </a:lnTo>
                <a:lnTo>
                  <a:pt x="168021" y="141224"/>
                </a:lnTo>
                <a:lnTo>
                  <a:pt x="120396" y="81787"/>
                </a:lnTo>
                <a:lnTo>
                  <a:pt x="149060" y="58730"/>
                </a:lnTo>
                <a:lnTo>
                  <a:pt x="98425" y="0"/>
                </a:lnTo>
                <a:close/>
              </a:path>
              <a:path w="856614" h="518795">
                <a:moveTo>
                  <a:pt x="703307" y="220472"/>
                </a:moveTo>
                <a:lnTo>
                  <a:pt x="610235" y="220472"/>
                </a:lnTo>
                <a:lnTo>
                  <a:pt x="611759" y="222376"/>
                </a:lnTo>
                <a:lnTo>
                  <a:pt x="621411" y="234950"/>
                </a:lnTo>
                <a:lnTo>
                  <a:pt x="620268" y="233299"/>
                </a:lnTo>
                <a:lnTo>
                  <a:pt x="710742" y="233299"/>
                </a:lnTo>
                <a:lnTo>
                  <a:pt x="704515" y="222376"/>
                </a:lnTo>
                <a:lnTo>
                  <a:pt x="703307" y="220472"/>
                </a:lnTo>
                <a:close/>
              </a:path>
              <a:path w="856614" h="518795">
                <a:moveTo>
                  <a:pt x="611376" y="221950"/>
                </a:moveTo>
                <a:lnTo>
                  <a:pt x="611705" y="222376"/>
                </a:lnTo>
                <a:lnTo>
                  <a:pt x="611376" y="221950"/>
                </a:lnTo>
                <a:close/>
              </a:path>
              <a:path w="856614" h="518795">
                <a:moveTo>
                  <a:pt x="610235" y="220472"/>
                </a:moveTo>
                <a:lnTo>
                  <a:pt x="611376" y="221950"/>
                </a:lnTo>
                <a:lnTo>
                  <a:pt x="611759" y="222376"/>
                </a:lnTo>
                <a:lnTo>
                  <a:pt x="610235" y="220472"/>
                </a:lnTo>
                <a:close/>
              </a:path>
              <a:path w="856614" h="518795">
                <a:moveTo>
                  <a:pt x="599698" y="208934"/>
                </a:moveTo>
                <a:lnTo>
                  <a:pt x="611376" y="221950"/>
                </a:lnTo>
                <a:lnTo>
                  <a:pt x="610235" y="220472"/>
                </a:lnTo>
                <a:lnTo>
                  <a:pt x="703307" y="220472"/>
                </a:lnTo>
                <a:lnTo>
                  <a:pt x="696942" y="210438"/>
                </a:lnTo>
                <a:lnTo>
                  <a:pt x="601218" y="210438"/>
                </a:lnTo>
                <a:lnTo>
                  <a:pt x="599698" y="208934"/>
                </a:lnTo>
                <a:close/>
              </a:path>
              <a:path w="856614" h="518795">
                <a:moveTo>
                  <a:pt x="695895" y="208787"/>
                </a:moveTo>
                <a:lnTo>
                  <a:pt x="599566" y="208787"/>
                </a:lnTo>
                <a:lnTo>
                  <a:pt x="601218" y="210438"/>
                </a:lnTo>
                <a:lnTo>
                  <a:pt x="696942" y="210438"/>
                </a:lnTo>
                <a:lnTo>
                  <a:pt x="695895" y="208787"/>
                </a:lnTo>
                <a:close/>
              </a:path>
              <a:path w="856614" h="518795">
                <a:moveTo>
                  <a:pt x="588850" y="198194"/>
                </a:moveTo>
                <a:lnTo>
                  <a:pt x="599698" y="208934"/>
                </a:lnTo>
                <a:lnTo>
                  <a:pt x="599566" y="208787"/>
                </a:lnTo>
                <a:lnTo>
                  <a:pt x="695895" y="208787"/>
                </a:lnTo>
                <a:lnTo>
                  <a:pt x="693801" y="205486"/>
                </a:lnTo>
                <a:lnTo>
                  <a:pt x="689698" y="199643"/>
                </a:lnTo>
                <a:lnTo>
                  <a:pt x="590550" y="199643"/>
                </a:lnTo>
                <a:lnTo>
                  <a:pt x="588850" y="198194"/>
                </a:lnTo>
                <a:close/>
              </a:path>
              <a:path w="856614" h="518795">
                <a:moveTo>
                  <a:pt x="588390" y="197738"/>
                </a:moveTo>
                <a:lnTo>
                  <a:pt x="588850" y="198194"/>
                </a:lnTo>
                <a:lnTo>
                  <a:pt x="590550" y="199643"/>
                </a:lnTo>
                <a:lnTo>
                  <a:pt x="588390" y="197738"/>
                </a:lnTo>
                <a:close/>
              </a:path>
              <a:path w="856614" h="518795">
                <a:moveTo>
                  <a:pt x="688360" y="197738"/>
                </a:moveTo>
                <a:lnTo>
                  <a:pt x="588390" y="197738"/>
                </a:lnTo>
                <a:lnTo>
                  <a:pt x="590550" y="199643"/>
                </a:lnTo>
                <a:lnTo>
                  <a:pt x="689698" y="199643"/>
                </a:lnTo>
                <a:lnTo>
                  <a:pt x="688360" y="197738"/>
                </a:lnTo>
                <a:close/>
              </a:path>
              <a:path w="856614" h="518795">
                <a:moveTo>
                  <a:pt x="681325" y="187833"/>
                </a:moveTo>
                <a:lnTo>
                  <a:pt x="576707" y="187833"/>
                </a:lnTo>
                <a:lnTo>
                  <a:pt x="578103" y="188975"/>
                </a:lnTo>
                <a:lnTo>
                  <a:pt x="588850" y="198194"/>
                </a:lnTo>
                <a:lnTo>
                  <a:pt x="588390" y="197738"/>
                </a:lnTo>
                <a:lnTo>
                  <a:pt x="688360" y="197738"/>
                </a:lnTo>
                <a:lnTo>
                  <a:pt x="682116" y="188849"/>
                </a:lnTo>
                <a:lnTo>
                  <a:pt x="681325" y="187833"/>
                </a:lnTo>
                <a:close/>
              </a:path>
              <a:path w="856614" h="518795">
                <a:moveTo>
                  <a:pt x="577486" y="188498"/>
                </a:moveTo>
                <a:lnTo>
                  <a:pt x="578046" y="188975"/>
                </a:lnTo>
                <a:lnTo>
                  <a:pt x="577486" y="188498"/>
                </a:lnTo>
                <a:close/>
              </a:path>
              <a:path w="856614" h="518795">
                <a:moveTo>
                  <a:pt x="576707" y="187833"/>
                </a:moveTo>
                <a:lnTo>
                  <a:pt x="577486" y="188498"/>
                </a:lnTo>
                <a:lnTo>
                  <a:pt x="578103" y="188975"/>
                </a:lnTo>
                <a:lnTo>
                  <a:pt x="576707" y="187833"/>
                </a:lnTo>
                <a:close/>
              </a:path>
              <a:path w="856614" h="518795">
                <a:moveTo>
                  <a:pt x="673405" y="177673"/>
                </a:moveTo>
                <a:lnTo>
                  <a:pt x="563499" y="177673"/>
                </a:lnTo>
                <a:lnTo>
                  <a:pt x="577486" y="188498"/>
                </a:lnTo>
                <a:lnTo>
                  <a:pt x="576707" y="187833"/>
                </a:lnTo>
                <a:lnTo>
                  <a:pt x="681325" y="187833"/>
                </a:lnTo>
                <a:lnTo>
                  <a:pt x="673405" y="177673"/>
                </a:lnTo>
                <a:close/>
              </a:path>
              <a:path w="856614" h="518795">
                <a:moveTo>
                  <a:pt x="664372" y="166877"/>
                </a:moveTo>
                <a:lnTo>
                  <a:pt x="548639" y="166877"/>
                </a:lnTo>
                <a:lnTo>
                  <a:pt x="549528" y="167512"/>
                </a:lnTo>
                <a:lnTo>
                  <a:pt x="564261" y="178308"/>
                </a:lnTo>
                <a:lnTo>
                  <a:pt x="563499" y="177673"/>
                </a:lnTo>
                <a:lnTo>
                  <a:pt x="673405" y="177673"/>
                </a:lnTo>
                <a:lnTo>
                  <a:pt x="669544" y="172719"/>
                </a:lnTo>
                <a:lnTo>
                  <a:pt x="664372" y="166877"/>
                </a:lnTo>
                <a:close/>
              </a:path>
              <a:path w="856614" h="518795">
                <a:moveTo>
                  <a:pt x="549200" y="167287"/>
                </a:moveTo>
                <a:lnTo>
                  <a:pt x="549507" y="167512"/>
                </a:lnTo>
                <a:lnTo>
                  <a:pt x="549200" y="167287"/>
                </a:lnTo>
                <a:close/>
              </a:path>
              <a:path w="856614" h="518795">
                <a:moveTo>
                  <a:pt x="533019" y="156210"/>
                </a:moveTo>
                <a:lnTo>
                  <a:pt x="549200" y="167287"/>
                </a:lnTo>
                <a:lnTo>
                  <a:pt x="548639" y="166877"/>
                </a:lnTo>
                <a:lnTo>
                  <a:pt x="664372" y="166877"/>
                </a:lnTo>
                <a:lnTo>
                  <a:pt x="655827" y="157225"/>
                </a:lnTo>
                <a:lnTo>
                  <a:pt x="655315" y="156717"/>
                </a:lnTo>
                <a:lnTo>
                  <a:pt x="533908" y="156717"/>
                </a:lnTo>
                <a:lnTo>
                  <a:pt x="533019" y="156210"/>
                </a:lnTo>
                <a:close/>
              </a:path>
              <a:path w="856614" h="518795">
                <a:moveTo>
                  <a:pt x="516636" y="145541"/>
                </a:moveTo>
                <a:lnTo>
                  <a:pt x="533908" y="156717"/>
                </a:lnTo>
                <a:lnTo>
                  <a:pt x="655315" y="156717"/>
                </a:lnTo>
                <a:lnTo>
                  <a:pt x="644682" y="146176"/>
                </a:lnTo>
                <a:lnTo>
                  <a:pt x="517778" y="146176"/>
                </a:lnTo>
                <a:lnTo>
                  <a:pt x="516636" y="145541"/>
                </a:lnTo>
                <a:close/>
              </a:path>
              <a:path w="856614" h="518795">
                <a:moveTo>
                  <a:pt x="620717" y="125602"/>
                </a:moveTo>
                <a:lnTo>
                  <a:pt x="482091" y="125602"/>
                </a:lnTo>
                <a:lnTo>
                  <a:pt x="500761" y="136016"/>
                </a:lnTo>
                <a:lnTo>
                  <a:pt x="517778" y="146176"/>
                </a:lnTo>
                <a:lnTo>
                  <a:pt x="644682" y="146176"/>
                </a:lnTo>
                <a:lnTo>
                  <a:pt x="641096" y="142621"/>
                </a:lnTo>
                <a:lnTo>
                  <a:pt x="625475" y="129286"/>
                </a:lnTo>
                <a:lnTo>
                  <a:pt x="620717" y="125602"/>
                </a:lnTo>
                <a:close/>
              </a:path>
              <a:path w="856614" h="518795">
                <a:moveTo>
                  <a:pt x="149060" y="58730"/>
                </a:moveTo>
                <a:lnTo>
                  <a:pt x="120396" y="81787"/>
                </a:lnTo>
                <a:lnTo>
                  <a:pt x="168021" y="141224"/>
                </a:lnTo>
                <a:lnTo>
                  <a:pt x="198838" y="116465"/>
                </a:lnTo>
                <a:lnTo>
                  <a:pt x="149060" y="58730"/>
                </a:lnTo>
                <a:close/>
              </a:path>
              <a:path w="856614" h="518795">
                <a:moveTo>
                  <a:pt x="198838" y="116465"/>
                </a:moveTo>
                <a:lnTo>
                  <a:pt x="168021" y="141224"/>
                </a:lnTo>
                <a:lnTo>
                  <a:pt x="220184" y="141224"/>
                </a:lnTo>
                <a:lnTo>
                  <a:pt x="198838" y="116465"/>
                </a:lnTo>
                <a:close/>
              </a:path>
              <a:path w="856614" h="518795">
                <a:moveTo>
                  <a:pt x="499618" y="135381"/>
                </a:moveTo>
                <a:lnTo>
                  <a:pt x="500686" y="136016"/>
                </a:lnTo>
                <a:lnTo>
                  <a:pt x="499618" y="135381"/>
                </a:lnTo>
                <a:close/>
              </a:path>
              <a:path w="856614" h="518795">
                <a:moveTo>
                  <a:pt x="608858" y="116459"/>
                </a:moveTo>
                <a:lnTo>
                  <a:pt x="463931" y="116459"/>
                </a:lnTo>
                <a:lnTo>
                  <a:pt x="465454" y="117221"/>
                </a:lnTo>
                <a:lnTo>
                  <a:pt x="483362" y="126364"/>
                </a:lnTo>
                <a:lnTo>
                  <a:pt x="482091" y="125602"/>
                </a:lnTo>
                <a:lnTo>
                  <a:pt x="620717" y="125602"/>
                </a:lnTo>
                <a:lnTo>
                  <a:pt x="609726" y="117093"/>
                </a:lnTo>
                <a:lnTo>
                  <a:pt x="608858" y="116459"/>
                </a:lnTo>
                <a:close/>
              </a:path>
              <a:path w="856614" h="518795">
                <a:moveTo>
                  <a:pt x="465221" y="117116"/>
                </a:moveTo>
                <a:lnTo>
                  <a:pt x="465425" y="117221"/>
                </a:lnTo>
                <a:lnTo>
                  <a:pt x="465221" y="117116"/>
                </a:lnTo>
                <a:close/>
              </a:path>
              <a:path w="856614" h="518795">
                <a:moveTo>
                  <a:pt x="597735" y="108330"/>
                </a:moveTo>
                <a:lnTo>
                  <a:pt x="445515" y="108330"/>
                </a:lnTo>
                <a:lnTo>
                  <a:pt x="465221" y="117116"/>
                </a:lnTo>
                <a:lnTo>
                  <a:pt x="463931" y="116459"/>
                </a:lnTo>
                <a:lnTo>
                  <a:pt x="608858" y="116459"/>
                </a:lnTo>
                <a:lnTo>
                  <a:pt x="597735" y="108330"/>
                </a:lnTo>
                <a:close/>
              </a:path>
              <a:path w="856614" h="518795">
                <a:moveTo>
                  <a:pt x="333756" y="4317"/>
                </a:moveTo>
                <a:lnTo>
                  <a:pt x="282701" y="6603"/>
                </a:lnTo>
                <a:lnTo>
                  <a:pt x="232283" y="17652"/>
                </a:lnTo>
                <a:lnTo>
                  <a:pt x="185165" y="36575"/>
                </a:lnTo>
                <a:lnTo>
                  <a:pt x="149060" y="58730"/>
                </a:lnTo>
                <a:lnTo>
                  <a:pt x="198846" y="116459"/>
                </a:lnTo>
                <a:lnTo>
                  <a:pt x="200427" y="115188"/>
                </a:lnTo>
                <a:lnTo>
                  <a:pt x="199389" y="115188"/>
                </a:lnTo>
                <a:lnTo>
                  <a:pt x="205486" y="111125"/>
                </a:lnTo>
                <a:lnTo>
                  <a:pt x="207126" y="111125"/>
                </a:lnTo>
                <a:lnTo>
                  <a:pt x="217521" y="105663"/>
                </a:lnTo>
                <a:lnTo>
                  <a:pt x="217170" y="105663"/>
                </a:lnTo>
                <a:lnTo>
                  <a:pt x="235570" y="97536"/>
                </a:lnTo>
                <a:lnTo>
                  <a:pt x="235331" y="97536"/>
                </a:lnTo>
                <a:lnTo>
                  <a:pt x="237871" y="96519"/>
                </a:lnTo>
                <a:lnTo>
                  <a:pt x="238158" y="96519"/>
                </a:lnTo>
                <a:lnTo>
                  <a:pt x="253712" y="90931"/>
                </a:lnTo>
                <a:lnTo>
                  <a:pt x="253491" y="90931"/>
                </a:lnTo>
                <a:lnTo>
                  <a:pt x="256539" y="89915"/>
                </a:lnTo>
                <a:lnTo>
                  <a:pt x="257268" y="89915"/>
                </a:lnTo>
                <a:lnTo>
                  <a:pt x="272376" y="85851"/>
                </a:lnTo>
                <a:lnTo>
                  <a:pt x="272034" y="85851"/>
                </a:lnTo>
                <a:lnTo>
                  <a:pt x="275209" y="85089"/>
                </a:lnTo>
                <a:lnTo>
                  <a:pt x="276311" y="85089"/>
                </a:lnTo>
                <a:lnTo>
                  <a:pt x="291280" y="82423"/>
                </a:lnTo>
                <a:lnTo>
                  <a:pt x="290702" y="82423"/>
                </a:lnTo>
                <a:lnTo>
                  <a:pt x="294132" y="81914"/>
                </a:lnTo>
                <a:lnTo>
                  <a:pt x="296697" y="81914"/>
                </a:lnTo>
                <a:lnTo>
                  <a:pt x="311683" y="80644"/>
                </a:lnTo>
                <a:lnTo>
                  <a:pt x="310261" y="80644"/>
                </a:lnTo>
                <a:lnTo>
                  <a:pt x="313182" y="80517"/>
                </a:lnTo>
                <a:lnTo>
                  <a:pt x="556457" y="80517"/>
                </a:lnTo>
                <a:lnTo>
                  <a:pt x="538226" y="69723"/>
                </a:lnTo>
                <a:lnTo>
                  <a:pt x="497459" y="48133"/>
                </a:lnTo>
                <a:lnTo>
                  <a:pt x="453771" y="29590"/>
                </a:lnTo>
                <a:lnTo>
                  <a:pt x="407415" y="15239"/>
                </a:lnTo>
                <a:lnTo>
                  <a:pt x="358901" y="6350"/>
                </a:lnTo>
                <a:lnTo>
                  <a:pt x="333756" y="4317"/>
                </a:lnTo>
                <a:close/>
              </a:path>
              <a:path w="856614" h="518795">
                <a:moveTo>
                  <a:pt x="205486" y="111125"/>
                </a:moveTo>
                <a:lnTo>
                  <a:pt x="199389" y="115188"/>
                </a:lnTo>
                <a:lnTo>
                  <a:pt x="202387" y="113614"/>
                </a:lnTo>
                <a:lnTo>
                  <a:pt x="205486" y="111125"/>
                </a:lnTo>
                <a:close/>
              </a:path>
              <a:path w="856614" h="518795">
                <a:moveTo>
                  <a:pt x="202387" y="113614"/>
                </a:moveTo>
                <a:lnTo>
                  <a:pt x="199389" y="115188"/>
                </a:lnTo>
                <a:lnTo>
                  <a:pt x="200427" y="115188"/>
                </a:lnTo>
                <a:lnTo>
                  <a:pt x="202387" y="113614"/>
                </a:lnTo>
                <a:close/>
              </a:path>
              <a:path w="856614" h="518795">
                <a:moveTo>
                  <a:pt x="207126" y="111125"/>
                </a:moveTo>
                <a:lnTo>
                  <a:pt x="205486" y="111125"/>
                </a:lnTo>
                <a:lnTo>
                  <a:pt x="202387" y="113614"/>
                </a:lnTo>
                <a:lnTo>
                  <a:pt x="207126" y="111125"/>
                </a:lnTo>
                <a:close/>
              </a:path>
              <a:path w="856614" h="518795">
                <a:moveTo>
                  <a:pt x="426956" y="100909"/>
                </a:moveTo>
                <a:lnTo>
                  <a:pt x="446913" y="108965"/>
                </a:lnTo>
                <a:lnTo>
                  <a:pt x="445515" y="108330"/>
                </a:lnTo>
                <a:lnTo>
                  <a:pt x="597735" y="108330"/>
                </a:lnTo>
                <a:lnTo>
                  <a:pt x="593216" y="105028"/>
                </a:lnTo>
                <a:lnTo>
                  <a:pt x="587849" y="101346"/>
                </a:lnTo>
                <a:lnTo>
                  <a:pt x="428244" y="101346"/>
                </a:lnTo>
                <a:lnTo>
                  <a:pt x="426956" y="100909"/>
                </a:lnTo>
                <a:close/>
              </a:path>
              <a:path w="856614" h="518795">
                <a:moveTo>
                  <a:pt x="219381" y="104687"/>
                </a:moveTo>
                <a:lnTo>
                  <a:pt x="217170" y="105663"/>
                </a:lnTo>
                <a:lnTo>
                  <a:pt x="217521" y="105663"/>
                </a:lnTo>
                <a:lnTo>
                  <a:pt x="219381" y="104687"/>
                </a:lnTo>
                <a:close/>
              </a:path>
              <a:path w="856614" h="518795">
                <a:moveTo>
                  <a:pt x="426465" y="100711"/>
                </a:moveTo>
                <a:lnTo>
                  <a:pt x="426956" y="100909"/>
                </a:lnTo>
                <a:lnTo>
                  <a:pt x="428244" y="101346"/>
                </a:lnTo>
                <a:lnTo>
                  <a:pt x="426465" y="100711"/>
                </a:lnTo>
                <a:close/>
              </a:path>
              <a:path w="856614" h="518795">
                <a:moveTo>
                  <a:pt x="586923" y="100711"/>
                </a:moveTo>
                <a:lnTo>
                  <a:pt x="426465" y="100711"/>
                </a:lnTo>
                <a:lnTo>
                  <a:pt x="428244" y="101346"/>
                </a:lnTo>
                <a:lnTo>
                  <a:pt x="587849" y="101346"/>
                </a:lnTo>
                <a:lnTo>
                  <a:pt x="586923" y="100711"/>
                </a:lnTo>
                <a:close/>
              </a:path>
              <a:path w="856614" h="518795">
                <a:moveTo>
                  <a:pt x="408404" y="94612"/>
                </a:moveTo>
                <a:lnTo>
                  <a:pt x="426956" y="100909"/>
                </a:lnTo>
                <a:lnTo>
                  <a:pt x="426465" y="100711"/>
                </a:lnTo>
                <a:lnTo>
                  <a:pt x="586923" y="100711"/>
                </a:lnTo>
                <a:lnTo>
                  <a:pt x="578409" y="94868"/>
                </a:lnTo>
                <a:lnTo>
                  <a:pt x="409321" y="94868"/>
                </a:lnTo>
                <a:lnTo>
                  <a:pt x="408404" y="94612"/>
                </a:lnTo>
                <a:close/>
              </a:path>
              <a:path w="856614" h="518795">
                <a:moveTo>
                  <a:pt x="237871" y="96519"/>
                </a:moveTo>
                <a:lnTo>
                  <a:pt x="235331" y="97536"/>
                </a:lnTo>
                <a:lnTo>
                  <a:pt x="236616" y="97074"/>
                </a:lnTo>
                <a:lnTo>
                  <a:pt x="237871" y="96519"/>
                </a:lnTo>
                <a:close/>
              </a:path>
              <a:path w="856614" h="518795">
                <a:moveTo>
                  <a:pt x="236616" y="97074"/>
                </a:moveTo>
                <a:lnTo>
                  <a:pt x="235331" y="97536"/>
                </a:lnTo>
                <a:lnTo>
                  <a:pt x="235570" y="97536"/>
                </a:lnTo>
                <a:lnTo>
                  <a:pt x="236616" y="97074"/>
                </a:lnTo>
                <a:close/>
              </a:path>
              <a:path w="856614" h="518795">
                <a:moveTo>
                  <a:pt x="238158" y="96519"/>
                </a:moveTo>
                <a:lnTo>
                  <a:pt x="237871" y="96519"/>
                </a:lnTo>
                <a:lnTo>
                  <a:pt x="236616" y="97074"/>
                </a:lnTo>
                <a:lnTo>
                  <a:pt x="238158" y="96519"/>
                </a:lnTo>
                <a:close/>
              </a:path>
              <a:path w="856614" h="518795">
                <a:moveTo>
                  <a:pt x="407288" y="94234"/>
                </a:moveTo>
                <a:lnTo>
                  <a:pt x="408404" y="94612"/>
                </a:lnTo>
                <a:lnTo>
                  <a:pt x="409321" y="94868"/>
                </a:lnTo>
                <a:lnTo>
                  <a:pt x="407288" y="94234"/>
                </a:lnTo>
                <a:close/>
              </a:path>
              <a:path w="856614" h="518795">
                <a:moveTo>
                  <a:pt x="577483" y="94234"/>
                </a:moveTo>
                <a:lnTo>
                  <a:pt x="407288" y="94234"/>
                </a:lnTo>
                <a:lnTo>
                  <a:pt x="409321" y="94868"/>
                </a:lnTo>
                <a:lnTo>
                  <a:pt x="578409" y="94868"/>
                </a:lnTo>
                <a:lnTo>
                  <a:pt x="577483" y="94234"/>
                </a:lnTo>
                <a:close/>
              </a:path>
              <a:path w="856614" h="518795">
                <a:moveTo>
                  <a:pt x="388371" y="89008"/>
                </a:moveTo>
                <a:lnTo>
                  <a:pt x="408404" y="94612"/>
                </a:lnTo>
                <a:lnTo>
                  <a:pt x="407288" y="94234"/>
                </a:lnTo>
                <a:lnTo>
                  <a:pt x="577483" y="94234"/>
                </a:lnTo>
                <a:lnTo>
                  <a:pt x="575818" y="93090"/>
                </a:lnTo>
                <a:lnTo>
                  <a:pt x="570175" y="89408"/>
                </a:lnTo>
                <a:lnTo>
                  <a:pt x="390271" y="89408"/>
                </a:lnTo>
                <a:lnTo>
                  <a:pt x="388371" y="89008"/>
                </a:lnTo>
                <a:close/>
              </a:path>
              <a:path w="856614" h="518795">
                <a:moveTo>
                  <a:pt x="256539" y="89915"/>
                </a:moveTo>
                <a:lnTo>
                  <a:pt x="253491" y="90931"/>
                </a:lnTo>
                <a:lnTo>
                  <a:pt x="254368" y="90696"/>
                </a:lnTo>
                <a:lnTo>
                  <a:pt x="256539" y="89915"/>
                </a:lnTo>
                <a:close/>
              </a:path>
              <a:path w="856614" h="518795">
                <a:moveTo>
                  <a:pt x="254368" y="90696"/>
                </a:moveTo>
                <a:lnTo>
                  <a:pt x="253491" y="90931"/>
                </a:lnTo>
                <a:lnTo>
                  <a:pt x="253712" y="90931"/>
                </a:lnTo>
                <a:lnTo>
                  <a:pt x="254368" y="90696"/>
                </a:lnTo>
                <a:close/>
              </a:path>
              <a:path w="856614" h="518795">
                <a:moveTo>
                  <a:pt x="257268" y="89915"/>
                </a:moveTo>
                <a:lnTo>
                  <a:pt x="256539" y="89915"/>
                </a:lnTo>
                <a:lnTo>
                  <a:pt x="254368" y="90696"/>
                </a:lnTo>
                <a:lnTo>
                  <a:pt x="257268" y="89915"/>
                </a:lnTo>
                <a:close/>
              </a:path>
              <a:path w="856614" h="518795">
                <a:moveTo>
                  <a:pt x="387985" y="88900"/>
                </a:moveTo>
                <a:lnTo>
                  <a:pt x="388371" y="89008"/>
                </a:lnTo>
                <a:lnTo>
                  <a:pt x="390271" y="89408"/>
                </a:lnTo>
                <a:lnTo>
                  <a:pt x="387985" y="88900"/>
                </a:lnTo>
                <a:close/>
              </a:path>
              <a:path w="856614" h="518795">
                <a:moveTo>
                  <a:pt x="569397" y="88900"/>
                </a:moveTo>
                <a:lnTo>
                  <a:pt x="387985" y="88900"/>
                </a:lnTo>
                <a:lnTo>
                  <a:pt x="390271" y="89408"/>
                </a:lnTo>
                <a:lnTo>
                  <a:pt x="570175" y="89408"/>
                </a:lnTo>
                <a:lnTo>
                  <a:pt x="569397" y="88900"/>
                </a:lnTo>
                <a:close/>
              </a:path>
              <a:path w="856614" h="518795">
                <a:moveTo>
                  <a:pt x="369175" y="84966"/>
                </a:moveTo>
                <a:lnTo>
                  <a:pt x="388371" y="89008"/>
                </a:lnTo>
                <a:lnTo>
                  <a:pt x="387985" y="88900"/>
                </a:lnTo>
                <a:lnTo>
                  <a:pt x="569397" y="88900"/>
                </a:lnTo>
                <a:lnTo>
                  <a:pt x="563755" y="85216"/>
                </a:lnTo>
                <a:lnTo>
                  <a:pt x="370839" y="85216"/>
                </a:lnTo>
                <a:lnTo>
                  <a:pt x="369175" y="84966"/>
                </a:lnTo>
                <a:close/>
              </a:path>
              <a:path w="856614" h="518795">
                <a:moveTo>
                  <a:pt x="275209" y="85089"/>
                </a:moveTo>
                <a:lnTo>
                  <a:pt x="272034" y="85851"/>
                </a:lnTo>
                <a:lnTo>
                  <a:pt x="273047" y="85671"/>
                </a:lnTo>
                <a:lnTo>
                  <a:pt x="275209" y="85089"/>
                </a:lnTo>
                <a:close/>
              </a:path>
              <a:path w="856614" h="518795">
                <a:moveTo>
                  <a:pt x="273047" y="85671"/>
                </a:moveTo>
                <a:lnTo>
                  <a:pt x="272034" y="85851"/>
                </a:lnTo>
                <a:lnTo>
                  <a:pt x="272376" y="85851"/>
                </a:lnTo>
                <a:lnTo>
                  <a:pt x="273047" y="85671"/>
                </a:lnTo>
                <a:close/>
              </a:path>
              <a:path w="856614" h="518795">
                <a:moveTo>
                  <a:pt x="276311" y="85089"/>
                </a:moveTo>
                <a:lnTo>
                  <a:pt x="275209" y="85089"/>
                </a:lnTo>
                <a:lnTo>
                  <a:pt x="273047" y="85671"/>
                </a:lnTo>
                <a:lnTo>
                  <a:pt x="276311" y="85089"/>
                </a:lnTo>
                <a:close/>
              </a:path>
              <a:path w="856614" h="518795">
                <a:moveTo>
                  <a:pt x="368553" y="84836"/>
                </a:moveTo>
                <a:lnTo>
                  <a:pt x="369175" y="84966"/>
                </a:lnTo>
                <a:lnTo>
                  <a:pt x="370839" y="85216"/>
                </a:lnTo>
                <a:lnTo>
                  <a:pt x="368553" y="84836"/>
                </a:lnTo>
                <a:close/>
              </a:path>
              <a:path w="856614" h="518795">
                <a:moveTo>
                  <a:pt x="563172" y="84836"/>
                </a:moveTo>
                <a:lnTo>
                  <a:pt x="368553" y="84836"/>
                </a:lnTo>
                <a:lnTo>
                  <a:pt x="370839" y="85216"/>
                </a:lnTo>
                <a:lnTo>
                  <a:pt x="563755" y="85216"/>
                </a:lnTo>
                <a:lnTo>
                  <a:pt x="563172" y="84836"/>
                </a:lnTo>
                <a:close/>
              </a:path>
              <a:path w="856614" h="518795">
                <a:moveTo>
                  <a:pt x="349480" y="82006"/>
                </a:moveTo>
                <a:lnTo>
                  <a:pt x="369175" y="84966"/>
                </a:lnTo>
                <a:lnTo>
                  <a:pt x="368553" y="84836"/>
                </a:lnTo>
                <a:lnTo>
                  <a:pt x="563172" y="84836"/>
                </a:lnTo>
                <a:lnTo>
                  <a:pt x="559086" y="82168"/>
                </a:lnTo>
                <a:lnTo>
                  <a:pt x="351663" y="82168"/>
                </a:lnTo>
                <a:lnTo>
                  <a:pt x="349480" y="82006"/>
                </a:lnTo>
                <a:close/>
              </a:path>
              <a:path w="856614" h="518795">
                <a:moveTo>
                  <a:pt x="294132" y="81914"/>
                </a:moveTo>
                <a:lnTo>
                  <a:pt x="290702" y="82423"/>
                </a:lnTo>
                <a:lnTo>
                  <a:pt x="291804" y="82329"/>
                </a:lnTo>
                <a:lnTo>
                  <a:pt x="294132" y="81914"/>
                </a:lnTo>
                <a:close/>
              </a:path>
              <a:path w="856614" h="518795">
                <a:moveTo>
                  <a:pt x="291804" y="82329"/>
                </a:moveTo>
                <a:lnTo>
                  <a:pt x="290702" y="82423"/>
                </a:lnTo>
                <a:lnTo>
                  <a:pt x="291280" y="82423"/>
                </a:lnTo>
                <a:lnTo>
                  <a:pt x="291804" y="82329"/>
                </a:lnTo>
                <a:close/>
              </a:path>
              <a:path w="856614" h="518795">
                <a:moveTo>
                  <a:pt x="296697" y="81914"/>
                </a:moveTo>
                <a:lnTo>
                  <a:pt x="294132" y="81914"/>
                </a:lnTo>
                <a:lnTo>
                  <a:pt x="291804" y="82329"/>
                </a:lnTo>
                <a:lnTo>
                  <a:pt x="296697" y="81914"/>
                </a:lnTo>
                <a:close/>
              </a:path>
              <a:path w="856614" h="518795">
                <a:moveTo>
                  <a:pt x="348869" y="81914"/>
                </a:moveTo>
                <a:lnTo>
                  <a:pt x="349480" y="82006"/>
                </a:lnTo>
                <a:lnTo>
                  <a:pt x="351663" y="82168"/>
                </a:lnTo>
                <a:lnTo>
                  <a:pt x="348869" y="81914"/>
                </a:lnTo>
                <a:close/>
              </a:path>
              <a:path w="856614" h="518795">
                <a:moveTo>
                  <a:pt x="558697" y="81914"/>
                </a:moveTo>
                <a:lnTo>
                  <a:pt x="348869" y="81914"/>
                </a:lnTo>
                <a:lnTo>
                  <a:pt x="351663" y="82168"/>
                </a:lnTo>
                <a:lnTo>
                  <a:pt x="559086" y="82168"/>
                </a:lnTo>
                <a:lnTo>
                  <a:pt x="558697" y="81914"/>
                </a:lnTo>
                <a:close/>
              </a:path>
              <a:path w="856614" h="518795">
                <a:moveTo>
                  <a:pt x="329438" y="80517"/>
                </a:moveTo>
                <a:lnTo>
                  <a:pt x="349480" y="82006"/>
                </a:lnTo>
                <a:lnTo>
                  <a:pt x="348869" y="81914"/>
                </a:lnTo>
                <a:lnTo>
                  <a:pt x="558697" y="81914"/>
                </a:lnTo>
                <a:lnTo>
                  <a:pt x="557529" y="81152"/>
                </a:lnTo>
                <a:lnTo>
                  <a:pt x="556672" y="80644"/>
                </a:lnTo>
                <a:lnTo>
                  <a:pt x="332486" y="80644"/>
                </a:lnTo>
                <a:lnTo>
                  <a:pt x="329438" y="80517"/>
                </a:lnTo>
                <a:close/>
              </a:path>
              <a:path w="856614" h="518795">
                <a:moveTo>
                  <a:pt x="313182" y="80517"/>
                </a:moveTo>
                <a:lnTo>
                  <a:pt x="310261" y="80644"/>
                </a:lnTo>
                <a:lnTo>
                  <a:pt x="311683" y="80644"/>
                </a:lnTo>
                <a:lnTo>
                  <a:pt x="313182" y="80517"/>
                </a:lnTo>
                <a:close/>
              </a:path>
              <a:path w="856614" h="518795">
                <a:moveTo>
                  <a:pt x="329438" y="80517"/>
                </a:moveTo>
                <a:lnTo>
                  <a:pt x="313182" y="80517"/>
                </a:lnTo>
                <a:lnTo>
                  <a:pt x="311683" y="80644"/>
                </a:lnTo>
                <a:lnTo>
                  <a:pt x="331147" y="80644"/>
                </a:lnTo>
                <a:lnTo>
                  <a:pt x="329438" y="80517"/>
                </a:lnTo>
                <a:close/>
              </a:path>
              <a:path w="856614" h="518795">
                <a:moveTo>
                  <a:pt x="556457" y="80517"/>
                </a:moveTo>
                <a:lnTo>
                  <a:pt x="329438" y="80517"/>
                </a:lnTo>
                <a:lnTo>
                  <a:pt x="332486" y="80644"/>
                </a:lnTo>
                <a:lnTo>
                  <a:pt x="556672" y="80644"/>
                </a:lnTo>
                <a:lnTo>
                  <a:pt x="556457" y="80517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508" y="434340"/>
            <a:ext cx="11620500" cy="5641975"/>
            <a:chOff x="254508" y="434340"/>
            <a:chExt cx="11620500" cy="5641975"/>
          </a:xfrm>
        </p:grpSpPr>
        <p:sp>
          <p:nvSpPr>
            <p:cNvPr id="3" name="object 3"/>
            <p:cNvSpPr/>
            <p:nvPr/>
          </p:nvSpPr>
          <p:spPr>
            <a:xfrm>
              <a:off x="254508" y="434340"/>
              <a:ext cx="11620500" cy="5641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35467" y="4469892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49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2202" y="449579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49"/>
                  </a:lnTo>
                  <a:lnTo>
                    <a:pt x="1437131" y="74929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98028" y="4514469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3314" y="4057522"/>
            <a:ext cx="861694" cy="689610"/>
          </a:xfrm>
          <a:custGeom>
            <a:avLst/>
            <a:gdLst/>
            <a:ahLst/>
            <a:cxnLst/>
            <a:rect l="l" t="t" r="r" b="b"/>
            <a:pathLst>
              <a:path w="861695" h="689610">
                <a:moveTo>
                  <a:pt x="90219" y="465010"/>
                </a:moveTo>
                <a:lnTo>
                  <a:pt x="82849" y="465516"/>
                </a:lnTo>
                <a:lnTo>
                  <a:pt x="43640" y="485092"/>
                </a:lnTo>
                <a:lnTo>
                  <a:pt x="14646" y="517931"/>
                </a:lnTo>
                <a:lnTo>
                  <a:pt x="0" y="560832"/>
                </a:lnTo>
                <a:lnTo>
                  <a:pt x="3091" y="606127"/>
                </a:lnTo>
                <a:lnTo>
                  <a:pt x="22637" y="645350"/>
                </a:lnTo>
                <a:lnTo>
                  <a:pt x="55471" y="674381"/>
                </a:lnTo>
                <a:lnTo>
                  <a:pt x="98425" y="689101"/>
                </a:lnTo>
                <a:lnTo>
                  <a:pt x="143718" y="685936"/>
                </a:lnTo>
                <a:lnTo>
                  <a:pt x="182927" y="666353"/>
                </a:lnTo>
                <a:lnTo>
                  <a:pt x="211921" y="633505"/>
                </a:lnTo>
                <a:lnTo>
                  <a:pt x="226567" y="590550"/>
                </a:lnTo>
                <a:lnTo>
                  <a:pt x="225917" y="581025"/>
                </a:lnTo>
                <a:lnTo>
                  <a:pt x="151002" y="581025"/>
                </a:lnTo>
                <a:lnTo>
                  <a:pt x="75564" y="570483"/>
                </a:lnTo>
                <a:lnTo>
                  <a:pt x="90219" y="465010"/>
                </a:lnTo>
                <a:close/>
              </a:path>
              <a:path w="861695" h="689610">
                <a:moveTo>
                  <a:pt x="128142" y="462406"/>
                </a:moveTo>
                <a:lnTo>
                  <a:pt x="90219" y="465010"/>
                </a:lnTo>
                <a:lnTo>
                  <a:pt x="75564" y="570483"/>
                </a:lnTo>
                <a:lnTo>
                  <a:pt x="151002" y="581025"/>
                </a:lnTo>
                <a:lnTo>
                  <a:pt x="165755" y="475232"/>
                </a:lnTo>
                <a:lnTo>
                  <a:pt x="128142" y="462406"/>
                </a:lnTo>
                <a:close/>
              </a:path>
              <a:path w="861695" h="689610">
                <a:moveTo>
                  <a:pt x="165755" y="475232"/>
                </a:moveTo>
                <a:lnTo>
                  <a:pt x="151002" y="581025"/>
                </a:lnTo>
                <a:lnTo>
                  <a:pt x="225917" y="581025"/>
                </a:lnTo>
                <a:lnTo>
                  <a:pt x="223476" y="545256"/>
                </a:lnTo>
                <a:lnTo>
                  <a:pt x="203930" y="506047"/>
                </a:lnTo>
                <a:lnTo>
                  <a:pt x="171096" y="477053"/>
                </a:lnTo>
                <a:lnTo>
                  <a:pt x="165755" y="475232"/>
                </a:lnTo>
                <a:close/>
              </a:path>
              <a:path w="861695" h="689610">
                <a:moveTo>
                  <a:pt x="167543" y="462406"/>
                </a:moveTo>
                <a:lnTo>
                  <a:pt x="128142" y="462406"/>
                </a:lnTo>
                <a:lnTo>
                  <a:pt x="165755" y="475232"/>
                </a:lnTo>
                <a:lnTo>
                  <a:pt x="167543" y="462406"/>
                </a:lnTo>
                <a:close/>
              </a:path>
              <a:path w="861695" h="689610">
                <a:moveTo>
                  <a:pt x="530605" y="35306"/>
                </a:moveTo>
                <a:lnTo>
                  <a:pt x="474344" y="40893"/>
                </a:lnTo>
                <a:lnTo>
                  <a:pt x="421639" y="55244"/>
                </a:lnTo>
                <a:lnTo>
                  <a:pt x="372490" y="76581"/>
                </a:lnTo>
                <a:lnTo>
                  <a:pt x="327025" y="103504"/>
                </a:lnTo>
                <a:lnTo>
                  <a:pt x="285368" y="134112"/>
                </a:lnTo>
                <a:lnTo>
                  <a:pt x="247708" y="167325"/>
                </a:lnTo>
                <a:lnTo>
                  <a:pt x="213867" y="201675"/>
                </a:lnTo>
                <a:lnTo>
                  <a:pt x="183895" y="235838"/>
                </a:lnTo>
                <a:lnTo>
                  <a:pt x="157225" y="270890"/>
                </a:lnTo>
                <a:lnTo>
                  <a:pt x="134874" y="310006"/>
                </a:lnTo>
                <a:lnTo>
                  <a:pt x="117601" y="351027"/>
                </a:lnTo>
                <a:lnTo>
                  <a:pt x="104266" y="393064"/>
                </a:lnTo>
                <a:lnTo>
                  <a:pt x="94233" y="436118"/>
                </a:lnTo>
                <a:lnTo>
                  <a:pt x="90219" y="465010"/>
                </a:lnTo>
                <a:lnTo>
                  <a:pt x="128142" y="462406"/>
                </a:lnTo>
                <a:lnTo>
                  <a:pt x="167543" y="462406"/>
                </a:lnTo>
                <a:lnTo>
                  <a:pt x="169137" y="450976"/>
                </a:lnTo>
                <a:lnTo>
                  <a:pt x="169544" y="448056"/>
                </a:lnTo>
                <a:lnTo>
                  <a:pt x="173134" y="432053"/>
                </a:lnTo>
                <a:lnTo>
                  <a:pt x="177577" y="414146"/>
                </a:lnTo>
                <a:lnTo>
                  <a:pt x="177672" y="413638"/>
                </a:lnTo>
                <a:lnTo>
                  <a:pt x="178053" y="412241"/>
                </a:lnTo>
                <a:lnTo>
                  <a:pt x="182905" y="395731"/>
                </a:lnTo>
                <a:lnTo>
                  <a:pt x="183387" y="394081"/>
                </a:lnTo>
                <a:lnTo>
                  <a:pt x="189483" y="376300"/>
                </a:lnTo>
                <a:lnTo>
                  <a:pt x="195389" y="361060"/>
                </a:lnTo>
                <a:lnTo>
                  <a:pt x="196214" y="358901"/>
                </a:lnTo>
                <a:lnTo>
                  <a:pt x="202893" y="344550"/>
                </a:lnTo>
                <a:lnTo>
                  <a:pt x="203707" y="342772"/>
                </a:lnTo>
                <a:lnTo>
                  <a:pt x="211008" y="329056"/>
                </a:lnTo>
                <a:lnTo>
                  <a:pt x="210819" y="329056"/>
                </a:lnTo>
                <a:lnTo>
                  <a:pt x="212216" y="326770"/>
                </a:lnTo>
                <a:lnTo>
                  <a:pt x="219945" y="314325"/>
                </a:lnTo>
                <a:lnTo>
                  <a:pt x="221360" y="312038"/>
                </a:lnTo>
                <a:lnTo>
                  <a:pt x="230293" y="299846"/>
                </a:lnTo>
                <a:lnTo>
                  <a:pt x="231393" y="298322"/>
                </a:lnTo>
                <a:lnTo>
                  <a:pt x="242341" y="284733"/>
                </a:lnTo>
                <a:lnTo>
                  <a:pt x="256031" y="268477"/>
                </a:lnTo>
                <a:lnTo>
                  <a:pt x="256183" y="268477"/>
                </a:lnTo>
                <a:lnTo>
                  <a:pt x="269430" y="253745"/>
                </a:lnTo>
                <a:lnTo>
                  <a:pt x="284987" y="237362"/>
                </a:lnTo>
                <a:lnTo>
                  <a:pt x="285132" y="237362"/>
                </a:lnTo>
                <a:lnTo>
                  <a:pt x="300481" y="222250"/>
                </a:lnTo>
                <a:lnTo>
                  <a:pt x="315889" y="208279"/>
                </a:lnTo>
                <a:lnTo>
                  <a:pt x="316864" y="207390"/>
                </a:lnTo>
                <a:lnTo>
                  <a:pt x="334009" y="192785"/>
                </a:lnTo>
                <a:lnTo>
                  <a:pt x="334208" y="192785"/>
                </a:lnTo>
                <a:lnTo>
                  <a:pt x="351662" y="179196"/>
                </a:lnTo>
                <a:lnTo>
                  <a:pt x="351886" y="179196"/>
                </a:lnTo>
                <a:lnTo>
                  <a:pt x="368457" y="167512"/>
                </a:lnTo>
                <a:lnTo>
                  <a:pt x="370077" y="166369"/>
                </a:lnTo>
                <a:lnTo>
                  <a:pt x="370231" y="166369"/>
                </a:lnTo>
                <a:lnTo>
                  <a:pt x="387270" y="155575"/>
                </a:lnTo>
                <a:lnTo>
                  <a:pt x="388874" y="154558"/>
                </a:lnTo>
                <a:lnTo>
                  <a:pt x="389047" y="154558"/>
                </a:lnTo>
                <a:lnTo>
                  <a:pt x="406379" y="144906"/>
                </a:lnTo>
                <a:lnTo>
                  <a:pt x="406145" y="144906"/>
                </a:lnTo>
                <a:lnTo>
                  <a:pt x="408431" y="143763"/>
                </a:lnTo>
                <a:lnTo>
                  <a:pt x="408587" y="143763"/>
                </a:lnTo>
                <a:lnTo>
                  <a:pt x="426218" y="135508"/>
                </a:lnTo>
                <a:lnTo>
                  <a:pt x="425830" y="135508"/>
                </a:lnTo>
                <a:lnTo>
                  <a:pt x="446176" y="127507"/>
                </a:lnTo>
                <a:lnTo>
                  <a:pt x="445896" y="127507"/>
                </a:lnTo>
                <a:lnTo>
                  <a:pt x="448436" y="126618"/>
                </a:lnTo>
                <a:lnTo>
                  <a:pt x="448701" y="126618"/>
                </a:lnTo>
                <a:lnTo>
                  <a:pt x="466733" y="120903"/>
                </a:lnTo>
                <a:lnTo>
                  <a:pt x="466216" y="120903"/>
                </a:lnTo>
                <a:lnTo>
                  <a:pt x="469137" y="120141"/>
                </a:lnTo>
                <a:lnTo>
                  <a:pt x="469548" y="120141"/>
                </a:lnTo>
                <a:lnTo>
                  <a:pt x="487316" y="116077"/>
                </a:lnTo>
                <a:lnTo>
                  <a:pt x="486917" y="116077"/>
                </a:lnTo>
                <a:lnTo>
                  <a:pt x="490092" y="115443"/>
                </a:lnTo>
                <a:lnTo>
                  <a:pt x="491272" y="115443"/>
                </a:lnTo>
                <a:lnTo>
                  <a:pt x="509560" y="112775"/>
                </a:lnTo>
                <a:lnTo>
                  <a:pt x="508761" y="112775"/>
                </a:lnTo>
                <a:lnTo>
                  <a:pt x="511301" y="112521"/>
                </a:lnTo>
                <a:lnTo>
                  <a:pt x="512281" y="112521"/>
                </a:lnTo>
                <a:lnTo>
                  <a:pt x="521080" y="111887"/>
                </a:lnTo>
                <a:lnTo>
                  <a:pt x="519302" y="111887"/>
                </a:lnTo>
                <a:lnTo>
                  <a:pt x="530098" y="111553"/>
                </a:lnTo>
                <a:lnTo>
                  <a:pt x="528954" y="111506"/>
                </a:lnTo>
                <a:lnTo>
                  <a:pt x="654725" y="111506"/>
                </a:lnTo>
                <a:lnTo>
                  <a:pt x="678960" y="67604"/>
                </a:lnTo>
                <a:lnTo>
                  <a:pt x="639063" y="52196"/>
                </a:lnTo>
                <a:lnTo>
                  <a:pt x="585596" y="39750"/>
                </a:lnTo>
                <a:lnTo>
                  <a:pt x="558037" y="36449"/>
                </a:lnTo>
                <a:lnTo>
                  <a:pt x="530605" y="35306"/>
                </a:lnTo>
                <a:close/>
              </a:path>
              <a:path w="861695" h="689610">
                <a:moveTo>
                  <a:pt x="169544" y="448056"/>
                </a:moveTo>
                <a:lnTo>
                  <a:pt x="169036" y="450976"/>
                </a:lnTo>
                <a:lnTo>
                  <a:pt x="169319" y="449671"/>
                </a:lnTo>
                <a:lnTo>
                  <a:pt x="169544" y="448056"/>
                </a:lnTo>
                <a:close/>
              </a:path>
              <a:path w="861695" h="689610">
                <a:moveTo>
                  <a:pt x="169319" y="449671"/>
                </a:moveTo>
                <a:lnTo>
                  <a:pt x="169036" y="450976"/>
                </a:lnTo>
                <a:lnTo>
                  <a:pt x="169319" y="449671"/>
                </a:lnTo>
                <a:close/>
              </a:path>
              <a:path w="861695" h="689610">
                <a:moveTo>
                  <a:pt x="169669" y="448056"/>
                </a:moveTo>
                <a:lnTo>
                  <a:pt x="169319" y="449671"/>
                </a:lnTo>
                <a:lnTo>
                  <a:pt x="169669" y="448056"/>
                </a:lnTo>
                <a:close/>
              </a:path>
              <a:path w="861695" h="689610">
                <a:moveTo>
                  <a:pt x="173354" y="431038"/>
                </a:moveTo>
                <a:lnTo>
                  <a:pt x="173100" y="432053"/>
                </a:lnTo>
                <a:lnTo>
                  <a:pt x="173354" y="431038"/>
                </a:lnTo>
                <a:close/>
              </a:path>
              <a:path w="861695" h="689610">
                <a:moveTo>
                  <a:pt x="178053" y="412241"/>
                </a:moveTo>
                <a:lnTo>
                  <a:pt x="177672" y="413638"/>
                </a:lnTo>
                <a:lnTo>
                  <a:pt x="177892" y="412886"/>
                </a:lnTo>
                <a:lnTo>
                  <a:pt x="178053" y="412241"/>
                </a:lnTo>
                <a:close/>
              </a:path>
              <a:path w="861695" h="689610">
                <a:moveTo>
                  <a:pt x="177892" y="412886"/>
                </a:moveTo>
                <a:lnTo>
                  <a:pt x="177672" y="413638"/>
                </a:lnTo>
                <a:lnTo>
                  <a:pt x="177892" y="412886"/>
                </a:lnTo>
                <a:close/>
              </a:path>
              <a:path w="861695" h="689610">
                <a:moveTo>
                  <a:pt x="178081" y="412241"/>
                </a:moveTo>
                <a:lnTo>
                  <a:pt x="177892" y="412886"/>
                </a:lnTo>
                <a:lnTo>
                  <a:pt x="178081" y="412241"/>
                </a:lnTo>
                <a:close/>
              </a:path>
              <a:path w="861695" h="689610">
                <a:moveTo>
                  <a:pt x="183387" y="394081"/>
                </a:moveTo>
                <a:lnTo>
                  <a:pt x="182879" y="395731"/>
                </a:lnTo>
                <a:lnTo>
                  <a:pt x="183062" y="395195"/>
                </a:lnTo>
                <a:lnTo>
                  <a:pt x="183387" y="394081"/>
                </a:lnTo>
                <a:close/>
              </a:path>
              <a:path w="861695" h="689610">
                <a:moveTo>
                  <a:pt x="183062" y="395195"/>
                </a:moveTo>
                <a:lnTo>
                  <a:pt x="182879" y="395731"/>
                </a:lnTo>
                <a:lnTo>
                  <a:pt x="183062" y="395195"/>
                </a:lnTo>
                <a:close/>
              </a:path>
              <a:path w="861695" h="689610">
                <a:moveTo>
                  <a:pt x="183441" y="394081"/>
                </a:moveTo>
                <a:lnTo>
                  <a:pt x="183062" y="395195"/>
                </a:lnTo>
                <a:lnTo>
                  <a:pt x="183441" y="394081"/>
                </a:lnTo>
                <a:close/>
              </a:path>
              <a:path w="861695" h="689610">
                <a:moveTo>
                  <a:pt x="189559" y="376300"/>
                </a:moveTo>
                <a:lnTo>
                  <a:pt x="188975" y="377825"/>
                </a:lnTo>
                <a:lnTo>
                  <a:pt x="189559" y="376300"/>
                </a:lnTo>
                <a:close/>
              </a:path>
              <a:path w="861695" h="689610">
                <a:moveTo>
                  <a:pt x="196214" y="358901"/>
                </a:moveTo>
                <a:lnTo>
                  <a:pt x="195325" y="361060"/>
                </a:lnTo>
                <a:lnTo>
                  <a:pt x="195707" y="360228"/>
                </a:lnTo>
                <a:lnTo>
                  <a:pt x="196214" y="358901"/>
                </a:lnTo>
                <a:close/>
              </a:path>
              <a:path w="861695" h="689610">
                <a:moveTo>
                  <a:pt x="195707" y="360228"/>
                </a:moveTo>
                <a:lnTo>
                  <a:pt x="195325" y="361060"/>
                </a:lnTo>
                <a:lnTo>
                  <a:pt x="195707" y="360228"/>
                </a:lnTo>
                <a:close/>
              </a:path>
              <a:path w="861695" h="689610">
                <a:moveTo>
                  <a:pt x="196315" y="358901"/>
                </a:moveTo>
                <a:lnTo>
                  <a:pt x="195707" y="360228"/>
                </a:lnTo>
                <a:lnTo>
                  <a:pt x="196315" y="358901"/>
                </a:lnTo>
                <a:close/>
              </a:path>
              <a:path w="861695" h="689610">
                <a:moveTo>
                  <a:pt x="203707" y="342772"/>
                </a:moveTo>
                <a:lnTo>
                  <a:pt x="202818" y="344550"/>
                </a:lnTo>
                <a:lnTo>
                  <a:pt x="203376" y="343496"/>
                </a:lnTo>
                <a:lnTo>
                  <a:pt x="203707" y="342772"/>
                </a:lnTo>
                <a:close/>
              </a:path>
              <a:path w="861695" h="689610">
                <a:moveTo>
                  <a:pt x="203376" y="343496"/>
                </a:moveTo>
                <a:lnTo>
                  <a:pt x="202818" y="344550"/>
                </a:lnTo>
                <a:lnTo>
                  <a:pt x="203376" y="343496"/>
                </a:lnTo>
                <a:close/>
              </a:path>
              <a:path w="861695" h="689610">
                <a:moveTo>
                  <a:pt x="203758" y="342772"/>
                </a:moveTo>
                <a:lnTo>
                  <a:pt x="203376" y="343496"/>
                </a:lnTo>
                <a:lnTo>
                  <a:pt x="203758" y="342772"/>
                </a:lnTo>
                <a:close/>
              </a:path>
              <a:path w="861695" h="689610">
                <a:moveTo>
                  <a:pt x="212216" y="326770"/>
                </a:moveTo>
                <a:lnTo>
                  <a:pt x="210819" y="329056"/>
                </a:lnTo>
                <a:lnTo>
                  <a:pt x="212106" y="326979"/>
                </a:lnTo>
                <a:lnTo>
                  <a:pt x="212216" y="326770"/>
                </a:lnTo>
                <a:close/>
              </a:path>
              <a:path w="861695" h="689610">
                <a:moveTo>
                  <a:pt x="212106" y="326979"/>
                </a:moveTo>
                <a:lnTo>
                  <a:pt x="210819" y="329056"/>
                </a:lnTo>
                <a:lnTo>
                  <a:pt x="211008" y="329056"/>
                </a:lnTo>
                <a:lnTo>
                  <a:pt x="212106" y="326979"/>
                </a:lnTo>
                <a:close/>
              </a:path>
              <a:path w="861695" h="689610">
                <a:moveTo>
                  <a:pt x="212235" y="326770"/>
                </a:moveTo>
                <a:lnTo>
                  <a:pt x="212106" y="326979"/>
                </a:lnTo>
                <a:lnTo>
                  <a:pt x="212235" y="326770"/>
                </a:lnTo>
                <a:close/>
              </a:path>
              <a:path w="861695" h="689610">
                <a:moveTo>
                  <a:pt x="221360" y="312038"/>
                </a:moveTo>
                <a:lnTo>
                  <a:pt x="219836" y="314325"/>
                </a:lnTo>
                <a:lnTo>
                  <a:pt x="220595" y="313274"/>
                </a:lnTo>
                <a:lnTo>
                  <a:pt x="221360" y="312038"/>
                </a:lnTo>
                <a:close/>
              </a:path>
              <a:path w="861695" h="689610">
                <a:moveTo>
                  <a:pt x="220595" y="313274"/>
                </a:moveTo>
                <a:lnTo>
                  <a:pt x="219836" y="314325"/>
                </a:lnTo>
                <a:lnTo>
                  <a:pt x="220595" y="313274"/>
                </a:lnTo>
                <a:close/>
              </a:path>
              <a:path w="861695" h="689610">
                <a:moveTo>
                  <a:pt x="221487" y="312038"/>
                </a:moveTo>
                <a:lnTo>
                  <a:pt x="220595" y="313274"/>
                </a:lnTo>
                <a:lnTo>
                  <a:pt x="221487" y="312038"/>
                </a:lnTo>
                <a:close/>
              </a:path>
              <a:path w="861695" h="689610">
                <a:moveTo>
                  <a:pt x="231393" y="298322"/>
                </a:moveTo>
                <a:lnTo>
                  <a:pt x="230250" y="299846"/>
                </a:lnTo>
                <a:lnTo>
                  <a:pt x="230686" y="299302"/>
                </a:lnTo>
                <a:lnTo>
                  <a:pt x="231393" y="298322"/>
                </a:lnTo>
                <a:close/>
              </a:path>
              <a:path w="861695" h="689610">
                <a:moveTo>
                  <a:pt x="230686" y="299302"/>
                </a:moveTo>
                <a:lnTo>
                  <a:pt x="230250" y="299846"/>
                </a:lnTo>
                <a:lnTo>
                  <a:pt x="230686" y="299302"/>
                </a:lnTo>
                <a:close/>
              </a:path>
              <a:path w="861695" h="689610">
                <a:moveTo>
                  <a:pt x="231470" y="298322"/>
                </a:moveTo>
                <a:lnTo>
                  <a:pt x="230686" y="299302"/>
                </a:lnTo>
                <a:lnTo>
                  <a:pt x="231470" y="298322"/>
                </a:lnTo>
                <a:close/>
              </a:path>
              <a:path w="861695" h="689610">
                <a:moveTo>
                  <a:pt x="242805" y="284153"/>
                </a:moveTo>
                <a:lnTo>
                  <a:pt x="242315" y="284733"/>
                </a:lnTo>
                <a:lnTo>
                  <a:pt x="242805" y="284153"/>
                </a:lnTo>
                <a:close/>
              </a:path>
              <a:path w="861695" h="689610">
                <a:moveTo>
                  <a:pt x="256183" y="268477"/>
                </a:moveTo>
                <a:lnTo>
                  <a:pt x="256031" y="268477"/>
                </a:lnTo>
                <a:lnTo>
                  <a:pt x="255269" y="269494"/>
                </a:lnTo>
                <a:lnTo>
                  <a:pt x="256183" y="268477"/>
                </a:lnTo>
                <a:close/>
              </a:path>
              <a:path w="861695" h="689610">
                <a:moveTo>
                  <a:pt x="270001" y="253110"/>
                </a:moveTo>
                <a:lnTo>
                  <a:pt x="269366" y="253745"/>
                </a:lnTo>
                <a:lnTo>
                  <a:pt x="270001" y="253110"/>
                </a:lnTo>
                <a:close/>
              </a:path>
              <a:path w="861695" h="689610">
                <a:moveTo>
                  <a:pt x="285132" y="237362"/>
                </a:moveTo>
                <a:lnTo>
                  <a:pt x="284987" y="237362"/>
                </a:lnTo>
                <a:lnTo>
                  <a:pt x="283971" y="238506"/>
                </a:lnTo>
                <a:lnTo>
                  <a:pt x="285132" y="237362"/>
                </a:lnTo>
                <a:close/>
              </a:path>
              <a:path w="861695" h="689610">
                <a:moveTo>
                  <a:pt x="300568" y="222250"/>
                </a:moveTo>
                <a:lnTo>
                  <a:pt x="299592" y="223138"/>
                </a:lnTo>
                <a:lnTo>
                  <a:pt x="300568" y="222250"/>
                </a:lnTo>
                <a:close/>
              </a:path>
              <a:path w="861695" h="689610">
                <a:moveTo>
                  <a:pt x="642102" y="134371"/>
                </a:moveTo>
                <a:lnTo>
                  <a:pt x="605789" y="200151"/>
                </a:lnTo>
                <a:lnTo>
                  <a:pt x="861186" y="210693"/>
                </a:lnTo>
                <a:lnTo>
                  <a:pt x="821095" y="152400"/>
                </a:lnTo>
                <a:lnTo>
                  <a:pt x="676909" y="152400"/>
                </a:lnTo>
                <a:lnTo>
                  <a:pt x="642102" y="134371"/>
                </a:lnTo>
                <a:close/>
              </a:path>
              <a:path w="861695" h="689610">
                <a:moveTo>
                  <a:pt x="316486" y="207736"/>
                </a:moveTo>
                <a:lnTo>
                  <a:pt x="315849" y="208279"/>
                </a:lnTo>
                <a:lnTo>
                  <a:pt x="316486" y="207736"/>
                </a:lnTo>
                <a:close/>
              </a:path>
              <a:path w="861695" h="689610">
                <a:moveTo>
                  <a:pt x="316891" y="207390"/>
                </a:moveTo>
                <a:lnTo>
                  <a:pt x="316486" y="207736"/>
                </a:lnTo>
                <a:lnTo>
                  <a:pt x="316891" y="207390"/>
                </a:lnTo>
                <a:close/>
              </a:path>
              <a:path w="861695" h="689610">
                <a:moveTo>
                  <a:pt x="334208" y="192785"/>
                </a:moveTo>
                <a:lnTo>
                  <a:pt x="334009" y="192785"/>
                </a:lnTo>
                <a:lnTo>
                  <a:pt x="332739" y="193928"/>
                </a:lnTo>
                <a:lnTo>
                  <a:pt x="334208" y="192785"/>
                </a:lnTo>
                <a:close/>
              </a:path>
              <a:path w="861695" h="689610">
                <a:moveTo>
                  <a:pt x="351886" y="179196"/>
                </a:moveTo>
                <a:lnTo>
                  <a:pt x="351662" y="179196"/>
                </a:lnTo>
                <a:lnTo>
                  <a:pt x="350265" y="180339"/>
                </a:lnTo>
                <a:lnTo>
                  <a:pt x="351886" y="179196"/>
                </a:lnTo>
                <a:close/>
              </a:path>
              <a:path w="861695" h="689610">
                <a:moveTo>
                  <a:pt x="370077" y="166369"/>
                </a:moveTo>
                <a:lnTo>
                  <a:pt x="368426" y="167512"/>
                </a:lnTo>
                <a:lnTo>
                  <a:pt x="368817" y="167258"/>
                </a:lnTo>
                <a:lnTo>
                  <a:pt x="370077" y="166369"/>
                </a:lnTo>
                <a:close/>
              </a:path>
              <a:path w="861695" h="689610">
                <a:moveTo>
                  <a:pt x="368722" y="167325"/>
                </a:moveTo>
                <a:lnTo>
                  <a:pt x="368426" y="167512"/>
                </a:lnTo>
                <a:lnTo>
                  <a:pt x="368722" y="167325"/>
                </a:lnTo>
                <a:close/>
              </a:path>
              <a:path w="861695" h="689610">
                <a:moveTo>
                  <a:pt x="370231" y="166369"/>
                </a:moveTo>
                <a:lnTo>
                  <a:pt x="370077" y="166369"/>
                </a:lnTo>
                <a:lnTo>
                  <a:pt x="368722" y="167325"/>
                </a:lnTo>
                <a:lnTo>
                  <a:pt x="370231" y="166369"/>
                </a:lnTo>
                <a:close/>
              </a:path>
              <a:path w="861695" h="689610">
                <a:moveTo>
                  <a:pt x="388874" y="154558"/>
                </a:moveTo>
                <a:lnTo>
                  <a:pt x="387222" y="155575"/>
                </a:lnTo>
                <a:lnTo>
                  <a:pt x="387614" y="155357"/>
                </a:lnTo>
                <a:lnTo>
                  <a:pt x="388874" y="154558"/>
                </a:lnTo>
                <a:close/>
              </a:path>
              <a:path w="861695" h="689610">
                <a:moveTo>
                  <a:pt x="387614" y="155357"/>
                </a:moveTo>
                <a:lnTo>
                  <a:pt x="387222" y="155575"/>
                </a:lnTo>
                <a:lnTo>
                  <a:pt x="387614" y="155357"/>
                </a:lnTo>
                <a:close/>
              </a:path>
              <a:path w="861695" h="689610">
                <a:moveTo>
                  <a:pt x="389047" y="154558"/>
                </a:moveTo>
                <a:lnTo>
                  <a:pt x="388874" y="154558"/>
                </a:lnTo>
                <a:lnTo>
                  <a:pt x="387614" y="155357"/>
                </a:lnTo>
                <a:lnTo>
                  <a:pt x="389047" y="154558"/>
                </a:lnTo>
                <a:close/>
              </a:path>
              <a:path w="861695" h="689610">
                <a:moveTo>
                  <a:pt x="678960" y="67604"/>
                </a:moveTo>
                <a:lnTo>
                  <a:pt x="642102" y="134371"/>
                </a:lnTo>
                <a:lnTo>
                  <a:pt x="676909" y="152400"/>
                </a:lnTo>
                <a:lnTo>
                  <a:pt x="711961" y="84708"/>
                </a:lnTo>
                <a:lnTo>
                  <a:pt x="678960" y="67604"/>
                </a:lnTo>
                <a:close/>
              </a:path>
              <a:path w="861695" h="689610">
                <a:moveTo>
                  <a:pt x="716279" y="0"/>
                </a:moveTo>
                <a:lnTo>
                  <a:pt x="678960" y="67604"/>
                </a:lnTo>
                <a:lnTo>
                  <a:pt x="711961" y="84708"/>
                </a:lnTo>
                <a:lnTo>
                  <a:pt x="676909" y="152400"/>
                </a:lnTo>
                <a:lnTo>
                  <a:pt x="821095" y="152400"/>
                </a:lnTo>
                <a:lnTo>
                  <a:pt x="716279" y="0"/>
                </a:lnTo>
                <a:close/>
              </a:path>
              <a:path w="861695" h="689610">
                <a:moveTo>
                  <a:pt x="408431" y="143763"/>
                </a:moveTo>
                <a:lnTo>
                  <a:pt x="406145" y="144906"/>
                </a:lnTo>
                <a:lnTo>
                  <a:pt x="407612" y="144220"/>
                </a:lnTo>
                <a:lnTo>
                  <a:pt x="408431" y="143763"/>
                </a:lnTo>
                <a:close/>
              </a:path>
              <a:path w="861695" h="689610">
                <a:moveTo>
                  <a:pt x="407612" y="144220"/>
                </a:moveTo>
                <a:lnTo>
                  <a:pt x="406145" y="144906"/>
                </a:lnTo>
                <a:lnTo>
                  <a:pt x="406379" y="144906"/>
                </a:lnTo>
                <a:lnTo>
                  <a:pt x="407612" y="144220"/>
                </a:lnTo>
                <a:close/>
              </a:path>
              <a:path w="861695" h="689610">
                <a:moveTo>
                  <a:pt x="408587" y="143763"/>
                </a:moveTo>
                <a:lnTo>
                  <a:pt x="408431" y="143763"/>
                </a:lnTo>
                <a:lnTo>
                  <a:pt x="407612" y="144220"/>
                </a:lnTo>
                <a:lnTo>
                  <a:pt x="408587" y="143763"/>
                </a:lnTo>
                <a:close/>
              </a:path>
              <a:path w="861695" h="689610">
                <a:moveTo>
                  <a:pt x="428116" y="134619"/>
                </a:moveTo>
                <a:lnTo>
                  <a:pt x="425830" y="135508"/>
                </a:lnTo>
                <a:lnTo>
                  <a:pt x="426218" y="135508"/>
                </a:lnTo>
                <a:lnTo>
                  <a:pt x="428116" y="134619"/>
                </a:lnTo>
                <a:close/>
              </a:path>
              <a:path w="861695" h="689610">
                <a:moveTo>
                  <a:pt x="637447" y="131959"/>
                </a:moveTo>
                <a:lnTo>
                  <a:pt x="642102" y="134371"/>
                </a:lnTo>
                <a:lnTo>
                  <a:pt x="642947" y="132841"/>
                </a:lnTo>
                <a:lnTo>
                  <a:pt x="640079" y="132841"/>
                </a:lnTo>
                <a:lnTo>
                  <a:pt x="637447" y="131959"/>
                </a:lnTo>
                <a:close/>
              </a:path>
              <a:path w="861695" h="689610">
                <a:moveTo>
                  <a:pt x="634491" y="130428"/>
                </a:moveTo>
                <a:lnTo>
                  <a:pt x="637447" y="131959"/>
                </a:lnTo>
                <a:lnTo>
                  <a:pt x="640079" y="132841"/>
                </a:lnTo>
                <a:lnTo>
                  <a:pt x="634491" y="130428"/>
                </a:lnTo>
                <a:close/>
              </a:path>
              <a:path w="861695" h="689610">
                <a:moveTo>
                  <a:pt x="644279" y="130428"/>
                </a:moveTo>
                <a:lnTo>
                  <a:pt x="634491" y="130428"/>
                </a:lnTo>
                <a:lnTo>
                  <a:pt x="640079" y="132841"/>
                </a:lnTo>
                <a:lnTo>
                  <a:pt x="642947" y="132841"/>
                </a:lnTo>
                <a:lnTo>
                  <a:pt x="644279" y="130428"/>
                </a:lnTo>
                <a:close/>
              </a:path>
              <a:path w="861695" h="689610">
                <a:moveTo>
                  <a:pt x="617547" y="125291"/>
                </a:moveTo>
                <a:lnTo>
                  <a:pt x="637447" y="131959"/>
                </a:lnTo>
                <a:lnTo>
                  <a:pt x="634491" y="130428"/>
                </a:lnTo>
                <a:lnTo>
                  <a:pt x="644279" y="130428"/>
                </a:lnTo>
                <a:lnTo>
                  <a:pt x="647013" y="125475"/>
                </a:lnTo>
                <a:lnTo>
                  <a:pt x="618235" y="125475"/>
                </a:lnTo>
                <a:lnTo>
                  <a:pt x="617547" y="125291"/>
                </a:lnTo>
                <a:close/>
              </a:path>
              <a:path w="861695" h="689610">
                <a:moveTo>
                  <a:pt x="448436" y="126618"/>
                </a:moveTo>
                <a:lnTo>
                  <a:pt x="445896" y="127507"/>
                </a:lnTo>
                <a:lnTo>
                  <a:pt x="447336" y="127051"/>
                </a:lnTo>
                <a:lnTo>
                  <a:pt x="448436" y="126618"/>
                </a:lnTo>
                <a:close/>
              </a:path>
              <a:path w="861695" h="689610">
                <a:moveTo>
                  <a:pt x="447336" y="127051"/>
                </a:moveTo>
                <a:lnTo>
                  <a:pt x="445896" y="127507"/>
                </a:lnTo>
                <a:lnTo>
                  <a:pt x="446176" y="127507"/>
                </a:lnTo>
                <a:lnTo>
                  <a:pt x="447336" y="127051"/>
                </a:lnTo>
                <a:close/>
              </a:path>
              <a:path w="861695" h="689610">
                <a:moveTo>
                  <a:pt x="448701" y="126618"/>
                </a:moveTo>
                <a:lnTo>
                  <a:pt x="448436" y="126618"/>
                </a:lnTo>
                <a:lnTo>
                  <a:pt x="447336" y="127051"/>
                </a:lnTo>
                <a:lnTo>
                  <a:pt x="448701" y="126618"/>
                </a:lnTo>
                <a:close/>
              </a:path>
              <a:path w="861695" h="689610">
                <a:moveTo>
                  <a:pt x="616203" y="124840"/>
                </a:moveTo>
                <a:lnTo>
                  <a:pt x="617547" y="125291"/>
                </a:lnTo>
                <a:lnTo>
                  <a:pt x="618235" y="125475"/>
                </a:lnTo>
                <a:lnTo>
                  <a:pt x="616203" y="124840"/>
                </a:lnTo>
                <a:close/>
              </a:path>
              <a:path w="861695" h="689610">
                <a:moveTo>
                  <a:pt x="647363" y="124840"/>
                </a:moveTo>
                <a:lnTo>
                  <a:pt x="616203" y="124840"/>
                </a:lnTo>
                <a:lnTo>
                  <a:pt x="618235" y="125475"/>
                </a:lnTo>
                <a:lnTo>
                  <a:pt x="647013" y="125475"/>
                </a:lnTo>
                <a:lnTo>
                  <a:pt x="647363" y="124840"/>
                </a:lnTo>
                <a:close/>
              </a:path>
              <a:path w="861695" h="689610">
                <a:moveTo>
                  <a:pt x="650588" y="118999"/>
                </a:moveTo>
                <a:lnTo>
                  <a:pt x="594105" y="118999"/>
                </a:lnTo>
                <a:lnTo>
                  <a:pt x="596518" y="119633"/>
                </a:lnTo>
                <a:lnTo>
                  <a:pt x="617547" y="125291"/>
                </a:lnTo>
                <a:lnTo>
                  <a:pt x="616203" y="124840"/>
                </a:lnTo>
                <a:lnTo>
                  <a:pt x="647363" y="124840"/>
                </a:lnTo>
                <a:lnTo>
                  <a:pt x="650588" y="118999"/>
                </a:lnTo>
                <a:close/>
              </a:path>
              <a:path w="861695" h="689610">
                <a:moveTo>
                  <a:pt x="469137" y="120141"/>
                </a:moveTo>
                <a:lnTo>
                  <a:pt x="466216" y="120903"/>
                </a:lnTo>
                <a:lnTo>
                  <a:pt x="468073" y="120479"/>
                </a:lnTo>
                <a:lnTo>
                  <a:pt x="469137" y="120141"/>
                </a:lnTo>
                <a:close/>
              </a:path>
              <a:path w="861695" h="689610">
                <a:moveTo>
                  <a:pt x="468073" y="120479"/>
                </a:moveTo>
                <a:lnTo>
                  <a:pt x="466216" y="120903"/>
                </a:lnTo>
                <a:lnTo>
                  <a:pt x="466733" y="120903"/>
                </a:lnTo>
                <a:lnTo>
                  <a:pt x="468073" y="120479"/>
                </a:lnTo>
                <a:close/>
              </a:path>
              <a:path w="861695" h="689610">
                <a:moveTo>
                  <a:pt x="469548" y="120141"/>
                </a:moveTo>
                <a:lnTo>
                  <a:pt x="469137" y="120141"/>
                </a:lnTo>
                <a:lnTo>
                  <a:pt x="468073" y="120479"/>
                </a:lnTo>
                <a:lnTo>
                  <a:pt x="469548" y="120141"/>
                </a:lnTo>
                <a:close/>
              </a:path>
              <a:path w="861695" h="689610">
                <a:moveTo>
                  <a:pt x="596324" y="119594"/>
                </a:moveTo>
                <a:lnTo>
                  <a:pt x="596471" y="119633"/>
                </a:lnTo>
                <a:lnTo>
                  <a:pt x="596324" y="119594"/>
                </a:lnTo>
                <a:close/>
              </a:path>
              <a:path w="861695" h="689610">
                <a:moveTo>
                  <a:pt x="574039" y="115067"/>
                </a:moveTo>
                <a:lnTo>
                  <a:pt x="596324" y="119594"/>
                </a:lnTo>
                <a:lnTo>
                  <a:pt x="594105" y="118999"/>
                </a:lnTo>
                <a:lnTo>
                  <a:pt x="650588" y="118999"/>
                </a:lnTo>
                <a:lnTo>
                  <a:pt x="652692" y="115188"/>
                </a:lnTo>
                <a:lnTo>
                  <a:pt x="575055" y="115188"/>
                </a:lnTo>
                <a:lnTo>
                  <a:pt x="574039" y="115067"/>
                </a:lnTo>
                <a:close/>
              </a:path>
              <a:path w="861695" h="689610">
                <a:moveTo>
                  <a:pt x="490092" y="115443"/>
                </a:moveTo>
                <a:lnTo>
                  <a:pt x="486917" y="116077"/>
                </a:lnTo>
                <a:lnTo>
                  <a:pt x="488018" y="115917"/>
                </a:lnTo>
                <a:lnTo>
                  <a:pt x="490092" y="115443"/>
                </a:lnTo>
                <a:close/>
              </a:path>
              <a:path w="861695" h="689610">
                <a:moveTo>
                  <a:pt x="488018" y="115917"/>
                </a:moveTo>
                <a:lnTo>
                  <a:pt x="486917" y="116077"/>
                </a:lnTo>
                <a:lnTo>
                  <a:pt x="487316" y="116077"/>
                </a:lnTo>
                <a:lnTo>
                  <a:pt x="488018" y="115917"/>
                </a:lnTo>
                <a:close/>
              </a:path>
              <a:path w="861695" h="689610">
                <a:moveTo>
                  <a:pt x="491272" y="115443"/>
                </a:moveTo>
                <a:lnTo>
                  <a:pt x="490092" y="115443"/>
                </a:lnTo>
                <a:lnTo>
                  <a:pt x="488018" y="115917"/>
                </a:lnTo>
                <a:lnTo>
                  <a:pt x="491272" y="115443"/>
                </a:lnTo>
                <a:close/>
              </a:path>
              <a:path w="861695" h="689610">
                <a:moveTo>
                  <a:pt x="572134" y="114681"/>
                </a:moveTo>
                <a:lnTo>
                  <a:pt x="574039" y="115067"/>
                </a:lnTo>
                <a:lnTo>
                  <a:pt x="575055" y="115188"/>
                </a:lnTo>
                <a:lnTo>
                  <a:pt x="572134" y="114681"/>
                </a:lnTo>
                <a:close/>
              </a:path>
              <a:path w="861695" h="689610">
                <a:moveTo>
                  <a:pt x="652972" y="114681"/>
                </a:moveTo>
                <a:lnTo>
                  <a:pt x="572134" y="114681"/>
                </a:lnTo>
                <a:lnTo>
                  <a:pt x="575055" y="115188"/>
                </a:lnTo>
                <a:lnTo>
                  <a:pt x="652692" y="115188"/>
                </a:lnTo>
                <a:lnTo>
                  <a:pt x="652972" y="114681"/>
                </a:lnTo>
                <a:close/>
              </a:path>
              <a:path w="861695" h="689610">
                <a:moveTo>
                  <a:pt x="552191" y="112464"/>
                </a:moveTo>
                <a:lnTo>
                  <a:pt x="574039" y="115067"/>
                </a:lnTo>
                <a:lnTo>
                  <a:pt x="572134" y="114681"/>
                </a:lnTo>
                <a:lnTo>
                  <a:pt x="652972" y="114681"/>
                </a:lnTo>
                <a:lnTo>
                  <a:pt x="654164" y="112521"/>
                </a:lnTo>
                <a:lnTo>
                  <a:pt x="553592" y="112521"/>
                </a:lnTo>
                <a:lnTo>
                  <a:pt x="552191" y="112464"/>
                </a:lnTo>
                <a:close/>
              </a:path>
              <a:path w="861695" h="689610">
                <a:moveTo>
                  <a:pt x="511301" y="112521"/>
                </a:moveTo>
                <a:lnTo>
                  <a:pt x="508761" y="112775"/>
                </a:lnTo>
                <a:lnTo>
                  <a:pt x="510342" y="112661"/>
                </a:lnTo>
                <a:lnTo>
                  <a:pt x="511301" y="112521"/>
                </a:lnTo>
                <a:close/>
              </a:path>
              <a:path w="861695" h="689610">
                <a:moveTo>
                  <a:pt x="510342" y="112661"/>
                </a:moveTo>
                <a:lnTo>
                  <a:pt x="508761" y="112775"/>
                </a:lnTo>
                <a:lnTo>
                  <a:pt x="509560" y="112775"/>
                </a:lnTo>
                <a:lnTo>
                  <a:pt x="510342" y="112661"/>
                </a:lnTo>
                <a:close/>
              </a:path>
              <a:path w="861695" h="689610">
                <a:moveTo>
                  <a:pt x="512281" y="112521"/>
                </a:moveTo>
                <a:lnTo>
                  <a:pt x="511301" y="112521"/>
                </a:lnTo>
                <a:lnTo>
                  <a:pt x="510342" y="112661"/>
                </a:lnTo>
                <a:lnTo>
                  <a:pt x="512281" y="112521"/>
                </a:lnTo>
                <a:close/>
              </a:path>
              <a:path w="861695" h="689610">
                <a:moveTo>
                  <a:pt x="550544" y="112268"/>
                </a:moveTo>
                <a:lnTo>
                  <a:pt x="552191" y="112464"/>
                </a:lnTo>
                <a:lnTo>
                  <a:pt x="553592" y="112521"/>
                </a:lnTo>
                <a:lnTo>
                  <a:pt x="550544" y="112268"/>
                </a:lnTo>
                <a:close/>
              </a:path>
              <a:path w="861695" h="689610">
                <a:moveTo>
                  <a:pt x="654304" y="112268"/>
                </a:moveTo>
                <a:lnTo>
                  <a:pt x="550544" y="112268"/>
                </a:lnTo>
                <a:lnTo>
                  <a:pt x="553592" y="112521"/>
                </a:lnTo>
                <a:lnTo>
                  <a:pt x="654164" y="112521"/>
                </a:lnTo>
                <a:lnTo>
                  <a:pt x="654304" y="112268"/>
                </a:lnTo>
                <a:close/>
              </a:path>
              <a:path w="861695" h="689610">
                <a:moveTo>
                  <a:pt x="654725" y="111506"/>
                </a:moveTo>
                <a:lnTo>
                  <a:pt x="531621" y="111506"/>
                </a:lnTo>
                <a:lnTo>
                  <a:pt x="530098" y="111553"/>
                </a:lnTo>
                <a:lnTo>
                  <a:pt x="552191" y="112464"/>
                </a:lnTo>
                <a:lnTo>
                  <a:pt x="550544" y="112268"/>
                </a:lnTo>
                <a:lnTo>
                  <a:pt x="654304" y="112268"/>
                </a:lnTo>
                <a:lnTo>
                  <a:pt x="654725" y="111506"/>
                </a:lnTo>
                <a:close/>
              </a:path>
              <a:path w="861695" h="689610">
                <a:moveTo>
                  <a:pt x="531621" y="111506"/>
                </a:moveTo>
                <a:lnTo>
                  <a:pt x="528954" y="111506"/>
                </a:lnTo>
                <a:lnTo>
                  <a:pt x="530098" y="111553"/>
                </a:lnTo>
                <a:lnTo>
                  <a:pt x="531621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405384"/>
            <a:ext cx="11520170" cy="5763895"/>
            <a:chOff x="274320" y="405384"/>
            <a:chExt cx="11520170" cy="5763895"/>
          </a:xfrm>
        </p:grpSpPr>
        <p:sp>
          <p:nvSpPr>
            <p:cNvPr id="3" name="object 3"/>
            <p:cNvSpPr/>
            <p:nvPr/>
          </p:nvSpPr>
          <p:spPr>
            <a:xfrm>
              <a:off x="274320" y="405384"/>
              <a:ext cx="11519916" cy="5763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17035" y="4114799"/>
              <a:ext cx="2049780" cy="748665"/>
            </a:xfrm>
            <a:custGeom>
              <a:avLst/>
              <a:gdLst/>
              <a:ahLst/>
              <a:cxnLst/>
              <a:rect l="l" t="t" r="r" b="b"/>
              <a:pathLst>
                <a:path w="2049779" h="748664">
                  <a:moveTo>
                    <a:pt x="1925065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3"/>
                  </a:lnTo>
                  <a:lnTo>
                    <a:pt x="1925065" y="748283"/>
                  </a:lnTo>
                  <a:lnTo>
                    <a:pt x="1973591" y="738477"/>
                  </a:lnTo>
                  <a:lnTo>
                    <a:pt x="2013235" y="711739"/>
                  </a:lnTo>
                  <a:lnTo>
                    <a:pt x="2039973" y="672095"/>
                  </a:lnTo>
                  <a:lnTo>
                    <a:pt x="2049779" y="623569"/>
                  </a:lnTo>
                  <a:lnTo>
                    <a:pt x="2049779" y="124713"/>
                  </a:lnTo>
                  <a:lnTo>
                    <a:pt x="2039973" y="76188"/>
                  </a:lnTo>
                  <a:lnTo>
                    <a:pt x="2013235" y="36544"/>
                  </a:lnTo>
                  <a:lnTo>
                    <a:pt x="1973591" y="9806"/>
                  </a:lnTo>
                  <a:lnTo>
                    <a:pt x="1925065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78707" y="4219447"/>
            <a:ext cx="17760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menambahkan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1538" y="3718052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816" y="319313"/>
                </a:moveTo>
                <a:lnTo>
                  <a:pt x="662428" y="322145"/>
                </a:lnTo>
                <a:lnTo>
                  <a:pt x="637539" y="358219"/>
                </a:lnTo>
                <a:lnTo>
                  <a:pt x="627987" y="400984"/>
                </a:lnTo>
                <a:lnTo>
                  <a:pt x="635888" y="445643"/>
                </a:lnTo>
                <a:lnTo>
                  <a:pt x="660455" y="483802"/>
                </a:lnTo>
                <a:lnTo>
                  <a:pt x="696499" y="508698"/>
                </a:lnTo>
                <a:lnTo>
                  <a:pt x="739259" y="518259"/>
                </a:lnTo>
                <a:lnTo>
                  <a:pt x="783971" y="510413"/>
                </a:lnTo>
                <a:lnTo>
                  <a:pt x="822130" y="485828"/>
                </a:lnTo>
                <a:lnTo>
                  <a:pt x="847026" y="449754"/>
                </a:lnTo>
                <a:lnTo>
                  <a:pt x="854050" y="418338"/>
                </a:lnTo>
                <a:lnTo>
                  <a:pt x="707009" y="418338"/>
                </a:lnTo>
                <a:lnTo>
                  <a:pt x="666816" y="319313"/>
                </a:lnTo>
                <a:close/>
              </a:path>
              <a:path w="856614" h="518795">
                <a:moveTo>
                  <a:pt x="737597" y="291056"/>
                </a:moveTo>
                <a:lnTo>
                  <a:pt x="700532" y="297561"/>
                </a:lnTo>
                <a:lnTo>
                  <a:pt x="666816" y="319313"/>
                </a:lnTo>
                <a:lnTo>
                  <a:pt x="707009" y="418338"/>
                </a:lnTo>
                <a:lnTo>
                  <a:pt x="777621" y="389636"/>
                </a:lnTo>
                <a:lnTo>
                  <a:pt x="737597" y="291056"/>
                </a:lnTo>
                <a:close/>
              </a:path>
              <a:path w="856614" h="518795">
                <a:moveTo>
                  <a:pt x="745245" y="289714"/>
                </a:moveTo>
                <a:lnTo>
                  <a:pt x="737597" y="291056"/>
                </a:lnTo>
                <a:lnTo>
                  <a:pt x="777621" y="389636"/>
                </a:lnTo>
                <a:lnTo>
                  <a:pt x="707009" y="418338"/>
                </a:lnTo>
                <a:lnTo>
                  <a:pt x="854050" y="418338"/>
                </a:lnTo>
                <a:lnTo>
                  <a:pt x="856587" y="406989"/>
                </a:lnTo>
                <a:lnTo>
                  <a:pt x="848740" y="362331"/>
                </a:lnTo>
                <a:lnTo>
                  <a:pt x="824101" y="324171"/>
                </a:lnTo>
                <a:lnTo>
                  <a:pt x="788019" y="299275"/>
                </a:lnTo>
                <a:lnTo>
                  <a:pt x="745245" y="289714"/>
                </a:lnTo>
                <a:close/>
              </a:path>
              <a:path w="856614" h="518795">
                <a:moveTo>
                  <a:pt x="654955" y="290089"/>
                </a:moveTo>
                <a:lnTo>
                  <a:pt x="666816" y="319313"/>
                </a:lnTo>
                <a:lnTo>
                  <a:pt x="700532" y="297561"/>
                </a:lnTo>
                <a:lnTo>
                  <a:pt x="730929" y="292227"/>
                </a:lnTo>
                <a:lnTo>
                  <a:pt x="656082" y="292227"/>
                </a:lnTo>
                <a:lnTo>
                  <a:pt x="654955" y="290089"/>
                </a:lnTo>
                <a:close/>
              </a:path>
              <a:path w="856614" h="518795">
                <a:moveTo>
                  <a:pt x="654431" y="288798"/>
                </a:moveTo>
                <a:lnTo>
                  <a:pt x="654955" y="290089"/>
                </a:lnTo>
                <a:lnTo>
                  <a:pt x="656082" y="292227"/>
                </a:lnTo>
                <a:lnTo>
                  <a:pt x="654431" y="288798"/>
                </a:lnTo>
                <a:close/>
              </a:path>
              <a:path w="856614" h="518795">
                <a:moveTo>
                  <a:pt x="736679" y="288798"/>
                </a:moveTo>
                <a:lnTo>
                  <a:pt x="654431" y="288798"/>
                </a:lnTo>
                <a:lnTo>
                  <a:pt x="656082" y="292227"/>
                </a:lnTo>
                <a:lnTo>
                  <a:pt x="730929" y="292227"/>
                </a:lnTo>
                <a:lnTo>
                  <a:pt x="737597" y="291056"/>
                </a:lnTo>
                <a:lnTo>
                  <a:pt x="736679" y="288798"/>
                </a:lnTo>
                <a:close/>
              </a:path>
              <a:path w="856614" h="518795">
                <a:moveTo>
                  <a:pt x="725387" y="260985"/>
                </a:moveTo>
                <a:lnTo>
                  <a:pt x="638937" y="260985"/>
                </a:lnTo>
                <a:lnTo>
                  <a:pt x="648208" y="277114"/>
                </a:lnTo>
                <a:lnTo>
                  <a:pt x="654955" y="290089"/>
                </a:lnTo>
                <a:lnTo>
                  <a:pt x="654431" y="288798"/>
                </a:lnTo>
                <a:lnTo>
                  <a:pt x="736679" y="288798"/>
                </a:lnTo>
                <a:lnTo>
                  <a:pt x="725387" y="260985"/>
                </a:lnTo>
                <a:close/>
              </a:path>
              <a:path w="856614" h="518795">
                <a:moveTo>
                  <a:pt x="647446" y="275844"/>
                </a:moveTo>
                <a:lnTo>
                  <a:pt x="648115" y="277114"/>
                </a:lnTo>
                <a:lnTo>
                  <a:pt x="647446" y="275844"/>
                </a:lnTo>
                <a:close/>
              </a:path>
              <a:path w="856614" h="518795">
                <a:moveTo>
                  <a:pt x="629920" y="246761"/>
                </a:moveTo>
                <a:lnTo>
                  <a:pt x="639699" y="262381"/>
                </a:lnTo>
                <a:lnTo>
                  <a:pt x="638937" y="260985"/>
                </a:lnTo>
                <a:lnTo>
                  <a:pt x="725387" y="260985"/>
                </a:lnTo>
                <a:lnTo>
                  <a:pt x="724408" y="258572"/>
                </a:lnTo>
                <a:lnTo>
                  <a:pt x="719055" y="248285"/>
                </a:lnTo>
                <a:lnTo>
                  <a:pt x="631063" y="248285"/>
                </a:lnTo>
                <a:lnTo>
                  <a:pt x="629920" y="246761"/>
                </a:lnTo>
                <a:close/>
              </a:path>
              <a:path w="856614" h="518795">
                <a:moveTo>
                  <a:pt x="620395" y="233299"/>
                </a:moveTo>
                <a:lnTo>
                  <a:pt x="631063" y="248285"/>
                </a:lnTo>
                <a:lnTo>
                  <a:pt x="719055" y="248285"/>
                </a:lnTo>
                <a:lnTo>
                  <a:pt x="714628" y="239775"/>
                </a:lnTo>
                <a:lnTo>
                  <a:pt x="711772" y="234823"/>
                </a:lnTo>
                <a:lnTo>
                  <a:pt x="621664" y="234823"/>
                </a:lnTo>
                <a:lnTo>
                  <a:pt x="620395" y="233299"/>
                </a:lnTo>
                <a:close/>
              </a:path>
              <a:path w="856614" h="518795">
                <a:moveTo>
                  <a:pt x="98551" y="0"/>
                </a:moveTo>
                <a:lnTo>
                  <a:pt x="0" y="235839"/>
                </a:lnTo>
                <a:lnTo>
                  <a:pt x="247776" y="173100"/>
                </a:lnTo>
                <a:lnTo>
                  <a:pt x="220187" y="141097"/>
                </a:lnTo>
                <a:lnTo>
                  <a:pt x="168148" y="141097"/>
                </a:lnTo>
                <a:lnTo>
                  <a:pt x="120523" y="81661"/>
                </a:lnTo>
                <a:lnTo>
                  <a:pt x="149119" y="58657"/>
                </a:lnTo>
                <a:lnTo>
                  <a:pt x="98551" y="0"/>
                </a:lnTo>
                <a:close/>
              </a:path>
              <a:path w="856614" h="518795">
                <a:moveTo>
                  <a:pt x="703322" y="220345"/>
                </a:moveTo>
                <a:lnTo>
                  <a:pt x="610235" y="220345"/>
                </a:lnTo>
                <a:lnTo>
                  <a:pt x="621664" y="234823"/>
                </a:lnTo>
                <a:lnTo>
                  <a:pt x="711772" y="234823"/>
                </a:lnTo>
                <a:lnTo>
                  <a:pt x="704596" y="222377"/>
                </a:lnTo>
                <a:lnTo>
                  <a:pt x="703322" y="220345"/>
                </a:lnTo>
                <a:close/>
              </a:path>
              <a:path w="856614" h="518795">
                <a:moveTo>
                  <a:pt x="695918" y="208534"/>
                </a:moveTo>
                <a:lnTo>
                  <a:pt x="599694" y="208534"/>
                </a:lnTo>
                <a:lnTo>
                  <a:pt x="601472" y="210439"/>
                </a:lnTo>
                <a:lnTo>
                  <a:pt x="611632" y="222123"/>
                </a:lnTo>
                <a:lnTo>
                  <a:pt x="610235" y="220345"/>
                </a:lnTo>
                <a:lnTo>
                  <a:pt x="703322" y="220345"/>
                </a:lnTo>
                <a:lnTo>
                  <a:pt x="695918" y="208534"/>
                </a:lnTo>
                <a:close/>
              </a:path>
              <a:path w="856614" h="518795">
                <a:moveTo>
                  <a:pt x="600669" y="209644"/>
                </a:moveTo>
                <a:lnTo>
                  <a:pt x="601367" y="210439"/>
                </a:lnTo>
                <a:lnTo>
                  <a:pt x="600669" y="209644"/>
                </a:lnTo>
                <a:close/>
              </a:path>
              <a:path w="856614" h="518795">
                <a:moveTo>
                  <a:pt x="599694" y="208534"/>
                </a:moveTo>
                <a:lnTo>
                  <a:pt x="600669" y="209644"/>
                </a:lnTo>
                <a:lnTo>
                  <a:pt x="601472" y="210439"/>
                </a:lnTo>
                <a:lnTo>
                  <a:pt x="599694" y="208534"/>
                </a:lnTo>
                <a:close/>
              </a:path>
              <a:path w="856614" h="518795">
                <a:moveTo>
                  <a:pt x="688487" y="197612"/>
                </a:moveTo>
                <a:lnTo>
                  <a:pt x="588517" y="197612"/>
                </a:lnTo>
                <a:lnTo>
                  <a:pt x="590423" y="199390"/>
                </a:lnTo>
                <a:lnTo>
                  <a:pt x="600669" y="209644"/>
                </a:lnTo>
                <a:lnTo>
                  <a:pt x="599694" y="208534"/>
                </a:lnTo>
                <a:lnTo>
                  <a:pt x="695918" y="208534"/>
                </a:lnTo>
                <a:lnTo>
                  <a:pt x="693927" y="205359"/>
                </a:lnTo>
                <a:lnTo>
                  <a:pt x="688487" y="197612"/>
                </a:lnTo>
                <a:close/>
              </a:path>
              <a:path w="856614" h="518795">
                <a:moveTo>
                  <a:pt x="589583" y="198667"/>
                </a:moveTo>
                <a:lnTo>
                  <a:pt x="590313" y="199390"/>
                </a:lnTo>
                <a:lnTo>
                  <a:pt x="589583" y="198667"/>
                </a:lnTo>
                <a:close/>
              </a:path>
              <a:path w="856614" h="518795">
                <a:moveTo>
                  <a:pt x="588517" y="197612"/>
                </a:moveTo>
                <a:lnTo>
                  <a:pt x="589583" y="198667"/>
                </a:lnTo>
                <a:lnTo>
                  <a:pt x="590423" y="199390"/>
                </a:lnTo>
                <a:lnTo>
                  <a:pt x="588517" y="197612"/>
                </a:lnTo>
                <a:close/>
              </a:path>
              <a:path w="856614" h="518795">
                <a:moveTo>
                  <a:pt x="576741" y="187609"/>
                </a:moveTo>
                <a:lnTo>
                  <a:pt x="589583" y="198667"/>
                </a:lnTo>
                <a:lnTo>
                  <a:pt x="588517" y="197612"/>
                </a:lnTo>
                <a:lnTo>
                  <a:pt x="688487" y="197612"/>
                </a:lnTo>
                <a:lnTo>
                  <a:pt x="682333" y="188849"/>
                </a:lnTo>
                <a:lnTo>
                  <a:pt x="578358" y="188849"/>
                </a:lnTo>
                <a:lnTo>
                  <a:pt x="576741" y="187609"/>
                </a:lnTo>
                <a:close/>
              </a:path>
              <a:path w="856614" h="518795">
                <a:moveTo>
                  <a:pt x="681344" y="187579"/>
                </a:moveTo>
                <a:lnTo>
                  <a:pt x="576707" y="187579"/>
                </a:lnTo>
                <a:lnTo>
                  <a:pt x="578358" y="188849"/>
                </a:lnTo>
                <a:lnTo>
                  <a:pt x="682333" y="188849"/>
                </a:lnTo>
                <a:lnTo>
                  <a:pt x="681344" y="187579"/>
                </a:lnTo>
                <a:close/>
              </a:path>
              <a:path w="856614" h="518795">
                <a:moveTo>
                  <a:pt x="664420" y="166750"/>
                </a:moveTo>
                <a:lnTo>
                  <a:pt x="548766" y="166750"/>
                </a:lnTo>
                <a:lnTo>
                  <a:pt x="549656" y="167386"/>
                </a:lnTo>
                <a:lnTo>
                  <a:pt x="564514" y="178181"/>
                </a:lnTo>
                <a:lnTo>
                  <a:pt x="576741" y="187609"/>
                </a:lnTo>
                <a:lnTo>
                  <a:pt x="681344" y="187579"/>
                </a:lnTo>
                <a:lnTo>
                  <a:pt x="669544" y="172593"/>
                </a:lnTo>
                <a:lnTo>
                  <a:pt x="664420" y="166750"/>
                </a:lnTo>
                <a:close/>
              </a:path>
              <a:path w="856614" h="518795">
                <a:moveTo>
                  <a:pt x="563626" y="177546"/>
                </a:moveTo>
                <a:lnTo>
                  <a:pt x="564453" y="178181"/>
                </a:lnTo>
                <a:lnTo>
                  <a:pt x="563626" y="177546"/>
                </a:lnTo>
                <a:close/>
              </a:path>
              <a:path w="856614" h="518795">
                <a:moveTo>
                  <a:pt x="549350" y="167174"/>
                </a:moveTo>
                <a:lnTo>
                  <a:pt x="549641" y="167386"/>
                </a:lnTo>
                <a:lnTo>
                  <a:pt x="549350" y="167174"/>
                </a:lnTo>
                <a:close/>
              </a:path>
              <a:path w="856614" h="518795">
                <a:moveTo>
                  <a:pt x="654792" y="155956"/>
                </a:moveTo>
                <a:lnTo>
                  <a:pt x="533146" y="155956"/>
                </a:lnTo>
                <a:lnTo>
                  <a:pt x="549350" y="167174"/>
                </a:lnTo>
                <a:lnTo>
                  <a:pt x="548766" y="166750"/>
                </a:lnTo>
                <a:lnTo>
                  <a:pt x="664420" y="166750"/>
                </a:lnTo>
                <a:lnTo>
                  <a:pt x="655954" y="157099"/>
                </a:lnTo>
                <a:lnTo>
                  <a:pt x="654792" y="155956"/>
                </a:lnTo>
                <a:close/>
              </a:path>
              <a:path w="856614" h="518795">
                <a:moveTo>
                  <a:pt x="644197" y="145542"/>
                </a:moveTo>
                <a:lnTo>
                  <a:pt x="516763" y="145542"/>
                </a:lnTo>
                <a:lnTo>
                  <a:pt x="517778" y="146177"/>
                </a:lnTo>
                <a:lnTo>
                  <a:pt x="534162" y="156718"/>
                </a:lnTo>
                <a:lnTo>
                  <a:pt x="533146" y="155956"/>
                </a:lnTo>
                <a:lnTo>
                  <a:pt x="654792" y="155956"/>
                </a:lnTo>
                <a:lnTo>
                  <a:pt x="644197" y="145542"/>
                </a:lnTo>
                <a:close/>
              </a:path>
              <a:path w="856614" h="518795">
                <a:moveTo>
                  <a:pt x="517299" y="145886"/>
                </a:moveTo>
                <a:lnTo>
                  <a:pt x="517751" y="146177"/>
                </a:lnTo>
                <a:lnTo>
                  <a:pt x="517299" y="145886"/>
                </a:lnTo>
                <a:close/>
              </a:path>
              <a:path w="856614" h="518795">
                <a:moveTo>
                  <a:pt x="632753" y="135255"/>
                </a:moveTo>
                <a:lnTo>
                  <a:pt x="499745" y="135255"/>
                </a:lnTo>
                <a:lnTo>
                  <a:pt x="517299" y="145886"/>
                </a:lnTo>
                <a:lnTo>
                  <a:pt x="516763" y="145542"/>
                </a:lnTo>
                <a:lnTo>
                  <a:pt x="644197" y="145542"/>
                </a:lnTo>
                <a:lnTo>
                  <a:pt x="641096" y="142494"/>
                </a:lnTo>
                <a:lnTo>
                  <a:pt x="632753" y="135255"/>
                </a:lnTo>
                <a:close/>
              </a:path>
              <a:path w="856614" h="518795">
                <a:moveTo>
                  <a:pt x="149119" y="58657"/>
                </a:moveTo>
                <a:lnTo>
                  <a:pt x="120523" y="81661"/>
                </a:lnTo>
                <a:lnTo>
                  <a:pt x="168148" y="141097"/>
                </a:lnTo>
                <a:lnTo>
                  <a:pt x="198946" y="116457"/>
                </a:lnTo>
                <a:lnTo>
                  <a:pt x="149119" y="58657"/>
                </a:lnTo>
                <a:close/>
              </a:path>
              <a:path w="856614" h="518795">
                <a:moveTo>
                  <a:pt x="198946" y="116457"/>
                </a:moveTo>
                <a:lnTo>
                  <a:pt x="168148" y="141097"/>
                </a:lnTo>
                <a:lnTo>
                  <a:pt x="220187" y="141097"/>
                </a:lnTo>
                <a:lnTo>
                  <a:pt x="198946" y="116457"/>
                </a:lnTo>
                <a:close/>
              </a:path>
              <a:path w="856614" h="518795">
                <a:moveTo>
                  <a:pt x="463931" y="116459"/>
                </a:moveTo>
                <a:lnTo>
                  <a:pt x="483362" y="126237"/>
                </a:lnTo>
                <a:lnTo>
                  <a:pt x="500888" y="136017"/>
                </a:lnTo>
                <a:lnTo>
                  <a:pt x="499745" y="135255"/>
                </a:lnTo>
                <a:lnTo>
                  <a:pt x="632753" y="135255"/>
                </a:lnTo>
                <a:lnTo>
                  <a:pt x="625728" y="129159"/>
                </a:lnTo>
                <a:lnTo>
                  <a:pt x="610056" y="117093"/>
                </a:lnTo>
                <a:lnTo>
                  <a:pt x="465454" y="117093"/>
                </a:lnTo>
                <a:lnTo>
                  <a:pt x="463931" y="116459"/>
                </a:lnTo>
                <a:close/>
              </a:path>
              <a:path w="856614" h="518795">
                <a:moveTo>
                  <a:pt x="482091" y="125603"/>
                </a:moveTo>
                <a:lnTo>
                  <a:pt x="483238" y="126237"/>
                </a:lnTo>
                <a:lnTo>
                  <a:pt x="482091" y="125603"/>
                </a:lnTo>
                <a:close/>
              </a:path>
              <a:path w="856614" h="518795">
                <a:moveTo>
                  <a:pt x="597607" y="108077"/>
                </a:moveTo>
                <a:lnTo>
                  <a:pt x="445388" y="108077"/>
                </a:lnTo>
                <a:lnTo>
                  <a:pt x="465454" y="117093"/>
                </a:lnTo>
                <a:lnTo>
                  <a:pt x="610056" y="117093"/>
                </a:lnTo>
                <a:lnTo>
                  <a:pt x="597607" y="108077"/>
                </a:lnTo>
                <a:close/>
              </a:path>
              <a:path w="856614" h="518795">
                <a:moveTo>
                  <a:pt x="333756" y="4318"/>
                </a:moveTo>
                <a:lnTo>
                  <a:pt x="282828" y="6477"/>
                </a:lnTo>
                <a:lnTo>
                  <a:pt x="232410" y="17653"/>
                </a:lnTo>
                <a:lnTo>
                  <a:pt x="185292" y="36575"/>
                </a:lnTo>
                <a:lnTo>
                  <a:pt x="149119" y="58657"/>
                </a:lnTo>
                <a:lnTo>
                  <a:pt x="198946" y="116457"/>
                </a:lnTo>
                <a:lnTo>
                  <a:pt x="200533" y="115189"/>
                </a:lnTo>
                <a:lnTo>
                  <a:pt x="199389" y="115189"/>
                </a:lnTo>
                <a:lnTo>
                  <a:pt x="205612" y="111125"/>
                </a:lnTo>
                <a:lnTo>
                  <a:pt x="207082" y="111125"/>
                </a:lnTo>
                <a:lnTo>
                  <a:pt x="217659" y="105537"/>
                </a:lnTo>
                <a:lnTo>
                  <a:pt x="219583" y="104521"/>
                </a:lnTo>
                <a:lnTo>
                  <a:pt x="219805" y="104521"/>
                </a:lnTo>
                <a:lnTo>
                  <a:pt x="235306" y="97536"/>
                </a:lnTo>
                <a:lnTo>
                  <a:pt x="238125" y="96266"/>
                </a:lnTo>
                <a:lnTo>
                  <a:pt x="238738" y="96266"/>
                </a:lnTo>
                <a:lnTo>
                  <a:pt x="253938" y="90805"/>
                </a:lnTo>
                <a:lnTo>
                  <a:pt x="253619" y="90805"/>
                </a:lnTo>
                <a:lnTo>
                  <a:pt x="256412" y="89916"/>
                </a:lnTo>
                <a:lnTo>
                  <a:pt x="256997" y="89916"/>
                </a:lnTo>
                <a:lnTo>
                  <a:pt x="272923" y="85725"/>
                </a:lnTo>
                <a:lnTo>
                  <a:pt x="272034" y="85725"/>
                </a:lnTo>
                <a:lnTo>
                  <a:pt x="275336" y="85090"/>
                </a:lnTo>
                <a:lnTo>
                  <a:pt x="275618" y="85090"/>
                </a:lnTo>
                <a:lnTo>
                  <a:pt x="291391" y="82296"/>
                </a:lnTo>
                <a:lnTo>
                  <a:pt x="290702" y="82296"/>
                </a:lnTo>
                <a:lnTo>
                  <a:pt x="294259" y="81787"/>
                </a:lnTo>
                <a:lnTo>
                  <a:pt x="297125" y="81787"/>
                </a:lnTo>
                <a:lnTo>
                  <a:pt x="311576" y="80645"/>
                </a:lnTo>
                <a:lnTo>
                  <a:pt x="310261" y="80645"/>
                </a:lnTo>
                <a:lnTo>
                  <a:pt x="313182" y="80518"/>
                </a:lnTo>
                <a:lnTo>
                  <a:pt x="331025" y="80518"/>
                </a:lnTo>
                <a:lnTo>
                  <a:pt x="329438" y="80391"/>
                </a:lnTo>
                <a:lnTo>
                  <a:pt x="556265" y="80391"/>
                </a:lnTo>
                <a:lnTo>
                  <a:pt x="518413" y="58547"/>
                </a:lnTo>
                <a:lnTo>
                  <a:pt x="475996" y="38227"/>
                </a:lnTo>
                <a:lnTo>
                  <a:pt x="431038" y="21717"/>
                </a:lnTo>
                <a:lnTo>
                  <a:pt x="383539" y="10033"/>
                </a:lnTo>
                <a:lnTo>
                  <a:pt x="358901" y="6223"/>
                </a:lnTo>
                <a:lnTo>
                  <a:pt x="333756" y="4318"/>
                </a:lnTo>
                <a:close/>
              </a:path>
              <a:path w="856614" h="518795">
                <a:moveTo>
                  <a:pt x="205612" y="111125"/>
                </a:moveTo>
                <a:lnTo>
                  <a:pt x="199389" y="115189"/>
                </a:lnTo>
                <a:lnTo>
                  <a:pt x="202755" y="113411"/>
                </a:lnTo>
                <a:lnTo>
                  <a:pt x="205612" y="111125"/>
                </a:lnTo>
                <a:close/>
              </a:path>
              <a:path w="856614" h="518795">
                <a:moveTo>
                  <a:pt x="202755" y="113411"/>
                </a:moveTo>
                <a:lnTo>
                  <a:pt x="199389" y="115189"/>
                </a:lnTo>
                <a:lnTo>
                  <a:pt x="200533" y="115189"/>
                </a:lnTo>
                <a:lnTo>
                  <a:pt x="202755" y="113411"/>
                </a:lnTo>
                <a:close/>
              </a:path>
              <a:path w="856614" h="518795">
                <a:moveTo>
                  <a:pt x="207082" y="111125"/>
                </a:moveTo>
                <a:lnTo>
                  <a:pt x="205612" y="111125"/>
                </a:lnTo>
                <a:lnTo>
                  <a:pt x="202755" y="113411"/>
                </a:lnTo>
                <a:lnTo>
                  <a:pt x="207082" y="111125"/>
                </a:lnTo>
                <a:close/>
              </a:path>
              <a:path w="856614" h="518795">
                <a:moveTo>
                  <a:pt x="427135" y="100926"/>
                </a:moveTo>
                <a:lnTo>
                  <a:pt x="447039" y="108839"/>
                </a:lnTo>
                <a:lnTo>
                  <a:pt x="445388" y="108077"/>
                </a:lnTo>
                <a:lnTo>
                  <a:pt x="597607" y="108077"/>
                </a:lnTo>
                <a:lnTo>
                  <a:pt x="593216" y="104902"/>
                </a:lnTo>
                <a:lnTo>
                  <a:pt x="588088" y="101346"/>
                </a:lnTo>
                <a:lnTo>
                  <a:pt x="428371" y="101346"/>
                </a:lnTo>
                <a:lnTo>
                  <a:pt x="427135" y="100926"/>
                </a:lnTo>
                <a:close/>
              </a:path>
              <a:path w="856614" h="518795">
                <a:moveTo>
                  <a:pt x="219583" y="104521"/>
                </a:moveTo>
                <a:lnTo>
                  <a:pt x="217550" y="105537"/>
                </a:lnTo>
                <a:lnTo>
                  <a:pt x="218291" y="105203"/>
                </a:lnTo>
                <a:lnTo>
                  <a:pt x="219583" y="104521"/>
                </a:lnTo>
                <a:close/>
              </a:path>
              <a:path w="856614" h="518795">
                <a:moveTo>
                  <a:pt x="218291" y="105203"/>
                </a:moveTo>
                <a:lnTo>
                  <a:pt x="217550" y="105537"/>
                </a:lnTo>
                <a:lnTo>
                  <a:pt x="218291" y="105203"/>
                </a:lnTo>
                <a:close/>
              </a:path>
              <a:path w="856614" h="518795">
                <a:moveTo>
                  <a:pt x="219805" y="104521"/>
                </a:moveTo>
                <a:lnTo>
                  <a:pt x="219583" y="104521"/>
                </a:lnTo>
                <a:lnTo>
                  <a:pt x="218291" y="105203"/>
                </a:lnTo>
                <a:lnTo>
                  <a:pt x="219805" y="104521"/>
                </a:lnTo>
                <a:close/>
              </a:path>
              <a:path w="856614" h="518795">
                <a:moveTo>
                  <a:pt x="426592" y="100711"/>
                </a:moveTo>
                <a:lnTo>
                  <a:pt x="427135" y="100926"/>
                </a:lnTo>
                <a:lnTo>
                  <a:pt x="428371" y="101346"/>
                </a:lnTo>
                <a:lnTo>
                  <a:pt x="426592" y="100711"/>
                </a:lnTo>
                <a:close/>
              </a:path>
              <a:path w="856614" h="518795">
                <a:moveTo>
                  <a:pt x="587173" y="100711"/>
                </a:moveTo>
                <a:lnTo>
                  <a:pt x="426592" y="100711"/>
                </a:lnTo>
                <a:lnTo>
                  <a:pt x="428371" y="101346"/>
                </a:lnTo>
                <a:lnTo>
                  <a:pt x="588088" y="101346"/>
                </a:lnTo>
                <a:lnTo>
                  <a:pt x="587173" y="100711"/>
                </a:lnTo>
                <a:close/>
              </a:path>
              <a:path w="856614" h="518795">
                <a:moveTo>
                  <a:pt x="577832" y="94234"/>
                </a:moveTo>
                <a:lnTo>
                  <a:pt x="407415" y="94234"/>
                </a:lnTo>
                <a:lnTo>
                  <a:pt x="409321" y="94868"/>
                </a:lnTo>
                <a:lnTo>
                  <a:pt x="427135" y="100926"/>
                </a:lnTo>
                <a:lnTo>
                  <a:pt x="426592" y="100711"/>
                </a:lnTo>
                <a:lnTo>
                  <a:pt x="587173" y="100711"/>
                </a:lnTo>
                <a:lnTo>
                  <a:pt x="577832" y="94234"/>
                </a:lnTo>
                <a:close/>
              </a:path>
              <a:path w="856614" h="518795">
                <a:moveTo>
                  <a:pt x="238125" y="96266"/>
                </a:moveTo>
                <a:lnTo>
                  <a:pt x="235203" y="97536"/>
                </a:lnTo>
                <a:lnTo>
                  <a:pt x="235710" y="97354"/>
                </a:lnTo>
                <a:lnTo>
                  <a:pt x="238125" y="96266"/>
                </a:lnTo>
                <a:close/>
              </a:path>
              <a:path w="856614" h="518795">
                <a:moveTo>
                  <a:pt x="235710" y="97354"/>
                </a:moveTo>
                <a:lnTo>
                  <a:pt x="235203" y="97536"/>
                </a:lnTo>
                <a:lnTo>
                  <a:pt x="235710" y="97354"/>
                </a:lnTo>
                <a:close/>
              </a:path>
              <a:path w="856614" h="518795">
                <a:moveTo>
                  <a:pt x="238738" y="96266"/>
                </a:moveTo>
                <a:lnTo>
                  <a:pt x="238125" y="96266"/>
                </a:lnTo>
                <a:lnTo>
                  <a:pt x="235710" y="97354"/>
                </a:lnTo>
                <a:lnTo>
                  <a:pt x="238738" y="96266"/>
                </a:lnTo>
                <a:close/>
              </a:path>
              <a:path w="856614" h="518795">
                <a:moveTo>
                  <a:pt x="409105" y="94807"/>
                </a:moveTo>
                <a:lnTo>
                  <a:pt x="409286" y="94868"/>
                </a:lnTo>
                <a:lnTo>
                  <a:pt x="409105" y="94807"/>
                </a:lnTo>
                <a:close/>
              </a:path>
              <a:path w="856614" h="518795">
                <a:moveTo>
                  <a:pt x="569456" y="88773"/>
                </a:moveTo>
                <a:lnTo>
                  <a:pt x="387985" y="88773"/>
                </a:lnTo>
                <a:lnTo>
                  <a:pt x="390271" y="89408"/>
                </a:lnTo>
                <a:lnTo>
                  <a:pt x="409105" y="94807"/>
                </a:lnTo>
                <a:lnTo>
                  <a:pt x="407415" y="94234"/>
                </a:lnTo>
                <a:lnTo>
                  <a:pt x="577832" y="94234"/>
                </a:lnTo>
                <a:lnTo>
                  <a:pt x="575817" y="92837"/>
                </a:lnTo>
                <a:lnTo>
                  <a:pt x="569456" y="88773"/>
                </a:lnTo>
                <a:close/>
              </a:path>
              <a:path w="856614" h="518795">
                <a:moveTo>
                  <a:pt x="256412" y="89916"/>
                </a:moveTo>
                <a:lnTo>
                  <a:pt x="253619" y="90805"/>
                </a:lnTo>
                <a:lnTo>
                  <a:pt x="254813" y="90490"/>
                </a:lnTo>
                <a:lnTo>
                  <a:pt x="256412" y="89916"/>
                </a:lnTo>
                <a:close/>
              </a:path>
              <a:path w="856614" h="518795">
                <a:moveTo>
                  <a:pt x="254813" y="90490"/>
                </a:moveTo>
                <a:lnTo>
                  <a:pt x="253619" y="90805"/>
                </a:lnTo>
                <a:lnTo>
                  <a:pt x="253938" y="90805"/>
                </a:lnTo>
                <a:lnTo>
                  <a:pt x="254813" y="90490"/>
                </a:lnTo>
                <a:close/>
              </a:path>
              <a:path w="856614" h="518795">
                <a:moveTo>
                  <a:pt x="256997" y="89916"/>
                </a:moveTo>
                <a:lnTo>
                  <a:pt x="256412" y="89916"/>
                </a:lnTo>
                <a:lnTo>
                  <a:pt x="254813" y="90490"/>
                </a:lnTo>
                <a:lnTo>
                  <a:pt x="256997" y="89916"/>
                </a:lnTo>
                <a:close/>
              </a:path>
              <a:path w="856614" h="518795">
                <a:moveTo>
                  <a:pt x="390009" y="89351"/>
                </a:moveTo>
                <a:lnTo>
                  <a:pt x="390207" y="89408"/>
                </a:lnTo>
                <a:lnTo>
                  <a:pt x="390009" y="89351"/>
                </a:lnTo>
                <a:close/>
              </a:path>
              <a:path w="856614" h="518795">
                <a:moveTo>
                  <a:pt x="387985" y="88773"/>
                </a:moveTo>
                <a:lnTo>
                  <a:pt x="390009" y="89351"/>
                </a:lnTo>
                <a:lnTo>
                  <a:pt x="390271" y="89408"/>
                </a:lnTo>
                <a:lnTo>
                  <a:pt x="387985" y="88773"/>
                </a:lnTo>
                <a:close/>
              </a:path>
              <a:path w="856614" h="518795">
                <a:moveTo>
                  <a:pt x="368859" y="84775"/>
                </a:moveTo>
                <a:lnTo>
                  <a:pt x="390009" y="89351"/>
                </a:lnTo>
                <a:lnTo>
                  <a:pt x="387985" y="88773"/>
                </a:lnTo>
                <a:lnTo>
                  <a:pt x="569456" y="88773"/>
                </a:lnTo>
                <a:lnTo>
                  <a:pt x="563692" y="85090"/>
                </a:lnTo>
                <a:lnTo>
                  <a:pt x="370966" y="85090"/>
                </a:lnTo>
                <a:lnTo>
                  <a:pt x="368859" y="84775"/>
                </a:lnTo>
                <a:close/>
              </a:path>
              <a:path w="856614" h="518795">
                <a:moveTo>
                  <a:pt x="275336" y="85090"/>
                </a:moveTo>
                <a:lnTo>
                  <a:pt x="272034" y="85725"/>
                </a:lnTo>
                <a:lnTo>
                  <a:pt x="274753" y="85243"/>
                </a:lnTo>
                <a:lnTo>
                  <a:pt x="275336" y="85090"/>
                </a:lnTo>
                <a:close/>
              </a:path>
              <a:path w="856614" h="518795">
                <a:moveTo>
                  <a:pt x="274753" y="85243"/>
                </a:moveTo>
                <a:lnTo>
                  <a:pt x="272034" y="85725"/>
                </a:lnTo>
                <a:lnTo>
                  <a:pt x="272923" y="85725"/>
                </a:lnTo>
                <a:lnTo>
                  <a:pt x="274753" y="85243"/>
                </a:lnTo>
                <a:close/>
              </a:path>
              <a:path w="856614" h="518795">
                <a:moveTo>
                  <a:pt x="275618" y="85090"/>
                </a:moveTo>
                <a:lnTo>
                  <a:pt x="275336" y="85090"/>
                </a:lnTo>
                <a:lnTo>
                  <a:pt x="274753" y="85243"/>
                </a:lnTo>
                <a:lnTo>
                  <a:pt x="275618" y="85090"/>
                </a:lnTo>
                <a:close/>
              </a:path>
              <a:path w="856614" h="518795">
                <a:moveTo>
                  <a:pt x="368553" y="84709"/>
                </a:moveTo>
                <a:lnTo>
                  <a:pt x="368859" y="84775"/>
                </a:lnTo>
                <a:lnTo>
                  <a:pt x="370966" y="85090"/>
                </a:lnTo>
                <a:lnTo>
                  <a:pt x="368553" y="84709"/>
                </a:lnTo>
                <a:close/>
              </a:path>
              <a:path w="856614" h="518795">
                <a:moveTo>
                  <a:pt x="563095" y="84709"/>
                </a:moveTo>
                <a:lnTo>
                  <a:pt x="368553" y="84709"/>
                </a:lnTo>
                <a:lnTo>
                  <a:pt x="370966" y="85090"/>
                </a:lnTo>
                <a:lnTo>
                  <a:pt x="563692" y="85090"/>
                </a:lnTo>
                <a:lnTo>
                  <a:pt x="563095" y="84709"/>
                </a:lnTo>
                <a:close/>
              </a:path>
              <a:path w="856614" h="518795">
                <a:moveTo>
                  <a:pt x="351137" y="82126"/>
                </a:moveTo>
                <a:lnTo>
                  <a:pt x="368859" y="84775"/>
                </a:lnTo>
                <a:lnTo>
                  <a:pt x="368553" y="84709"/>
                </a:lnTo>
                <a:lnTo>
                  <a:pt x="563095" y="84709"/>
                </a:lnTo>
                <a:lnTo>
                  <a:pt x="559120" y="82168"/>
                </a:lnTo>
                <a:lnTo>
                  <a:pt x="351663" y="82168"/>
                </a:lnTo>
                <a:lnTo>
                  <a:pt x="351137" y="82126"/>
                </a:lnTo>
                <a:close/>
              </a:path>
              <a:path w="856614" h="518795">
                <a:moveTo>
                  <a:pt x="294259" y="81787"/>
                </a:moveTo>
                <a:lnTo>
                  <a:pt x="290702" y="82296"/>
                </a:lnTo>
                <a:lnTo>
                  <a:pt x="291946" y="82197"/>
                </a:lnTo>
                <a:lnTo>
                  <a:pt x="294259" y="81787"/>
                </a:lnTo>
                <a:close/>
              </a:path>
              <a:path w="856614" h="518795">
                <a:moveTo>
                  <a:pt x="291946" y="82197"/>
                </a:moveTo>
                <a:lnTo>
                  <a:pt x="290702" y="82296"/>
                </a:lnTo>
                <a:lnTo>
                  <a:pt x="291391" y="82296"/>
                </a:lnTo>
                <a:lnTo>
                  <a:pt x="291946" y="82197"/>
                </a:lnTo>
                <a:close/>
              </a:path>
              <a:path w="856614" h="518795">
                <a:moveTo>
                  <a:pt x="297125" y="81787"/>
                </a:moveTo>
                <a:lnTo>
                  <a:pt x="294259" y="81787"/>
                </a:lnTo>
                <a:lnTo>
                  <a:pt x="291946" y="82197"/>
                </a:lnTo>
                <a:lnTo>
                  <a:pt x="297125" y="81787"/>
                </a:lnTo>
                <a:close/>
              </a:path>
              <a:path w="856614" h="518795">
                <a:moveTo>
                  <a:pt x="348869" y="81787"/>
                </a:moveTo>
                <a:lnTo>
                  <a:pt x="351137" y="82126"/>
                </a:lnTo>
                <a:lnTo>
                  <a:pt x="351663" y="82168"/>
                </a:lnTo>
                <a:lnTo>
                  <a:pt x="348869" y="81787"/>
                </a:lnTo>
                <a:close/>
              </a:path>
              <a:path w="856614" h="518795">
                <a:moveTo>
                  <a:pt x="558523" y="81787"/>
                </a:moveTo>
                <a:lnTo>
                  <a:pt x="348869" y="81787"/>
                </a:lnTo>
                <a:lnTo>
                  <a:pt x="351663" y="82168"/>
                </a:lnTo>
                <a:lnTo>
                  <a:pt x="559120" y="82168"/>
                </a:lnTo>
                <a:lnTo>
                  <a:pt x="558523" y="81787"/>
                </a:lnTo>
                <a:close/>
              </a:path>
              <a:path w="856614" h="518795">
                <a:moveTo>
                  <a:pt x="556265" y="80391"/>
                </a:moveTo>
                <a:lnTo>
                  <a:pt x="329438" y="80391"/>
                </a:lnTo>
                <a:lnTo>
                  <a:pt x="332613" y="80518"/>
                </a:lnTo>
                <a:lnTo>
                  <a:pt x="331130" y="80526"/>
                </a:lnTo>
                <a:lnTo>
                  <a:pt x="351137" y="82126"/>
                </a:lnTo>
                <a:lnTo>
                  <a:pt x="348869" y="81787"/>
                </a:lnTo>
                <a:lnTo>
                  <a:pt x="558523" y="81787"/>
                </a:lnTo>
                <a:lnTo>
                  <a:pt x="557529" y="81153"/>
                </a:lnTo>
                <a:lnTo>
                  <a:pt x="556265" y="80391"/>
                </a:lnTo>
                <a:close/>
              </a:path>
              <a:path w="856614" h="518795">
                <a:moveTo>
                  <a:pt x="313182" y="80518"/>
                </a:moveTo>
                <a:lnTo>
                  <a:pt x="310261" y="80645"/>
                </a:lnTo>
                <a:lnTo>
                  <a:pt x="311678" y="80636"/>
                </a:lnTo>
                <a:lnTo>
                  <a:pt x="313182" y="80518"/>
                </a:lnTo>
                <a:close/>
              </a:path>
              <a:path w="856614" h="518795">
                <a:moveTo>
                  <a:pt x="331025" y="80518"/>
                </a:moveTo>
                <a:lnTo>
                  <a:pt x="313075" y="80526"/>
                </a:lnTo>
                <a:lnTo>
                  <a:pt x="311678" y="80636"/>
                </a:lnTo>
                <a:lnTo>
                  <a:pt x="331130" y="80526"/>
                </a:lnTo>
                <a:close/>
              </a:path>
              <a:path w="856614" h="518795">
                <a:moveTo>
                  <a:pt x="329438" y="80391"/>
                </a:moveTo>
                <a:lnTo>
                  <a:pt x="331130" y="80526"/>
                </a:lnTo>
                <a:lnTo>
                  <a:pt x="332613" y="80518"/>
                </a:lnTo>
                <a:lnTo>
                  <a:pt x="329438" y="80391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184" y="269747"/>
            <a:ext cx="11415395" cy="5712460"/>
            <a:chOff x="329184" y="269747"/>
            <a:chExt cx="11415395" cy="5712460"/>
          </a:xfrm>
        </p:grpSpPr>
        <p:sp>
          <p:nvSpPr>
            <p:cNvPr id="3" name="object 3"/>
            <p:cNvSpPr/>
            <p:nvPr/>
          </p:nvSpPr>
          <p:spPr>
            <a:xfrm>
              <a:off x="329184" y="269747"/>
              <a:ext cx="11408664" cy="5711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04988" y="5099303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50"/>
                  </a:lnTo>
                  <a:lnTo>
                    <a:pt x="1437131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68182" y="5144261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13215" y="4687189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362" y="464867"/>
                </a:moveTo>
                <a:lnTo>
                  <a:pt x="82974" y="465371"/>
                </a:lnTo>
                <a:lnTo>
                  <a:pt x="43751" y="484917"/>
                </a:lnTo>
                <a:lnTo>
                  <a:pt x="14720" y="517751"/>
                </a:lnTo>
                <a:lnTo>
                  <a:pt x="0" y="560705"/>
                </a:lnTo>
                <a:lnTo>
                  <a:pt x="3165" y="605998"/>
                </a:lnTo>
                <a:lnTo>
                  <a:pt x="22748" y="645207"/>
                </a:lnTo>
                <a:lnTo>
                  <a:pt x="55596" y="674201"/>
                </a:lnTo>
                <a:lnTo>
                  <a:pt x="98551" y="688848"/>
                </a:lnTo>
                <a:lnTo>
                  <a:pt x="143845" y="685756"/>
                </a:lnTo>
                <a:lnTo>
                  <a:pt x="183054" y="666210"/>
                </a:lnTo>
                <a:lnTo>
                  <a:pt x="212048" y="633376"/>
                </a:lnTo>
                <a:lnTo>
                  <a:pt x="226694" y="590423"/>
                </a:lnTo>
                <a:lnTo>
                  <a:pt x="226036" y="580771"/>
                </a:lnTo>
                <a:lnTo>
                  <a:pt x="151129" y="580771"/>
                </a:lnTo>
                <a:lnTo>
                  <a:pt x="75691" y="570357"/>
                </a:lnTo>
                <a:lnTo>
                  <a:pt x="90362" y="464867"/>
                </a:lnTo>
                <a:close/>
              </a:path>
              <a:path w="861695" h="688975">
                <a:moveTo>
                  <a:pt x="128269" y="462280"/>
                </a:moveTo>
                <a:lnTo>
                  <a:pt x="90362" y="464867"/>
                </a:lnTo>
                <a:lnTo>
                  <a:pt x="75691" y="570357"/>
                </a:lnTo>
                <a:lnTo>
                  <a:pt x="151129" y="580771"/>
                </a:lnTo>
                <a:lnTo>
                  <a:pt x="165795" y="475075"/>
                </a:lnTo>
                <a:lnTo>
                  <a:pt x="128269" y="462280"/>
                </a:lnTo>
                <a:close/>
              </a:path>
              <a:path w="861695" h="688975">
                <a:moveTo>
                  <a:pt x="165795" y="475075"/>
                </a:moveTo>
                <a:lnTo>
                  <a:pt x="151129" y="580771"/>
                </a:lnTo>
                <a:lnTo>
                  <a:pt x="226036" y="580771"/>
                </a:lnTo>
                <a:lnTo>
                  <a:pt x="223603" y="545129"/>
                </a:lnTo>
                <a:lnTo>
                  <a:pt x="204057" y="505920"/>
                </a:lnTo>
                <a:lnTo>
                  <a:pt x="171223" y="476926"/>
                </a:lnTo>
                <a:lnTo>
                  <a:pt x="165795" y="475075"/>
                </a:lnTo>
                <a:close/>
              </a:path>
              <a:path w="861695" h="688975">
                <a:moveTo>
                  <a:pt x="167571" y="462280"/>
                </a:moveTo>
                <a:lnTo>
                  <a:pt x="128269" y="462280"/>
                </a:lnTo>
                <a:lnTo>
                  <a:pt x="165795" y="475075"/>
                </a:lnTo>
                <a:lnTo>
                  <a:pt x="167571" y="462280"/>
                </a:lnTo>
                <a:close/>
              </a:path>
              <a:path w="861695" h="688975">
                <a:moveTo>
                  <a:pt x="530732" y="35306"/>
                </a:moveTo>
                <a:lnTo>
                  <a:pt x="474471" y="40767"/>
                </a:lnTo>
                <a:lnTo>
                  <a:pt x="421639" y="55244"/>
                </a:lnTo>
                <a:lnTo>
                  <a:pt x="372490" y="76581"/>
                </a:lnTo>
                <a:lnTo>
                  <a:pt x="327151" y="103378"/>
                </a:lnTo>
                <a:lnTo>
                  <a:pt x="285495" y="134112"/>
                </a:lnTo>
                <a:lnTo>
                  <a:pt x="247776" y="167259"/>
                </a:lnTo>
                <a:lnTo>
                  <a:pt x="213867" y="201675"/>
                </a:lnTo>
                <a:lnTo>
                  <a:pt x="184150" y="235712"/>
                </a:lnTo>
                <a:lnTo>
                  <a:pt x="157352" y="270763"/>
                </a:lnTo>
                <a:lnTo>
                  <a:pt x="135000" y="310006"/>
                </a:lnTo>
                <a:lnTo>
                  <a:pt x="117728" y="350900"/>
                </a:lnTo>
                <a:lnTo>
                  <a:pt x="104393" y="393065"/>
                </a:lnTo>
                <a:lnTo>
                  <a:pt x="94360" y="436118"/>
                </a:lnTo>
                <a:lnTo>
                  <a:pt x="90362" y="464867"/>
                </a:lnTo>
                <a:lnTo>
                  <a:pt x="128269" y="462280"/>
                </a:lnTo>
                <a:lnTo>
                  <a:pt x="167571" y="462280"/>
                </a:lnTo>
                <a:lnTo>
                  <a:pt x="169139" y="450977"/>
                </a:lnTo>
                <a:lnTo>
                  <a:pt x="169544" y="448056"/>
                </a:lnTo>
                <a:lnTo>
                  <a:pt x="169684" y="448056"/>
                </a:lnTo>
                <a:lnTo>
                  <a:pt x="173228" y="432054"/>
                </a:lnTo>
                <a:lnTo>
                  <a:pt x="173481" y="430911"/>
                </a:lnTo>
                <a:lnTo>
                  <a:pt x="177704" y="414147"/>
                </a:lnTo>
                <a:lnTo>
                  <a:pt x="177800" y="413638"/>
                </a:lnTo>
                <a:lnTo>
                  <a:pt x="178180" y="412242"/>
                </a:lnTo>
                <a:lnTo>
                  <a:pt x="183035" y="395605"/>
                </a:lnTo>
                <a:lnTo>
                  <a:pt x="183514" y="393954"/>
                </a:lnTo>
                <a:lnTo>
                  <a:pt x="189046" y="377952"/>
                </a:lnTo>
                <a:lnTo>
                  <a:pt x="195605" y="360806"/>
                </a:lnTo>
                <a:lnTo>
                  <a:pt x="196341" y="358902"/>
                </a:lnTo>
                <a:lnTo>
                  <a:pt x="203030" y="344550"/>
                </a:lnTo>
                <a:lnTo>
                  <a:pt x="202818" y="344550"/>
                </a:lnTo>
                <a:lnTo>
                  <a:pt x="211187" y="328930"/>
                </a:lnTo>
                <a:lnTo>
                  <a:pt x="212343" y="326771"/>
                </a:lnTo>
                <a:lnTo>
                  <a:pt x="220078" y="314325"/>
                </a:lnTo>
                <a:lnTo>
                  <a:pt x="221487" y="312038"/>
                </a:lnTo>
                <a:lnTo>
                  <a:pt x="221619" y="312038"/>
                </a:lnTo>
                <a:lnTo>
                  <a:pt x="230544" y="299719"/>
                </a:lnTo>
                <a:lnTo>
                  <a:pt x="230377" y="299719"/>
                </a:lnTo>
                <a:lnTo>
                  <a:pt x="242589" y="284606"/>
                </a:lnTo>
                <a:lnTo>
                  <a:pt x="255530" y="269367"/>
                </a:lnTo>
                <a:lnTo>
                  <a:pt x="256285" y="268478"/>
                </a:lnTo>
                <a:lnTo>
                  <a:pt x="270128" y="252984"/>
                </a:lnTo>
                <a:lnTo>
                  <a:pt x="270341" y="252984"/>
                </a:lnTo>
                <a:lnTo>
                  <a:pt x="284388" y="238252"/>
                </a:lnTo>
                <a:lnTo>
                  <a:pt x="284225" y="238252"/>
                </a:lnTo>
                <a:lnTo>
                  <a:pt x="299695" y="223138"/>
                </a:lnTo>
                <a:lnTo>
                  <a:pt x="316017" y="208153"/>
                </a:lnTo>
                <a:lnTo>
                  <a:pt x="316991" y="207263"/>
                </a:lnTo>
                <a:lnTo>
                  <a:pt x="332936" y="193802"/>
                </a:lnTo>
                <a:lnTo>
                  <a:pt x="334136" y="192786"/>
                </a:lnTo>
                <a:lnTo>
                  <a:pt x="350473" y="180212"/>
                </a:lnTo>
                <a:lnTo>
                  <a:pt x="351789" y="179197"/>
                </a:lnTo>
                <a:lnTo>
                  <a:pt x="368750" y="167386"/>
                </a:lnTo>
                <a:lnTo>
                  <a:pt x="368553" y="167386"/>
                </a:lnTo>
                <a:lnTo>
                  <a:pt x="387381" y="155575"/>
                </a:lnTo>
                <a:lnTo>
                  <a:pt x="387223" y="155575"/>
                </a:lnTo>
                <a:lnTo>
                  <a:pt x="389000" y="154559"/>
                </a:lnTo>
                <a:lnTo>
                  <a:pt x="406494" y="144906"/>
                </a:lnTo>
                <a:lnTo>
                  <a:pt x="406273" y="144906"/>
                </a:lnTo>
                <a:lnTo>
                  <a:pt x="408558" y="143763"/>
                </a:lnTo>
                <a:lnTo>
                  <a:pt x="426100" y="135509"/>
                </a:lnTo>
                <a:lnTo>
                  <a:pt x="425957" y="135509"/>
                </a:lnTo>
                <a:lnTo>
                  <a:pt x="428243" y="134493"/>
                </a:lnTo>
                <a:lnTo>
                  <a:pt x="428505" y="134493"/>
                </a:lnTo>
                <a:lnTo>
                  <a:pt x="446016" y="127508"/>
                </a:lnTo>
                <a:lnTo>
                  <a:pt x="448563" y="126492"/>
                </a:lnTo>
                <a:lnTo>
                  <a:pt x="449102" y="126492"/>
                </a:lnTo>
                <a:lnTo>
                  <a:pt x="466733" y="120904"/>
                </a:lnTo>
                <a:lnTo>
                  <a:pt x="466343" y="120904"/>
                </a:lnTo>
                <a:lnTo>
                  <a:pt x="469137" y="120142"/>
                </a:lnTo>
                <a:lnTo>
                  <a:pt x="469582" y="120142"/>
                </a:lnTo>
                <a:lnTo>
                  <a:pt x="487394" y="115950"/>
                </a:lnTo>
                <a:lnTo>
                  <a:pt x="486917" y="115950"/>
                </a:lnTo>
                <a:lnTo>
                  <a:pt x="490092" y="115316"/>
                </a:lnTo>
                <a:lnTo>
                  <a:pt x="491272" y="115316"/>
                </a:lnTo>
                <a:lnTo>
                  <a:pt x="511301" y="112394"/>
                </a:lnTo>
                <a:lnTo>
                  <a:pt x="513461" y="112394"/>
                </a:lnTo>
                <a:lnTo>
                  <a:pt x="519557" y="111887"/>
                </a:lnTo>
                <a:lnTo>
                  <a:pt x="519302" y="111887"/>
                </a:lnTo>
                <a:lnTo>
                  <a:pt x="521080" y="111760"/>
                </a:lnTo>
                <a:lnTo>
                  <a:pt x="523451" y="111760"/>
                </a:lnTo>
                <a:lnTo>
                  <a:pt x="530306" y="111550"/>
                </a:lnTo>
                <a:lnTo>
                  <a:pt x="529081" y="111506"/>
                </a:lnTo>
                <a:lnTo>
                  <a:pt x="654869" y="111506"/>
                </a:lnTo>
                <a:lnTo>
                  <a:pt x="679189" y="67529"/>
                </a:lnTo>
                <a:lnTo>
                  <a:pt x="667003" y="61213"/>
                </a:lnTo>
                <a:lnTo>
                  <a:pt x="639063" y="52069"/>
                </a:lnTo>
                <a:lnTo>
                  <a:pt x="612775" y="45085"/>
                </a:lnTo>
                <a:lnTo>
                  <a:pt x="585724" y="39624"/>
                </a:lnTo>
                <a:lnTo>
                  <a:pt x="558164" y="36322"/>
                </a:lnTo>
                <a:lnTo>
                  <a:pt x="530732" y="35306"/>
                </a:lnTo>
                <a:close/>
              </a:path>
              <a:path w="861695" h="688975">
                <a:moveTo>
                  <a:pt x="169544" y="448056"/>
                </a:moveTo>
                <a:lnTo>
                  <a:pt x="169036" y="450977"/>
                </a:lnTo>
                <a:lnTo>
                  <a:pt x="169311" y="449736"/>
                </a:lnTo>
                <a:lnTo>
                  <a:pt x="169544" y="448056"/>
                </a:lnTo>
                <a:close/>
              </a:path>
              <a:path w="861695" h="688975">
                <a:moveTo>
                  <a:pt x="169311" y="449736"/>
                </a:moveTo>
                <a:lnTo>
                  <a:pt x="169036" y="450977"/>
                </a:lnTo>
                <a:lnTo>
                  <a:pt x="169311" y="449736"/>
                </a:lnTo>
                <a:close/>
              </a:path>
              <a:path w="861695" h="688975">
                <a:moveTo>
                  <a:pt x="169684" y="448056"/>
                </a:moveTo>
                <a:lnTo>
                  <a:pt x="169544" y="448056"/>
                </a:lnTo>
                <a:lnTo>
                  <a:pt x="169311" y="449736"/>
                </a:lnTo>
                <a:lnTo>
                  <a:pt x="169684" y="448056"/>
                </a:lnTo>
                <a:close/>
              </a:path>
              <a:path w="861695" h="688975">
                <a:moveTo>
                  <a:pt x="173513" y="430911"/>
                </a:moveTo>
                <a:lnTo>
                  <a:pt x="173235" y="432025"/>
                </a:lnTo>
                <a:lnTo>
                  <a:pt x="173513" y="430911"/>
                </a:lnTo>
                <a:close/>
              </a:path>
              <a:path w="861695" h="688975">
                <a:moveTo>
                  <a:pt x="178180" y="412242"/>
                </a:moveTo>
                <a:lnTo>
                  <a:pt x="177800" y="413638"/>
                </a:lnTo>
                <a:lnTo>
                  <a:pt x="178028" y="412851"/>
                </a:lnTo>
                <a:lnTo>
                  <a:pt x="178180" y="412242"/>
                </a:lnTo>
                <a:close/>
              </a:path>
              <a:path w="861695" h="688975">
                <a:moveTo>
                  <a:pt x="178028" y="412851"/>
                </a:moveTo>
                <a:lnTo>
                  <a:pt x="177800" y="413638"/>
                </a:lnTo>
                <a:lnTo>
                  <a:pt x="178028" y="412851"/>
                </a:lnTo>
                <a:close/>
              </a:path>
              <a:path w="861695" h="688975">
                <a:moveTo>
                  <a:pt x="178205" y="412242"/>
                </a:moveTo>
                <a:lnTo>
                  <a:pt x="178028" y="412851"/>
                </a:lnTo>
                <a:lnTo>
                  <a:pt x="178205" y="412242"/>
                </a:lnTo>
                <a:close/>
              </a:path>
              <a:path w="861695" h="688975">
                <a:moveTo>
                  <a:pt x="183514" y="393954"/>
                </a:moveTo>
                <a:lnTo>
                  <a:pt x="183006" y="395605"/>
                </a:lnTo>
                <a:lnTo>
                  <a:pt x="183196" y="395051"/>
                </a:lnTo>
                <a:lnTo>
                  <a:pt x="183514" y="393954"/>
                </a:lnTo>
                <a:close/>
              </a:path>
              <a:path w="861695" h="688975">
                <a:moveTo>
                  <a:pt x="183196" y="395051"/>
                </a:moveTo>
                <a:lnTo>
                  <a:pt x="183006" y="395605"/>
                </a:lnTo>
                <a:lnTo>
                  <a:pt x="183196" y="395051"/>
                </a:lnTo>
                <a:close/>
              </a:path>
              <a:path w="861695" h="688975">
                <a:moveTo>
                  <a:pt x="183571" y="393954"/>
                </a:moveTo>
                <a:lnTo>
                  <a:pt x="183196" y="395051"/>
                </a:lnTo>
                <a:lnTo>
                  <a:pt x="183571" y="393954"/>
                </a:lnTo>
                <a:close/>
              </a:path>
              <a:path w="861695" h="688975">
                <a:moveTo>
                  <a:pt x="189584" y="376377"/>
                </a:moveTo>
                <a:lnTo>
                  <a:pt x="188975" y="377952"/>
                </a:lnTo>
                <a:lnTo>
                  <a:pt x="189584" y="376377"/>
                </a:lnTo>
                <a:close/>
              </a:path>
              <a:path w="861695" h="688975">
                <a:moveTo>
                  <a:pt x="196341" y="358902"/>
                </a:moveTo>
                <a:lnTo>
                  <a:pt x="195579" y="360806"/>
                </a:lnTo>
                <a:lnTo>
                  <a:pt x="195742" y="360452"/>
                </a:lnTo>
                <a:lnTo>
                  <a:pt x="196341" y="358902"/>
                </a:lnTo>
                <a:close/>
              </a:path>
              <a:path w="861695" h="688975">
                <a:moveTo>
                  <a:pt x="195742" y="360452"/>
                </a:moveTo>
                <a:lnTo>
                  <a:pt x="195579" y="360806"/>
                </a:lnTo>
                <a:lnTo>
                  <a:pt x="195742" y="360452"/>
                </a:lnTo>
                <a:close/>
              </a:path>
              <a:path w="861695" h="688975">
                <a:moveTo>
                  <a:pt x="196453" y="358902"/>
                </a:moveTo>
                <a:lnTo>
                  <a:pt x="195742" y="360452"/>
                </a:lnTo>
                <a:lnTo>
                  <a:pt x="196453" y="358902"/>
                </a:lnTo>
                <a:close/>
              </a:path>
              <a:path w="861695" h="688975">
                <a:moveTo>
                  <a:pt x="203961" y="342519"/>
                </a:moveTo>
                <a:lnTo>
                  <a:pt x="202818" y="344550"/>
                </a:lnTo>
                <a:lnTo>
                  <a:pt x="203030" y="344550"/>
                </a:lnTo>
                <a:lnTo>
                  <a:pt x="203961" y="342519"/>
                </a:lnTo>
                <a:close/>
              </a:path>
              <a:path w="861695" h="688975">
                <a:moveTo>
                  <a:pt x="212343" y="326771"/>
                </a:moveTo>
                <a:lnTo>
                  <a:pt x="211074" y="328930"/>
                </a:lnTo>
                <a:lnTo>
                  <a:pt x="211938" y="327527"/>
                </a:lnTo>
                <a:lnTo>
                  <a:pt x="212343" y="326771"/>
                </a:lnTo>
                <a:close/>
              </a:path>
              <a:path w="861695" h="688975">
                <a:moveTo>
                  <a:pt x="211938" y="327527"/>
                </a:moveTo>
                <a:lnTo>
                  <a:pt x="211074" y="328930"/>
                </a:lnTo>
                <a:lnTo>
                  <a:pt x="211938" y="327527"/>
                </a:lnTo>
                <a:close/>
              </a:path>
              <a:path w="861695" h="688975">
                <a:moveTo>
                  <a:pt x="212405" y="326771"/>
                </a:moveTo>
                <a:lnTo>
                  <a:pt x="211938" y="327527"/>
                </a:lnTo>
                <a:lnTo>
                  <a:pt x="212405" y="326771"/>
                </a:lnTo>
                <a:close/>
              </a:path>
              <a:path w="861695" h="688975">
                <a:moveTo>
                  <a:pt x="221487" y="312038"/>
                </a:moveTo>
                <a:lnTo>
                  <a:pt x="219963" y="314325"/>
                </a:lnTo>
                <a:lnTo>
                  <a:pt x="220733" y="313262"/>
                </a:lnTo>
                <a:lnTo>
                  <a:pt x="221487" y="312038"/>
                </a:lnTo>
                <a:close/>
              </a:path>
              <a:path w="861695" h="688975">
                <a:moveTo>
                  <a:pt x="220733" y="313262"/>
                </a:moveTo>
                <a:lnTo>
                  <a:pt x="219963" y="314325"/>
                </a:lnTo>
                <a:lnTo>
                  <a:pt x="220733" y="313262"/>
                </a:lnTo>
                <a:close/>
              </a:path>
              <a:path w="861695" h="688975">
                <a:moveTo>
                  <a:pt x="221619" y="312038"/>
                </a:moveTo>
                <a:lnTo>
                  <a:pt x="221487" y="312038"/>
                </a:lnTo>
                <a:lnTo>
                  <a:pt x="220733" y="313262"/>
                </a:lnTo>
                <a:lnTo>
                  <a:pt x="221619" y="312038"/>
                </a:lnTo>
                <a:close/>
              </a:path>
              <a:path w="861695" h="688975">
                <a:moveTo>
                  <a:pt x="231648" y="298196"/>
                </a:moveTo>
                <a:lnTo>
                  <a:pt x="230377" y="299719"/>
                </a:lnTo>
                <a:lnTo>
                  <a:pt x="230544" y="299719"/>
                </a:lnTo>
                <a:lnTo>
                  <a:pt x="231648" y="298196"/>
                </a:lnTo>
                <a:close/>
              </a:path>
              <a:path w="861695" h="688975">
                <a:moveTo>
                  <a:pt x="242957" y="284151"/>
                </a:moveTo>
                <a:lnTo>
                  <a:pt x="242569" y="284606"/>
                </a:lnTo>
                <a:lnTo>
                  <a:pt x="242957" y="284151"/>
                </a:lnTo>
                <a:close/>
              </a:path>
              <a:path w="861695" h="688975">
                <a:moveTo>
                  <a:pt x="256316" y="268478"/>
                </a:moveTo>
                <a:lnTo>
                  <a:pt x="255654" y="269220"/>
                </a:lnTo>
                <a:lnTo>
                  <a:pt x="256316" y="268478"/>
                </a:lnTo>
                <a:close/>
              </a:path>
              <a:path w="861695" h="688975">
                <a:moveTo>
                  <a:pt x="270341" y="252984"/>
                </a:moveTo>
                <a:lnTo>
                  <a:pt x="270128" y="252984"/>
                </a:lnTo>
                <a:lnTo>
                  <a:pt x="269493" y="253873"/>
                </a:lnTo>
                <a:lnTo>
                  <a:pt x="270341" y="252984"/>
                </a:lnTo>
                <a:close/>
              </a:path>
              <a:path w="861695" h="688975">
                <a:moveTo>
                  <a:pt x="285114" y="237490"/>
                </a:moveTo>
                <a:lnTo>
                  <a:pt x="284225" y="238252"/>
                </a:lnTo>
                <a:lnTo>
                  <a:pt x="284388" y="238252"/>
                </a:lnTo>
                <a:lnTo>
                  <a:pt x="285114" y="237490"/>
                </a:lnTo>
                <a:close/>
              </a:path>
              <a:path w="861695" h="688975">
                <a:moveTo>
                  <a:pt x="300735" y="222123"/>
                </a:moveTo>
                <a:lnTo>
                  <a:pt x="299592" y="223138"/>
                </a:lnTo>
                <a:lnTo>
                  <a:pt x="300735" y="222123"/>
                </a:lnTo>
                <a:close/>
              </a:path>
              <a:path w="861695" h="688975">
                <a:moveTo>
                  <a:pt x="642280" y="134270"/>
                </a:moveTo>
                <a:lnTo>
                  <a:pt x="605916" y="200025"/>
                </a:lnTo>
                <a:lnTo>
                  <a:pt x="861313" y="210566"/>
                </a:lnTo>
                <a:lnTo>
                  <a:pt x="821233" y="152273"/>
                </a:lnTo>
                <a:lnTo>
                  <a:pt x="677036" y="152273"/>
                </a:lnTo>
                <a:lnTo>
                  <a:pt x="642280" y="134270"/>
                </a:lnTo>
                <a:close/>
              </a:path>
              <a:path w="861695" h="688975">
                <a:moveTo>
                  <a:pt x="316549" y="207667"/>
                </a:moveTo>
                <a:lnTo>
                  <a:pt x="315975" y="208153"/>
                </a:lnTo>
                <a:lnTo>
                  <a:pt x="316549" y="207667"/>
                </a:lnTo>
                <a:close/>
              </a:path>
              <a:path w="861695" h="688975">
                <a:moveTo>
                  <a:pt x="317026" y="207263"/>
                </a:moveTo>
                <a:lnTo>
                  <a:pt x="316549" y="207667"/>
                </a:lnTo>
                <a:lnTo>
                  <a:pt x="317026" y="207263"/>
                </a:lnTo>
                <a:close/>
              </a:path>
              <a:path w="861695" h="688975">
                <a:moveTo>
                  <a:pt x="334136" y="192786"/>
                </a:moveTo>
                <a:lnTo>
                  <a:pt x="332866" y="193802"/>
                </a:lnTo>
                <a:lnTo>
                  <a:pt x="333655" y="193193"/>
                </a:lnTo>
                <a:lnTo>
                  <a:pt x="334136" y="192786"/>
                </a:lnTo>
                <a:close/>
              </a:path>
              <a:path w="861695" h="688975">
                <a:moveTo>
                  <a:pt x="333655" y="193193"/>
                </a:moveTo>
                <a:lnTo>
                  <a:pt x="332866" y="193802"/>
                </a:lnTo>
                <a:lnTo>
                  <a:pt x="333655" y="193193"/>
                </a:lnTo>
                <a:close/>
              </a:path>
              <a:path w="861695" h="688975">
                <a:moveTo>
                  <a:pt x="334183" y="192786"/>
                </a:moveTo>
                <a:lnTo>
                  <a:pt x="333655" y="193193"/>
                </a:lnTo>
                <a:lnTo>
                  <a:pt x="334183" y="192786"/>
                </a:lnTo>
                <a:close/>
              </a:path>
              <a:path w="861695" h="688975">
                <a:moveTo>
                  <a:pt x="351789" y="179197"/>
                </a:moveTo>
                <a:lnTo>
                  <a:pt x="350392" y="180212"/>
                </a:lnTo>
                <a:lnTo>
                  <a:pt x="351244" y="179618"/>
                </a:lnTo>
                <a:lnTo>
                  <a:pt x="351789" y="179197"/>
                </a:lnTo>
                <a:close/>
              </a:path>
              <a:path w="861695" h="688975">
                <a:moveTo>
                  <a:pt x="351244" y="179618"/>
                </a:moveTo>
                <a:lnTo>
                  <a:pt x="350392" y="180212"/>
                </a:lnTo>
                <a:lnTo>
                  <a:pt x="351244" y="179618"/>
                </a:lnTo>
                <a:close/>
              </a:path>
              <a:path w="861695" h="688975">
                <a:moveTo>
                  <a:pt x="351847" y="179197"/>
                </a:moveTo>
                <a:lnTo>
                  <a:pt x="351244" y="179618"/>
                </a:lnTo>
                <a:lnTo>
                  <a:pt x="351847" y="179197"/>
                </a:lnTo>
                <a:close/>
              </a:path>
              <a:path w="861695" h="688975">
                <a:moveTo>
                  <a:pt x="370204" y="166369"/>
                </a:moveTo>
                <a:lnTo>
                  <a:pt x="368553" y="167386"/>
                </a:lnTo>
                <a:lnTo>
                  <a:pt x="368750" y="167386"/>
                </a:lnTo>
                <a:lnTo>
                  <a:pt x="370204" y="166369"/>
                </a:lnTo>
                <a:close/>
              </a:path>
              <a:path w="861695" h="688975">
                <a:moveTo>
                  <a:pt x="389000" y="154559"/>
                </a:moveTo>
                <a:lnTo>
                  <a:pt x="387223" y="155575"/>
                </a:lnTo>
                <a:lnTo>
                  <a:pt x="388570" y="154829"/>
                </a:lnTo>
                <a:lnTo>
                  <a:pt x="389000" y="154559"/>
                </a:lnTo>
                <a:close/>
              </a:path>
              <a:path w="861695" h="688975">
                <a:moveTo>
                  <a:pt x="388570" y="154829"/>
                </a:moveTo>
                <a:lnTo>
                  <a:pt x="387223" y="155575"/>
                </a:lnTo>
                <a:lnTo>
                  <a:pt x="387381" y="155575"/>
                </a:lnTo>
                <a:lnTo>
                  <a:pt x="388570" y="154829"/>
                </a:lnTo>
                <a:close/>
              </a:path>
              <a:path w="861695" h="688975">
                <a:moveTo>
                  <a:pt x="389058" y="154559"/>
                </a:moveTo>
                <a:lnTo>
                  <a:pt x="388570" y="154829"/>
                </a:lnTo>
                <a:lnTo>
                  <a:pt x="389058" y="154559"/>
                </a:lnTo>
                <a:close/>
              </a:path>
              <a:path w="861695" h="688975">
                <a:moveTo>
                  <a:pt x="679189" y="67529"/>
                </a:moveTo>
                <a:lnTo>
                  <a:pt x="642280" y="134270"/>
                </a:lnTo>
                <a:lnTo>
                  <a:pt x="677036" y="152273"/>
                </a:lnTo>
                <a:lnTo>
                  <a:pt x="712088" y="84581"/>
                </a:lnTo>
                <a:lnTo>
                  <a:pt x="679189" y="67529"/>
                </a:lnTo>
                <a:close/>
              </a:path>
              <a:path w="861695" h="688975">
                <a:moveTo>
                  <a:pt x="716533" y="0"/>
                </a:moveTo>
                <a:lnTo>
                  <a:pt x="679189" y="67529"/>
                </a:lnTo>
                <a:lnTo>
                  <a:pt x="712088" y="84581"/>
                </a:lnTo>
                <a:lnTo>
                  <a:pt x="677036" y="152273"/>
                </a:lnTo>
                <a:lnTo>
                  <a:pt x="821233" y="152273"/>
                </a:lnTo>
                <a:lnTo>
                  <a:pt x="716533" y="0"/>
                </a:lnTo>
                <a:close/>
              </a:path>
              <a:path w="861695" h="688975">
                <a:moveTo>
                  <a:pt x="408558" y="143763"/>
                </a:moveTo>
                <a:lnTo>
                  <a:pt x="406273" y="144906"/>
                </a:lnTo>
                <a:lnTo>
                  <a:pt x="407811" y="144177"/>
                </a:lnTo>
                <a:lnTo>
                  <a:pt x="408558" y="143763"/>
                </a:lnTo>
                <a:close/>
              </a:path>
              <a:path w="861695" h="688975">
                <a:moveTo>
                  <a:pt x="407811" y="144177"/>
                </a:moveTo>
                <a:lnTo>
                  <a:pt x="406273" y="144906"/>
                </a:lnTo>
                <a:lnTo>
                  <a:pt x="406494" y="144906"/>
                </a:lnTo>
                <a:lnTo>
                  <a:pt x="407811" y="144177"/>
                </a:lnTo>
                <a:close/>
              </a:path>
              <a:path w="861695" h="688975">
                <a:moveTo>
                  <a:pt x="408684" y="143763"/>
                </a:moveTo>
                <a:lnTo>
                  <a:pt x="407811" y="144177"/>
                </a:lnTo>
                <a:lnTo>
                  <a:pt x="408684" y="143763"/>
                </a:lnTo>
                <a:close/>
              </a:path>
              <a:path w="861695" h="688975">
                <a:moveTo>
                  <a:pt x="428243" y="134493"/>
                </a:moveTo>
                <a:lnTo>
                  <a:pt x="425957" y="135509"/>
                </a:lnTo>
                <a:lnTo>
                  <a:pt x="426857" y="135150"/>
                </a:lnTo>
                <a:lnTo>
                  <a:pt x="428243" y="134493"/>
                </a:lnTo>
                <a:close/>
              </a:path>
              <a:path w="861695" h="688975">
                <a:moveTo>
                  <a:pt x="426857" y="135150"/>
                </a:moveTo>
                <a:lnTo>
                  <a:pt x="425957" y="135509"/>
                </a:lnTo>
                <a:lnTo>
                  <a:pt x="426100" y="135509"/>
                </a:lnTo>
                <a:lnTo>
                  <a:pt x="426857" y="135150"/>
                </a:lnTo>
                <a:close/>
              </a:path>
              <a:path w="861695" h="688975">
                <a:moveTo>
                  <a:pt x="428505" y="134493"/>
                </a:moveTo>
                <a:lnTo>
                  <a:pt x="428243" y="134493"/>
                </a:lnTo>
                <a:lnTo>
                  <a:pt x="426857" y="135150"/>
                </a:lnTo>
                <a:lnTo>
                  <a:pt x="428505" y="134493"/>
                </a:lnTo>
                <a:close/>
              </a:path>
              <a:path w="861695" h="688975">
                <a:moveTo>
                  <a:pt x="637003" y="131537"/>
                </a:moveTo>
                <a:lnTo>
                  <a:pt x="642280" y="134270"/>
                </a:lnTo>
                <a:lnTo>
                  <a:pt x="643210" y="132587"/>
                </a:lnTo>
                <a:lnTo>
                  <a:pt x="640206" y="132587"/>
                </a:lnTo>
                <a:lnTo>
                  <a:pt x="637003" y="131537"/>
                </a:lnTo>
                <a:close/>
              </a:path>
              <a:path w="861695" h="688975">
                <a:moveTo>
                  <a:pt x="634618" y="130302"/>
                </a:moveTo>
                <a:lnTo>
                  <a:pt x="637003" y="131537"/>
                </a:lnTo>
                <a:lnTo>
                  <a:pt x="640206" y="132587"/>
                </a:lnTo>
                <a:lnTo>
                  <a:pt x="634618" y="130302"/>
                </a:lnTo>
                <a:close/>
              </a:path>
              <a:path w="861695" h="688975">
                <a:moveTo>
                  <a:pt x="644474" y="130302"/>
                </a:moveTo>
                <a:lnTo>
                  <a:pt x="634618" y="130302"/>
                </a:lnTo>
                <a:lnTo>
                  <a:pt x="640206" y="132587"/>
                </a:lnTo>
                <a:lnTo>
                  <a:pt x="643210" y="132587"/>
                </a:lnTo>
                <a:lnTo>
                  <a:pt x="644474" y="130302"/>
                </a:lnTo>
                <a:close/>
              </a:path>
              <a:path w="861695" h="688975">
                <a:moveTo>
                  <a:pt x="616719" y="124882"/>
                </a:moveTo>
                <a:lnTo>
                  <a:pt x="637003" y="131537"/>
                </a:lnTo>
                <a:lnTo>
                  <a:pt x="634618" y="130302"/>
                </a:lnTo>
                <a:lnTo>
                  <a:pt x="644474" y="130302"/>
                </a:lnTo>
                <a:lnTo>
                  <a:pt x="647214" y="125349"/>
                </a:lnTo>
                <a:lnTo>
                  <a:pt x="618489" y="125349"/>
                </a:lnTo>
                <a:lnTo>
                  <a:pt x="616719" y="124882"/>
                </a:lnTo>
                <a:close/>
              </a:path>
              <a:path w="861695" h="688975">
                <a:moveTo>
                  <a:pt x="448563" y="126492"/>
                </a:moveTo>
                <a:lnTo>
                  <a:pt x="445896" y="127508"/>
                </a:lnTo>
                <a:lnTo>
                  <a:pt x="446480" y="127323"/>
                </a:lnTo>
                <a:lnTo>
                  <a:pt x="448563" y="126492"/>
                </a:lnTo>
                <a:close/>
              </a:path>
              <a:path w="861695" h="688975">
                <a:moveTo>
                  <a:pt x="446480" y="127323"/>
                </a:moveTo>
                <a:lnTo>
                  <a:pt x="445896" y="127508"/>
                </a:lnTo>
                <a:lnTo>
                  <a:pt x="446480" y="127323"/>
                </a:lnTo>
                <a:close/>
              </a:path>
              <a:path w="861695" h="688975">
                <a:moveTo>
                  <a:pt x="449102" y="126492"/>
                </a:moveTo>
                <a:lnTo>
                  <a:pt x="448563" y="126492"/>
                </a:lnTo>
                <a:lnTo>
                  <a:pt x="446480" y="127323"/>
                </a:lnTo>
                <a:lnTo>
                  <a:pt x="449102" y="126492"/>
                </a:lnTo>
                <a:close/>
              </a:path>
              <a:path w="861695" h="688975">
                <a:moveTo>
                  <a:pt x="616203" y="124713"/>
                </a:moveTo>
                <a:lnTo>
                  <a:pt x="616719" y="124882"/>
                </a:lnTo>
                <a:lnTo>
                  <a:pt x="618489" y="125349"/>
                </a:lnTo>
                <a:lnTo>
                  <a:pt x="616203" y="124713"/>
                </a:lnTo>
                <a:close/>
              </a:path>
              <a:path w="861695" h="688975">
                <a:moveTo>
                  <a:pt x="647565" y="124713"/>
                </a:moveTo>
                <a:lnTo>
                  <a:pt x="616203" y="124713"/>
                </a:lnTo>
                <a:lnTo>
                  <a:pt x="618489" y="125349"/>
                </a:lnTo>
                <a:lnTo>
                  <a:pt x="647214" y="125349"/>
                </a:lnTo>
                <a:lnTo>
                  <a:pt x="647565" y="124713"/>
                </a:lnTo>
                <a:close/>
              </a:path>
              <a:path w="861695" h="688975">
                <a:moveTo>
                  <a:pt x="595211" y="119223"/>
                </a:moveTo>
                <a:lnTo>
                  <a:pt x="616719" y="124882"/>
                </a:lnTo>
                <a:lnTo>
                  <a:pt x="616203" y="124713"/>
                </a:lnTo>
                <a:lnTo>
                  <a:pt x="647565" y="124713"/>
                </a:lnTo>
                <a:lnTo>
                  <a:pt x="650444" y="119506"/>
                </a:lnTo>
                <a:lnTo>
                  <a:pt x="596645" y="119506"/>
                </a:lnTo>
                <a:lnTo>
                  <a:pt x="595211" y="119223"/>
                </a:lnTo>
                <a:close/>
              </a:path>
              <a:path w="861695" h="688975">
                <a:moveTo>
                  <a:pt x="469137" y="120142"/>
                </a:moveTo>
                <a:lnTo>
                  <a:pt x="466343" y="120904"/>
                </a:lnTo>
                <a:lnTo>
                  <a:pt x="467856" y="120547"/>
                </a:lnTo>
                <a:lnTo>
                  <a:pt x="469137" y="120142"/>
                </a:lnTo>
                <a:close/>
              </a:path>
              <a:path w="861695" h="688975">
                <a:moveTo>
                  <a:pt x="467856" y="120547"/>
                </a:moveTo>
                <a:lnTo>
                  <a:pt x="466343" y="120904"/>
                </a:lnTo>
                <a:lnTo>
                  <a:pt x="466733" y="120904"/>
                </a:lnTo>
                <a:lnTo>
                  <a:pt x="467856" y="120547"/>
                </a:lnTo>
                <a:close/>
              </a:path>
              <a:path w="861695" h="688975">
                <a:moveTo>
                  <a:pt x="469582" y="120142"/>
                </a:moveTo>
                <a:lnTo>
                  <a:pt x="469137" y="120142"/>
                </a:lnTo>
                <a:lnTo>
                  <a:pt x="467856" y="120547"/>
                </a:lnTo>
                <a:lnTo>
                  <a:pt x="469582" y="120142"/>
                </a:lnTo>
                <a:close/>
              </a:path>
              <a:path w="861695" h="688975">
                <a:moveTo>
                  <a:pt x="594359" y="118999"/>
                </a:moveTo>
                <a:lnTo>
                  <a:pt x="595211" y="119223"/>
                </a:lnTo>
                <a:lnTo>
                  <a:pt x="596645" y="119506"/>
                </a:lnTo>
                <a:lnTo>
                  <a:pt x="594359" y="118999"/>
                </a:lnTo>
                <a:close/>
              </a:path>
              <a:path w="861695" h="688975">
                <a:moveTo>
                  <a:pt x="650725" y="118999"/>
                </a:moveTo>
                <a:lnTo>
                  <a:pt x="594359" y="118999"/>
                </a:lnTo>
                <a:lnTo>
                  <a:pt x="596645" y="119506"/>
                </a:lnTo>
                <a:lnTo>
                  <a:pt x="650444" y="119506"/>
                </a:lnTo>
                <a:lnTo>
                  <a:pt x="650725" y="118999"/>
                </a:lnTo>
                <a:close/>
              </a:path>
              <a:path w="861695" h="688975">
                <a:moveTo>
                  <a:pt x="574238" y="115072"/>
                </a:moveTo>
                <a:lnTo>
                  <a:pt x="595211" y="119223"/>
                </a:lnTo>
                <a:lnTo>
                  <a:pt x="594359" y="118999"/>
                </a:lnTo>
                <a:lnTo>
                  <a:pt x="650725" y="118999"/>
                </a:lnTo>
                <a:lnTo>
                  <a:pt x="652832" y="115188"/>
                </a:lnTo>
                <a:lnTo>
                  <a:pt x="575182" y="115188"/>
                </a:lnTo>
                <a:lnTo>
                  <a:pt x="574238" y="115072"/>
                </a:lnTo>
                <a:close/>
              </a:path>
              <a:path w="861695" h="688975">
                <a:moveTo>
                  <a:pt x="490092" y="115316"/>
                </a:moveTo>
                <a:lnTo>
                  <a:pt x="486917" y="115950"/>
                </a:lnTo>
                <a:lnTo>
                  <a:pt x="488170" y="115768"/>
                </a:lnTo>
                <a:lnTo>
                  <a:pt x="490092" y="115316"/>
                </a:lnTo>
                <a:close/>
              </a:path>
              <a:path w="861695" h="688975">
                <a:moveTo>
                  <a:pt x="488170" y="115768"/>
                </a:moveTo>
                <a:lnTo>
                  <a:pt x="486917" y="115950"/>
                </a:lnTo>
                <a:lnTo>
                  <a:pt x="487394" y="115950"/>
                </a:lnTo>
                <a:lnTo>
                  <a:pt x="488170" y="115768"/>
                </a:lnTo>
                <a:close/>
              </a:path>
              <a:path w="861695" h="688975">
                <a:moveTo>
                  <a:pt x="491272" y="115316"/>
                </a:moveTo>
                <a:lnTo>
                  <a:pt x="490092" y="115316"/>
                </a:lnTo>
                <a:lnTo>
                  <a:pt x="488170" y="115768"/>
                </a:lnTo>
                <a:lnTo>
                  <a:pt x="491272" y="115316"/>
                </a:lnTo>
                <a:close/>
              </a:path>
              <a:path w="861695" h="688975">
                <a:moveTo>
                  <a:pt x="572261" y="114681"/>
                </a:moveTo>
                <a:lnTo>
                  <a:pt x="574238" y="115072"/>
                </a:lnTo>
                <a:lnTo>
                  <a:pt x="575182" y="115188"/>
                </a:lnTo>
                <a:lnTo>
                  <a:pt x="572261" y="114681"/>
                </a:lnTo>
                <a:close/>
              </a:path>
              <a:path w="861695" h="688975">
                <a:moveTo>
                  <a:pt x="653113" y="114681"/>
                </a:moveTo>
                <a:lnTo>
                  <a:pt x="572261" y="114681"/>
                </a:lnTo>
                <a:lnTo>
                  <a:pt x="575182" y="115188"/>
                </a:lnTo>
                <a:lnTo>
                  <a:pt x="652832" y="115188"/>
                </a:lnTo>
                <a:lnTo>
                  <a:pt x="653113" y="114681"/>
                </a:lnTo>
                <a:close/>
              </a:path>
              <a:path w="861695" h="688975">
                <a:moveTo>
                  <a:pt x="552136" y="112337"/>
                </a:moveTo>
                <a:lnTo>
                  <a:pt x="574238" y="115072"/>
                </a:lnTo>
                <a:lnTo>
                  <a:pt x="572261" y="114681"/>
                </a:lnTo>
                <a:lnTo>
                  <a:pt x="653113" y="114681"/>
                </a:lnTo>
                <a:lnTo>
                  <a:pt x="654377" y="112394"/>
                </a:lnTo>
                <a:lnTo>
                  <a:pt x="553719" y="112394"/>
                </a:lnTo>
                <a:lnTo>
                  <a:pt x="552136" y="112337"/>
                </a:lnTo>
                <a:close/>
              </a:path>
              <a:path w="861695" h="688975">
                <a:moveTo>
                  <a:pt x="513461" y="112394"/>
                </a:moveTo>
                <a:lnTo>
                  <a:pt x="511301" y="112394"/>
                </a:lnTo>
                <a:lnTo>
                  <a:pt x="508888" y="112775"/>
                </a:lnTo>
                <a:lnTo>
                  <a:pt x="513461" y="112394"/>
                </a:lnTo>
                <a:close/>
              </a:path>
              <a:path w="861695" h="688975">
                <a:moveTo>
                  <a:pt x="550544" y="112141"/>
                </a:moveTo>
                <a:lnTo>
                  <a:pt x="552136" y="112337"/>
                </a:lnTo>
                <a:lnTo>
                  <a:pt x="553719" y="112394"/>
                </a:lnTo>
                <a:lnTo>
                  <a:pt x="550544" y="112141"/>
                </a:lnTo>
                <a:close/>
              </a:path>
              <a:path w="861695" h="688975">
                <a:moveTo>
                  <a:pt x="654518" y="112141"/>
                </a:moveTo>
                <a:lnTo>
                  <a:pt x="550544" y="112141"/>
                </a:lnTo>
                <a:lnTo>
                  <a:pt x="553719" y="112394"/>
                </a:lnTo>
                <a:lnTo>
                  <a:pt x="654377" y="112394"/>
                </a:lnTo>
                <a:lnTo>
                  <a:pt x="654518" y="112141"/>
                </a:lnTo>
                <a:close/>
              </a:path>
              <a:path w="861695" h="688975">
                <a:moveTo>
                  <a:pt x="654869" y="111506"/>
                </a:moveTo>
                <a:lnTo>
                  <a:pt x="531749" y="111506"/>
                </a:lnTo>
                <a:lnTo>
                  <a:pt x="530306" y="111550"/>
                </a:lnTo>
                <a:lnTo>
                  <a:pt x="552136" y="112337"/>
                </a:lnTo>
                <a:lnTo>
                  <a:pt x="550544" y="112141"/>
                </a:lnTo>
                <a:lnTo>
                  <a:pt x="654518" y="112141"/>
                </a:lnTo>
                <a:lnTo>
                  <a:pt x="654869" y="111506"/>
                </a:lnTo>
                <a:close/>
              </a:path>
              <a:path w="861695" h="688975">
                <a:moveTo>
                  <a:pt x="521080" y="111760"/>
                </a:moveTo>
                <a:lnTo>
                  <a:pt x="519302" y="111887"/>
                </a:lnTo>
                <a:lnTo>
                  <a:pt x="519704" y="111874"/>
                </a:lnTo>
                <a:lnTo>
                  <a:pt x="521080" y="111760"/>
                </a:lnTo>
                <a:close/>
              </a:path>
              <a:path w="861695" h="688975">
                <a:moveTo>
                  <a:pt x="523451" y="111760"/>
                </a:moveTo>
                <a:lnTo>
                  <a:pt x="521080" y="111760"/>
                </a:lnTo>
                <a:lnTo>
                  <a:pt x="519704" y="111874"/>
                </a:lnTo>
                <a:lnTo>
                  <a:pt x="523451" y="111760"/>
                </a:lnTo>
                <a:close/>
              </a:path>
              <a:path w="861695" h="688975">
                <a:moveTo>
                  <a:pt x="531749" y="111506"/>
                </a:moveTo>
                <a:lnTo>
                  <a:pt x="529081" y="111506"/>
                </a:lnTo>
                <a:lnTo>
                  <a:pt x="530306" y="111550"/>
                </a:lnTo>
                <a:lnTo>
                  <a:pt x="531749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315468"/>
            <a:ext cx="11242675" cy="5710555"/>
            <a:chOff x="501333" y="315468"/>
            <a:chExt cx="11242675" cy="5710555"/>
          </a:xfrm>
        </p:grpSpPr>
        <p:sp>
          <p:nvSpPr>
            <p:cNvPr id="3" name="object 3"/>
            <p:cNvSpPr/>
            <p:nvPr/>
          </p:nvSpPr>
          <p:spPr>
            <a:xfrm>
              <a:off x="568452" y="315468"/>
              <a:ext cx="10991088" cy="5710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55636" y="5129783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18195" y="5173802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63355" y="4717160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35" y="464867"/>
                </a:moveTo>
                <a:lnTo>
                  <a:pt x="82849" y="465371"/>
                </a:lnTo>
                <a:lnTo>
                  <a:pt x="43640" y="484917"/>
                </a:lnTo>
                <a:lnTo>
                  <a:pt x="14646" y="517751"/>
                </a:lnTo>
                <a:lnTo>
                  <a:pt x="0" y="560704"/>
                </a:lnTo>
                <a:lnTo>
                  <a:pt x="3091" y="606000"/>
                </a:lnTo>
                <a:lnTo>
                  <a:pt x="22637" y="645223"/>
                </a:lnTo>
                <a:lnTo>
                  <a:pt x="55471" y="674254"/>
                </a:lnTo>
                <a:lnTo>
                  <a:pt x="98425" y="688975"/>
                </a:lnTo>
                <a:lnTo>
                  <a:pt x="143720" y="685809"/>
                </a:lnTo>
                <a:lnTo>
                  <a:pt x="182943" y="666226"/>
                </a:lnTo>
                <a:lnTo>
                  <a:pt x="211974" y="633378"/>
                </a:lnTo>
                <a:lnTo>
                  <a:pt x="226695" y="590422"/>
                </a:lnTo>
                <a:lnTo>
                  <a:pt x="226029" y="580897"/>
                </a:lnTo>
                <a:lnTo>
                  <a:pt x="151002" y="580897"/>
                </a:lnTo>
                <a:lnTo>
                  <a:pt x="75565" y="570357"/>
                </a:lnTo>
                <a:lnTo>
                  <a:pt x="90235" y="464867"/>
                </a:lnTo>
                <a:close/>
              </a:path>
              <a:path w="861695" h="688975">
                <a:moveTo>
                  <a:pt x="128143" y="462280"/>
                </a:moveTo>
                <a:lnTo>
                  <a:pt x="90235" y="464867"/>
                </a:lnTo>
                <a:lnTo>
                  <a:pt x="75565" y="570357"/>
                </a:lnTo>
                <a:lnTo>
                  <a:pt x="151002" y="580897"/>
                </a:lnTo>
                <a:lnTo>
                  <a:pt x="165768" y="475109"/>
                </a:lnTo>
                <a:lnTo>
                  <a:pt x="128143" y="462280"/>
                </a:lnTo>
                <a:close/>
              </a:path>
              <a:path w="861695" h="688975">
                <a:moveTo>
                  <a:pt x="165768" y="475109"/>
                </a:moveTo>
                <a:lnTo>
                  <a:pt x="151002" y="580897"/>
                </a:lnTo>
                <a:lnTo>
                  <a:pt x="226029" y="580897"/>
                </a:lnTo>
                <a:lnTo>
                  <a:pt x="223529" y="545129"/>
                </a:lnTo>
                <a:lnTo>
                  <a:pt x="203946" y="505920"/>
                </a:lnTo>
                <a:lnTo>
                  <a:pt x="171098" y="476926"/>
                </a:lnTo>
                <a:lnTo>
                  <a:pt x="165768" y="475109"/>
                </a:lnTo>
                <a:close/>
              </a:path>
              <a:path w="861695" h="688975">
                <a:moveTo>
                  <a:pt x="167559" y="462280"/>
                </a:moveTo>
                <a:lnTo>
                  <a:pt x="128143" y="462280"/>
                </a:lnTo>
                <a:lnTo>
                  <a:pt x="165768" y="475109"/>
                </a:lnTo>
                <a:lnTo>
                  <a:pt x="167559" y="462280"/>
                </a:lnTo>
                <a:close/>
              </a:path>
              <a:path w="861695" h="688975">
                <a:moveTo>
                  <a:pt x="530605" y="35306"/>
                </a:moveTo>
                <a:lnTo>
                  <a:pt x="474472" y="40766"/>
                </a:lnTo>
                <a:lnTo>
                  <a:pt x="421640" y="55244"/>
                </a:lnTo>
                <a:lnTo>
                  <a:pt x="372491" y="76581"/>
                </a:lnTo>
                <a:lnTo>
                  <a:pt x="327025" y="103377"/>
                </a:lnTo>
                <a:lnTo>
                  <a:pt x="285496" y="134112"/>
                </a:lnTo>
                <a:lnTo>
                  <a:pt x="247650" y="167258"/>
                </a:lnTo>
                <a:lnTo>
                  <a:pt x="213868" y="201549"/>
                </a:lnTo>
                <a:lnTo>
                  <a:pt x="184023" y="235838"/>
                </a:lnTo>
                <a:lnTo>
                  <a:pt x="157352" y="270890"/>
                </a:lnTo>
                <a:lnTo>
                  <a:pt x="134874" y="310006"/>
                </a:lnTo>
                <a:lnTo>
                  <a:pt x="117601" y="350900"/>
                </a:lnTo>
                <a:lnTo>
                  <a:pt x="104394" y="393064"/>
                </a:lnTo>
                <a:lnTo>
                  <a:pt x="94234" y="436118"/>
                </a:lnTo>
                <a:lnTo>
                  <a:pt x="90235" y="464867"/>
                </a:lnTo>
                <a:lnTo>
                  <a:pt x="128143" y="462280"/>
                </a:lnTo>
                <a:lnTo>
                  <a:pt x="167559" y="462280"/>
                </a:lnTo>
                <a:lnTo>
                  <a:pt x="169137" y="450976"/>
                </a:lnTo>
                <a:lnTo>
                  <a:pt x="169545" y="448056"/>
                </a:lnTo>
                <a:lnTo>
                  <a:pt x="173109" y="432053"/>
                </a:lnTo>
                <a:lnTo>
                  <a:pt x="173354" y="430911"/>
                </a:lnTo>
                <a:lnTo>
                  <a:pt x="177577" y="414146"/>
                </a:lnTo>
                <a:lnTo>
                  <a:pt x="177673" y="413638"/>
                </a:lnTo>
                <a:lnTo>
                  <a:pt x="178053" y="412241"/>
                </a:lnTo>
                <a:lnTo>
                  <a:pt x="182942" y="395605"/>
                </a:lnTo>
                <a:lnTo>
                  <a:pt x="188919" y="377951"/>
                </a:lnTo>
                <a:lnTo>
                  <a:pt x="189484" y="376300"/>
                </a:lnTo>
                <a:lnTo>
                  <a:pt x="195637" y="360806"/>
                </a:lnTo>
                <a:lnTo>
                  <a:pt x="196342" y="359028"/>
                </a:lnTo>
                <a:lnTo>
                  <a:pt x="202860" y="344677"/>
                </a:lnTo>
                <a:lnTo>
                  <a:pt x="203835" y="342519"/>
                </a:lnTo>
                <a:lnTo>
                  <a:pt x="211017" y="329056"/>
                </a:lnTo>
                <a:lnTo>
                  <a:pt x="212217" y="326770"/>
                </a:lnTo>
                <a:lnTo>
                  <a:pt x="212362" y="326770"/>
                </a:lnTo>
                <a:lnTo>
                  <a:pt x="220072" y="314325"/>
                </a:lnTo>
                <a:lnTo>
                  <a:pt x="221488" y="312038"/>
                </a:lnTo>
                <a:lnTo>
                  <a:pt x="231521" y="298195"/>
                </a:lnTo>
                <a:lnTo>
                  <a:pt x="231688" y="298195"/>
                </a:lnTo>
                <a:lnTo>
                  <a:pt x="242473" y="284606"/>
                </a:lnTo>
                <a:lnTo>
                  <a:pt x="256159" y="268477"/>
                </a:lnTo>
                <a:lnTo>
                  <a:pt x="270128" y="252856"/>
                </a:lnTo>
                <a:lnTo>
                  <a:pt x="270335" y="252856"/>
                </a:lnTo>
                <a:lnTo>
                  <a:pt x="284140" y="238378"/>
                </a:lnTo>
                <a:lnTo>
                  <a:pt x="300609" y="222122"/>
                </a:lnTo>
                <a:lnTo>
                  <a:pt x="316017" y="208152"/>
                </a:lnTo>
                <a:lnTo>
                  <a:pt x="316992" y="207263"/>
                </a:lnTo>
                <a:lnTo>
                  <a:pt x="334010" y="192786"/>
                </a:lnTo>
                <a:lnTo>
                  <a:pt x="334218" y="192786"/>
                </a:lnTo>
                <a:lnTo>
                  <a:pt x="350476" y="180212"/>
                </a:lnTo>
                <a:lnTo>
                  <a:pt x="351790" y="179196"/>
                </a:lnTo>
                <a:lnTo>
                  <a:pt x="368584" y="167386"/>
                </a:lnTo>
                <a:lnTo>
                  <a:pt x="368426" y="167386"/>
                </a:lnTo>
                <a:lnTo>
                  <a:pt x="370204" y="166243"/>
                </a:lnTo>
                <a:lnTo>
                  <a:pt x="387371" y="155575"/>
                </a:lnTo>
                <a:lnTo>
                  <a:pt x="387223" y="155575"/>
                </a:lnTo>
                <a:lnTo>
                  <a:pt x="389000" y="154558"/>
                </a:lnTo>
                <a:lnTo>
                  <a:pt x="406379" y="144906"/>
                </a:lnTo>
                <a:lnTo>
                  <a:pt x="408431" y="143763"/>
                </a:lnTo>
                <a:lnTo>
                  <a:pt x="408670" y="143763"/>
                </a:lnTo>
                <a:lnTo>
                  <a:pt x="425985" y="135508"/>
                </a:lnTo>
                <a:lnTo>
                  <a:pt x="425830" y="135508"/>
                </a:lnTo>
                <a:lnTo>
                  <a:pt x="428117" y="134493"/>
                </a:lnTo>
                <a:lnTo>
                  <a:pt x="428414" y="134493"/>
                </a:lnTo>
                <a:lnTo>
                  <a:pt x="446176" y="127507"/>
                </a:lnTo>
                <a:lnTo>
                  <a:pt x="445897" y="127507"/>
                </a:lnTo>
                <a:lnTo>
                  <a:pt x="448437" y="126618"/>
                </a:lnTo>
                <a:lnTo>
                  <a:pt x="448701" y="126618"/>
                </a:lnTo>
                <a:lnTo>
                  <a:pt x="466733" y="120903"/>
                </a:lnTo>
                <a:lnTo>
                  <a:pt x="466217" y="120903"/>
                </a:lnTo>
                <a:lnTo>
                  <a:pt x="469138" y="120141"/>
                </a:lnTo>
                <a:lnTo>
                  <a:pt x="469548" y="120141"/>
                </a:lnTo>
                <a:lnTo>
                  <a:pt x="487871" y="115950"/>
                </a:lnTo>
                <a:lnTo>
                  <a:pt x="486918" y="115950"/>
                </a:lnTo>
                <a:lnTo>
                  <a:pt x="490093" y="115443"/>
                </a:lnTo>
                <a:lnTo>
                  <a:pt x="490530" y="115443"/>
                </a:lnTo>
                <a:lnTo>
                  <a:pt x="509495" y="112775"/>
                </a:lnTo>
                <a:lnTo>
                  <a:pt x="508762" y="112775"/>
                </a:lnTo>
                <a:lnTo>
                  <a:pt x="511301" y="112521"/>
                </a:lnTo>
                <a:lnTo>
                  <a:pt x="511841" y="112521"/>
                </a:lnTo>
                <a:lnTo>
                  <a:pt x="519541" y="111887"/>
                </a:lnTo>
                <a:lnTo>
                  <a:pt x="519302" y="111887"/>
                </a:lnTo>
                <a:lnTo>
                  <a:pt x="521080" y="111759"/>
                </a:lnTo>
                <a:lnTo>
                  <a:pt x="523409" y="111759"/>
                </a:lnTo>
                <a:lnTo>
                  <a:pt x="530170" y="111550"/>
                </a:lnTo>
                <a:lnTo>
                  <a:pt x="529081" y="111506"/>
                </a:lnTo>
                <a:lnTo>
                  <a:pt x="654742" y="111506"/>
                </a:lnTo>
                <a:lnTo>
                  <a:pt x="679062" y="67529"/>
                </a:lnTo>
                <a:lnTo>
                  <a:pt x="666876" y="61213"/>
                </a:lnTo>
                <a:lnTo>
                  <a:pt x="639064" y="52069"/>
                </a:lnTo>
                <a:lnTo>
                  <a:pt x="612648" y="45084"/>
                </a:lnTo>
                <a:lnTo>
                  <a:pt x="585724" y="39750"/>
                </a:lnTo>
                <a:lnTo>
                  <a:pt x="558165" y="36321"/>
                </a:lnTo>
                <a:lnTo>
                  <a:pt x="530605" y="35306"/>
                </a:lnTo>
                <a:close/>
              </a:path>
              <a:path w="861695" h="688975">
                <a:moveTo>
                  <a:pt x="169545" y="448056"/>
                </a:moveTo>
                <a:lnTo>
                  <a:pt x="169037" y="450976"/>
                </a:lnTo>
                <a:lnTo>
                  <a:pt x="169322" y="449650"/>
                </a:lnTo>
                <a:lnTo>
                  <a:pt x="169545" y="448056"/>
                </a:lnTo>
                <a:close/>
              </a:path>
              <a:path w="861695" h="688975">
                <a:moveTo>
                  <a:pt x="169322" y="449650"/>
                </a:moveTo>
                <a:lnTo>
                  <a:pt x="169037" y="450976"/>
                </a:lnTo>
                <a:lnTo>
                  <a:pt x="169322" y="449650"/>
                </a:lnTo>
                <a:close/>
              </a:path>
              <a:path w="861695" h="688975">
                <a:moveTo>
                  <a:pt x="169665" y="448056"/>
                </a:moveTo>
                <a:lnTo>
                  <a:pt x="169322" y="449650"/>
                </a:lnTo>
                <a:lnTo>
                  <a:pt x="169665" y="448056"/>
                </a:lnTo>
                <a:close/>
              </a:path>
              <a:path w="861695" h="688975">
                <a:moveTo>
                  <a:pt x="173386" y="430911"/>
                </a:moveTo>
                <a:lnTo>
                  <a:pt x="173158" y="431823"/>
                </a:lnTo>
                <a:lnTo>
                  <a:pt x="173386" y="430911"/>
                </a:lnTo>
                <a:close/>
              </a:path>
              <a:path w="861695" h="688975">
                <a:moveTo>
                  <a:pt x="178053" y="412241"/>
                </a:moveTo>
                <a:lnTo>
                  <a:pt x="177673" y="413638"/>
                </a:lnTo>
                <a:lnTo>
                  <a:pt x="177892" y="412886"/>
                </a:lnTo>
                <a:lnTo>
                  <a:pt x="178053" y="412241"/>
                </a:lnTo>
                <a:close/>
              </a:path>
              <a:path w="861695" h="688975">
                <a:moveTo>
                  <a:pt x="177892" y="412886"/>
                </a:moveTo>
                <a:lnTo>
                  <a:pt x="177673" y="413638"/>
                </a:lnTo>
                <a:lnTo>
                  <a:pt x="177892" y="412886"/>
                </a:lnTo>
                <a:close/>
              </a:path>
              <a:path w="861695" h="688975">
                <a:moveTo>
                  <a:pt x="178081" y="412241"/>
                </a:moveTo>
                <a:lnTo>
                  <a:pt x="177892" y="412886"/>
                </a:lnTo>
                <a:lnTo>
                  <a:pt x="178081" y="412241"/>
                </a:lnTo>
                <a:close/>
              </a:path>
              <a:path w="861695" h="688975">
                <a:moveTo>
                  <a:pt x="183309" y="394348"/>
                </a:moveTo>
                <a:lnTo>
                  <a:pt x="182879" y="395605"/>
                </a:lnTo>
                <a:lnTo>
                  <a:pt x="183309" y="394348"/>
                </a:lnTo>
                <a:close/>
              </a:path>
              <a:path w="861695" h="688975">
                <a:moveTo>
                  <a:pt x="189484" y="376300"/>
                </a:moveTo>
                <a:lnTo>
                  <a:pt x="188849" y="377951"/>
                </a:lnTo>
                <a:lnTo>
                  <a:pt x="189364" y="376649"/>
                </a:lnTo>
                <a:lnTo>
                  <a:pt x="189484" y="376300"/>
                </a:lnTo>
                <a:close/>
              </a:path>
              <a:path w="861695" h="688975">
                <a:moveTo>
                  <a:pt x="189364" y="376649"/>
                </a:moveTo>
                <a:lnTo>
                  <a:pt x="188849" y="377951"/>
                </a:lnTo>
                <a:lnTo>
                  <a:pt x="189364" y="376649"/>
                </a:lnTo>
                <a:close/>
              </a:path>
              <a:path w="861695" h="688975">
                <a:moveTo>
                  <a:pt x="189502" y="376300"/>
                </a:moveTo>
                <a:lnTo>
                  <a:pt x="189364" y="376649"/>
                </a:lnTo>
                <a:lnTo>
                  <a:pt x="189502" y="376300"/>
                </a:lnTo>
                <a:close/>
              </a:path>
              <a:path w="861695" h="688975">
                <a:moveTo>
                  <a:pt x="196342" y="359028"/>
                </a:moveTo>
                <a:lnTo>
                  <a:pt x="195579" y="360806"/>
                </a:lnTo>
                <a:lnTo>
                  <a:pt x="196052" y="359761"/>
                </a:lnTo>
                <a:lnTo>
                  <a:pt x="196342" y="359028"/>
                </a:lnTo>
                <a:close/>
              </a:path>
              <a:path w="861695" h="688975">
                <a:moveTo>
                  <a:pt x="196052" y="359761"/>
                </a:moveTo>
                <a:lnTo>
                  <a:pt x="195579" y="360806"/>
                </a:lnTo>
                <a:lnTo>
                  <a:pt x="196052" y="359761"/>
                </a:lnTo>
                <a:close/>
              </a:path>
              <a:path w="861695" h="688975">
                <a:moveTo>
                  <a:pt x="196382" y="359028"/>
                </a:moveTo>
                <a:lnTo>
                  <a:pt x="196052" y="359761"/>
                </a:lnTo>
                <a:lnTo>
                  <a:pt x="196382" y="359028"/>
                </a:lnTo>
                <a:close/>
              </a:path>
              <a:path w="861695" h="688975">
                <a:moveTo>
                  <a:pt x="203835" y="342519"/>
                </a:moveTo>
                <a:lnTo>
                  <a:pt x="202819" y="344677"/>
                </a:lnTo>
                <a:lnTo>
                  <a:pt x="203115" y="344113"/>
                </a:lnTo>
                <a:lnTo>
                  <a:pt x="203835" y="342519"/>
                </a:lnTo>
                <a:close/>
              </a:path>
              <a:path w="861695" h="688975">
                <a:moveTo>
                  <a:pt x="203115" y="344113"/>
                </a:moveTo>
                <a:lnTo>
                  <a:pt x="202819" y="344677"/>
                </a:lnTo>
                <a:lnTo>
                  <a:pt x="203115" y="344113"/>
                </a:lnTo>
                <a:close/>
              </a:path>
              <a:path w="861695" h="688975">
                <a:moveTo>
                  <a:pt x="203952" y="342519"/>
                </a:moveTo>
                <a:lnTo>
                  <a:pt x="203115" y="344113"/>
                </a:lnTo>
                <a:lnTo>
                  <a:pt x="203952" y="342519"/>
                </a:lnTo>
                <a:close/>
              </a:path>
              <a:path w="861695" h="688975">
                <a:moveTo>
                  <a:pt x="212217" y="326770"/>
                </a:moveTo>
                <a:lnTo>
                  <a:pt x="210947" y="329056"/>
                </a:lnTo>
                <a:lnTo>
                  <a:pt x="211407" y="328314"/>
                </a:lnTo>
                <a:lnTo>
                  <a:pt x="212217" y="326770"/>
                </a:lnTo>
                <a:close/>
              </a:path>
              <a:path w="861695" h="688975">
                <a:moveTo>
                  <a:pt x="211407" y="328314"/>
                </a:moveTo>
                <a:lnTo>
                  <a:pt x="210947" y="329056"/>
                </a:lnTo>
                <a:lnTo>
                  <a:pt x="211407" y="328314"/>
                </a:lnTo>
                <a:close/>
              </a:path>
              <a:path w="861695" h="688975">
                <a:moveTo>
                  <a:pt x="212362" y="326770"/>
                </a:moveTo>
                <a:lnTo>
                  <a:pt x="212217" y="326770"/>
                </a:lnTo>
                <a:lnTo>
                  <a:pt x="211407" y="328314"/>
                </a:lnTo>
                <a:lnTo>
                  <a:pt x="212362" y="326770"/>
                </a:lnTo>
                <a:close/>
              </a:path>
              <a:path w="861695" h="688975">
                <a:moveTo>
                  <a:pt x="221488" y="312038"/>
                </a:moveTo>
                <a:lnTo>
                  <a:pt x="219964" y="314325"/>
                </a:lnTo>
                <a:lnTo>
                  <a:pt x="220761" y="313212"/>
                </a:lnTo>
                <a:lnTo>
                  <a:pt x="221488" y="312038"/>
                </a:lnTo>
                <a:close/>
              </a:path>
              <a:path w="861695" h="688975">
                <a:moveTo>
                  <a:pt x="220761" y="313212"/>
                </a:moveTo>
                <a:lnTo>
                  <a:pt x="219964" y="314325"/>
                </a:lnTo>
                <a:lnTo>
                  <a:pt x="220761" y="313212"/>
                </a:lnTo>
                <a:close/>
              </a:path>
              <a:path w="861695" h="688975">
                <a:moveTo>
                  <a:pt x="221602" y="312038"/>
                </a:moveTo>
                <a:lnTo>
                  <a:pt x="220761" y="313212"/>
                </a:lnTo>
                <a:lnTo>
                  <a:pt x="221602" y="312038"/>
                </a:lnTo>
                <a:close/>
              </a:path>
              <a:path w="861695" h="688975">
                <a:moveTo>
                  <a:pt x="231688" y="298195"/>
                </a:moveTo>
                <a:lnTo>
                  <a:pt x="231521" y="298195"/>
                </a:lnTo>
                <a:lnTo>
                  <a:pt x="230377" y="299846"/>
                </a:lnTo>
                <a:lnTo>
                  <a:pt x="231688" y="298195"/>
                </a:lnTo>
                <a:close/>
              </a:path>
              <a:path w="861695" h="688975">
                <a:moveTo>
                  <a:pt x="242896" y="284074"/>
                </a:moveTo>
                <a:lnTo>
                  <a:pt x="242443" y="284606"/>
                </a:lnTo>
                <a:lnTo>
                  <a:pt x="242896" y="284074"/>
                </a:lnTo>
                <a:close/>
              </a:path>
              <a:path w="861695" h="688975">
                <a:moveTo>
                  <a:pt x="256203" y="268477"/>
                </a:moveTo>
                <a:lnTo>
                  <a:pt x="255524" y="269239"/>
                </a:lnTo>
                <a:lnTo>
                  <a:pt x="256203" y="268477"/>
                </a:lnTo>
                <a:close/>
              </a:path>
              <a:path w="861695" h="688975">
                <a:moveTo>
                  <a:pt x="270335" y="252856"/>
                </a:moveTo>
                <a:lnTo>
                  <a:pt x="270128" y="252856"/>
                </a:lnTo>
                <a:lnTo>
                  <a:pt x="269367" y="253872"/>
                </a:lnTo>
                <a:lnTo>
                  <a:pt x="270335" y="252856"/>
                </a:lnTo>
                <a:close/>
              </a:path>
              <a:path w="861695" h="688975">
                <a:moveTo>
                  <a:pt x="284774" y="237713"/>
                </a:moveTo>
                <a:lnTo>
                  <a:pt x="284099" y="238378"/>
                </a:lnTo>
                <a:lnTo>
                  <a:pt x="284774" y="237713"/>
                </a:lnTo>
                <a:close/>
              </a:path>
              <a:path w="861695" h="688975">
                <a:moveTo>
                  <a:pt x="300706" y="222122"/>
                </a:moveTo>
                <a:lnTo>
                  <a:pt x="299593" y="223138"/>
                </a:lnTo>
                <a:lnTo>
                  <a:pt x="300706" y="222122"/>
                </a:lnTo>
                <a:close/>
              </a:path>
              <a:path w="861695" h="688975">
                <a:moveTo>
                  <a:pt x="642158" y="134261"/>
                </a:moveTo>
                <a:lnTo>
                  <a:pt x="605790" y="200025"/>
                </a:lnTo>
                <a:lnTo>
                  <a:pt x="861187" y="210565"/>
                </a:lnTo>
                <a:lnTo>
                  <a:pt x="821106" y="152272"/>
                </a:lnTo>
                <a:lnTo>
                  <a:pt x="677037" y="152272"/>
                </a:lnTo>
                <a:lnTo>
                  <a:pt x="642158" y="134261"/>
                </a:lnTo>
                <a:close/>
              </a:path>
              <a:path w="861695" h="688975">
                <a:moveTo>
                  <a:pt x="316606" y="207615"/>
                </a:moveTo>
                <a:lnTo>
                  <a:pt x="315975" y="208152"/>
                </a:lnTo>
                <a:lnTo>
                  <a:pt x="316606" y="207615"/>
                </a:lnTo>
                <a:close/>
              </a:path>
              <a:path w="861695" h="688975">
                <a:moveTo>
                  <a:pt x="317019" y="207263"/>
                </a:moveTo>
                <a:lnTo>
                  <a:pt x="316606" y="207615"/>
                </a:lnTo>
                <a:lnTo>
                  <a:pt x="317019" y="207263"/>
                </a:lnTo>
                <a:close/>
              </a:path>
              <a:path w="861695" h="688975">
                <a:moveTo>
                  <a:pt x="334218" y="192786"/>
                </a:moveTo>
                <a:lnTo>
                  <a:pt x="334010" y="192786"/>
                </a:lnTo>
                <a:lnTo>
                  <a:pt x="332740" y="193928"/>
                </a:lnTo>
                <a:lnTo>
                  <a:pt x="334218" y="192786"/>
                </a:lnTo>
                <a:close/>
              </a:path>
              <a:path w="861695" h="688975">
                <a:moveTo>
                  <a:pt x="351790" y="179196"/>
                </a:moveTo>
                <a:lnTo>
                  <a:pt x="350393" y="180212"/>
                </a:lnTo>
                <a:lnTo>
                  <a:pt x="351336" y="179547"/>
                </a:lnTo>
                <a:lnTo>
                  <a:pt x="351790" y="179196"/>
                </a:lnTo>
                <a:close/>
              </a:path>
              <a:path w="861695" h="688975">
                <a:moveTo>
                  <a:pt x="351336" y="179547"/>
                </a:moveTo>
                <a:lnTo>
                  <a:pt x="350393" y="180212"/>
                </a:lnTo>
                <a:lnTo>
                  <a:pt x="351336" y="179547"/>
                </a:lnTo>
                <a:close/>
              </a:path>
              <a:path w="861695" h="688975">
                <a:moveTo>
                  <a:pt x="351833" y="179196"/>
                </a:moveTo>
                <a:lnTo>
                  <a:pt x="351336" y="179547"/>
                </a:lnTo>
                <a:lnTo>
                  <a:pt x="351833" y="179196"/>
                </a:lnTo>
                <a:close/>
              </a:path>
              <a:path w="861695" h="688975">
                <a:moveTo>
                  <a:pt x="370204" y="166243"/>
                </a:moveTo>
                <a:lnTo>
                  <a:pt x="368426" y="167386"/>
                </a:lnTo>
                <a:lnTo>
                  <a:pt x="369782" y="166540"/>
                </a:lnTo>
                <a:lnTo>
                  <a:pt x="370204" y="166243"/>
                </a:lnTo>
                <a:close/>
              </a:path>
              <a:path w="861695" h="688975">
                <a:moveTo>
                  <a:pt x="369782" y="166540"/>
                </a:moveTo>
                <a:lnTo>
                  <a:pt x="368426" y="167386"/>
                </a:lnTo>
                <a:lnTo>
                  <a:pt x="368584" y="167386"/>
                </a:lnTo>
                <a:lnTo>
                  <a:pt x="369782" y="166540"/>
                </a:lnTo>
                <a:close/>
              </a:path>
              <a:path w="861695" h="688975">
                <a:moveTo>
                  <a:pt x="370260" y="166243"/>
                </a:moveTo>
                <a:lnTo>
                  <a:pt x="369782" y="166540"/>
                </a:lnTo>
                <a:lnTo>
                  <a:pt x="370260" y="166243"/>
                </a:lnTo>
                <a:close/>
              </a:path>
              <a:path w="861695" h="688975">
                <a:moveTo>
                  <a:pt x="389000" y="154558"/>
                </a:moveTo>
                <a:lnTo>
                  <a:pt x="387223" y="155575"/>
                </a:lnTo>
                <a:lnTo>
                  <a:pt x="388612" y="154801"/>
                </a:lnTo>
                <a:lnTo>
                  <a:pt x="389000" y="154558"/>
                </a:lnTo>
                <a:close/>
              </a:path>
              <a:path w="861695" h="688975">
                <a:moveTo>
                  <a:pt x="388612" y="154801"/>
                </a:moveTo>
                <a:lnTo>
                  <a:pt x="387223" y="155575"/>
                </a:lnTo>
                <a:lnTo>
                  <a:pt x="387371" y="155575"/>
                </a:lnTo>
                <a:lnTo>
                  <a:pt x="388612" y="154801"/>
                </a:lnTo>
                <a:close/>
              </a:path>
              <a:path w="861695" h="688975">
                <a:moveTo>
                  <a:pt x="389047" y="154558"/>
                </a:moveTo>
                <a:lnTo>
                  <a:pt x="388612" y="154801"/>
                </a:lnTo>
                <a:lnTo>
                  <a:pt x="389047" y="154558"/>
                </a:lnTo>
                <a:close/>
              </a:path>
              <a:path w="861695" h="688975">
                <a:moveTo>
                  <a:pt x="679062" y="67529"/>
                </a:moveTo>
                <a:lnTo>
                  <a:pt x="642158" y="134261"/>
                </a:lnTo>
                <a:lnTo>
                  <a:pt x="677037" y="152272"/>
                </a:lnTo>
                <a:lnTo>
                  <a:pt x="711962" y="84581"/>
                </a:lnTo>
                <a:lnTo>
                  <a:pt x="679062" y="67529"/>
                </a:lnTo>
                <a:close/>
              </a:path>
              <a:path w="861695" h="688975">
                <a:moveTo>
                  <a:pt x="716406" y="0"/>
                </a:moveTo>
                <a:lnTo>
                  <a:pt x="679062" y="67529"/>
                </a:lnTo>
                <a:lnTo>
                  <a:pt x="711962" y="84581"/>
                </a:lnTo>
                <a:lnTo>
                  <a:pt x="677037" y="152272"/>
                </a:lnTo>
                <a:lnTo>
                  <a:pt x="821106" y="152272"/>
                </a:lnTo>
                <a:lnTo>
                  <a:pt x="716406" y="0"/>
                </a:lnTo>
                <a:close/>
              </a:path>
              <a:path w="861695" h="688975">
                <a:moveTo>
                  <a:pt x="408431" y="143763"/>
                </a:moveTo>
                <a:lnTo>
                  <a:pt x="406273" y="144906"/>
                </a:lnTo>
                <a:lnTo>
                  <a:pt x="407013" y="144554"/>
                </a:lnTo>
                <a:lnTo>
                  <a:pt x="408431" y="143763"/>
                </a:lnTo>
                <a:close/>
              </a:path>
              <a:path w="861695" h="688975">
                <a:moveTo>
                  <a:pt x="407013" y="144554"/>
                </a:moveTo>
                <a:lnTo>
                  <a:pt x="406273" y="144906"/>
                </a:lnTo>
                <a:lnTo>
                  <a:pt x="407013" y="144554"/>
                </a:lnTo>
                <a:close/>
              </a:path>
              <a:path w="861695" h="688975">
                <a:moveTo>
                  <a:pt x="408670" y="143763"/>
                </a:moveTo>
                <a:lnTo>
                  <a:pt x="408431" y="143763"/>
                </a:lnTo>
                <a:lnTo>
                  <a:pt x="407013" y="144554"/>
                </a:lnTo>
                <a:lnTo>
                  <a:pt x="408670" y="143763"/>
                </a:lnTo>
                <a:close/>
              </a:path>
              <a:path w="861695" h="688975">
                <a:moveTo>
                  <a:pt x="428117" y="134493"/>
                </a:moveTo>
                <a:lnTo>
                  <a:pt x="425830" y="135508"/>
                </a:lnTo>
                <a:lnTo>
                  <a:pt x="426715" y="135161"/>
                </a:lnTo>
                <a:lnTo>
                  <a:pt x="428117" y="134493"/>
                </a:lnTo>
                <a:close/>
              </a:path>
              <a:path w="861695" h="688975">
                <a:moveTo>
                  <a:pt x="426715" y="135161"/>
                </a:moveTo>
                <a:lnTo>
                  <a:pt x="425830" y="135508"/>
                </a:lnTo>
                <a:lnTo>
                  <a:pt x="425985" y="135508"/>
                </a:lnTo>
                <a:lnTo>
                  <a:pt x="426715" y="135161"/>
                </a:lnTo>
                <a:close/>
              </a:path>
              <a:path w="861695" h="688975">
                <a:moveTo>
                  <a:pt x="428414" y="134493"/>
                </a:moveTo>
                <a:lnTo>
                  <a:pt x="428117" y="134493"/>
                </a:lnTo>
                <a:lnTo>
                  <a:pt x="426715" y="135161"/>
                </a:lnTo>
                <a:lnTo>
                  <a:pt x="428414" y="134493"/>
                </a:lnTo>
                <a:close/>
              </a:path>
              <a:path w="861695" h="688975">
                <a:moveTo>
                  <a:pt x="636866" y="131528"/>
                </a:moveTo>
                <a:lnTo>
                  <a:pt x="642158" y="134261"/>
                </a:lnTo>
                <a:lnTo>
                  <a:pt x="643083" y="132587"/>
                </a:lnTo>
                <a:lnTo>
                  <a:pt x="640079" y="132587"/>
                </a:lnTo>
                <a:lnTo>
                  <a:pt x="636866" y="131528"/>
                </a:lnTo>
                <a:close/>
              </a:path>
              <a:path w="861695" h="688975">
                <a:moveTo>
                  <a:pt x="634492" y="130301"/>
                </a:moveTo>
                <a:lnTo>
                  <a:pt x="636866" y="131528"/>
                </a:lnTo>
                <a:lnTo>
                  <a:pt x="640079" y="132587"/>
                </a:lnTo>
                <a:lnTo>
                  <a:pt x="634492" y="130301"/>
                </a:lnTo>
                <a:close/>
              </a:path>
              <a:path w="861695" h="688975">
                <a:moveTo>
                  <a:pt x="644347" y="130301"/>
                </a:moveTo>
                <a:lnTo>
                  <a:pt x="634492" y="130301"/>
                </a:lnTo>
                <a:lnTo>
                  <a:pt x="640079" y="132587"/>
                </a:lnTo>
                <a:lnTo>
                  <a:pt x="643083" y="132587"/>
                </a:lnTo>
                <a:lnTo>
                  <a:pt x="644347" y="130301"/>
                </a:lnTo>
                <a:close/>
              </a:path>
              <a:path w="861695" h="688975">
                <a:moveTo>
                  <a:pt x="647438" y="124713"/>
                </a:moveTo>
                <a:lnTo>
                  <a:pt x="616203" y="124713"/>
                </a:lnTo>
                <a:lnTo>
                  <a:pt x="636866" y="131528"/>
                </a:lnTo>
                <a:lnTo>
                  <a:pt x="634492" y="130301"/>
                </a:lnTo>
                <a:lnTo>
                  <a:pt x="644347" y="130301"/>
                </a:lnTo>
                <a:lnTo>
                  <a:pt x="647438" y="124713"/>
                </a:lnTo>
                <a:close/>
              </a:path>
              <a:path w="861695" h="688975">
                <a:moveTo>
                  <a:pt x="448437" y="126618"/>
                </a:moveTo>
                <a:lnTo>
                  <a:pt x="445897" y="127507"/>
                </a:lnTo>
                <a:lnTo>
                  <a:pt x="447336" y="127051"/>
                </a:lnTo>
                <a:lnTo>
                  <a:pt x="448437" y="126618"/>
                </a:lnTo>
                <a:close/>
              </a:path>
              <a:path w="861695" h="688975">
                <a:moveTo>
                  <a:pt x="447336" y="127051"/>
                </a:moveTo>
                <a:lnTo>
                  <a:pt x="445897" y="127507"/>
                </a:lnTo>
                <a:lnTo>
                  <a:pt x="446176" y="127507"/>
                </a:lnTo>
                <a:lnTo>
                  <a:pt x="447336" y="127051"/>
                </a:lnTo>
                <a:close/>
              </a:path>
              <a:path w="861695" h="688975">
                <a:moveTo>
                  <a:pt x="448701" y="126618"/>
                </a:moveTo>
                <a:lnTo>
                  <a:pt x="448437" y="126618"/>
                </a:lnTo>
                <a:lnTo>
                  <a:pt x="447336" y="127051"/>
                </a:lnTo>
                <a:lnTo>
                  <a:pt x="448701" y="126618"/>
                </a:lnTo>
                <a:close/>
              </a:path>
              <a:path w="861695" h="688975">
                <a:moveTo>
                  <a:pt x="595148" y="119210"/>
                </a:moveTo>
                <a:lnTo>
                  <a:pt x="618490" y="125475"/>
                </a:lnTo>
                <a:lnTo>
                  <a:pt x="616203" y="124713"/>
                </a:lnTo>
                <a:lnTo>
                  <a:pt x="647438" y="124713"/>
                </a:lnTo>
                <a:lnTo>
                  <a:pt x="650317" y="119506"/>
                </a:lnTo>
                <a:lnTo>
                  <a:pt x="596646" y="119506"/>
                </a:lnTo>
                <a:lnTo>
                  <a:pt x="595148" y="119210"/>
                </a:lnTo>
                <a:close/>
              </a:path>
              <a:path w="861695" h="688975">
                <a:moveTo>
                  <a:pt x="469138" y="120141"/>
                </a:moveTo>
                <a:lnTo>
                  <a:pt x="466217" y="120903"/>
                </a:lnTo>
                <a:lnTo>
                  <a:pt x="468073" y="120479"/>
                </a:lnTo>
                <a:lnTo>
                  <a:pt x="469138" y="120141"/>
                </a:lnTo>
                <a:close/>
              </a:path>
              <a:path w="861695" h="688975">
                <a:moveTo>
                  <a:pt x="468073" y="120479"/>
                </a:moveTo>
                <a:lnTo>
                  <a:pt x="466217" y="120903"/>
                </a:lnTo>
                <a:lnTo>
                  <a:pt x="466733" y="120903"/>
                </a:lnTo>
                <a:lnTo>
                  <a:pt x="468073" y="120479"/>
                </a:lnTo>
                <a:close/>
              </a:path>
              <a:path w="861695" h="688975">
                <a:moveTo>
                  <a:pt x="469548" y="120141"/>
                </a:moveTo>
                <a:lnTo>
                  <a:pt x="469138" y="120141"/>
                </a:lnTo>
                <a:lnTo>
                  <a:pt x="468073" y="120479"/>
                </a:lnTo>
                <a:lnTo>
                  <a:pt x="469548" y="120141"/>
                </a:lnTo>
                <a:close/>
              </a:path>
              <a:path w="861695" h="688975">
                <a:moveTo>
                  <a:pt x="594360" y="118999"/>
                </a:moveTo>
                <a:lnTo>
                  <a:pt x="595148" y="119210"/>
                </a:lnTo>
                <a:lnTo>
                  <a:pt x="596646" y="119506"/>
                </a:lnTo>
                <a:lnTo>
                  <a:pt x="594360" y="118999"/>
                </a:lnTo>
                <a:close/>
              </a:path>
              <a:path w="861695" h="688975">
                <a:moveTo>
                  <a:pt x="650598" y="118999"/>
                </a:moveTo>
                <a:lnTo>
                  <a:pt x="594360" y="118999"/>
                </a:lnTo>
                <a:lnTo>
                  <a:pt x="596646" y="119506"/>
                </a:lnTo>
                <a:lnTo>
                  <a:pt x="650317" y="119506"/>
                </a:lnTo>
                <a:lnTo>
                  <a:pt x="650598" y="118999"/>
                </a:lnTo>
                <a:close/>
              </a:path>
              <a:path w="861695" h="688975">
                <a:moveTo>
                  <a:pt x="574480" y="115120"/>
                </a:moveTo>
                <a:lnTo>
                  <a:pt x="595148" y="119210"/>
                </a:lnTo>
                <a:lnTo>
                  <a:pt x="594360" y="118999"/>
                </a:lnTo>
                <a:lnTo>
                  <a:pt x="650598" y="118999"/>
                </a:lnTo>
                <a:lnTo>
                  <a:pt x="652705" y="115188"/>
                </a:lnTo>
                <a:lnTo>
                  <a:pt x="575055" y="115188"/>
                </a:lnTo>
                <a:lnTo>
                  <a:pt x="574480" y="115120"/>
                </a:lnTo>
                <a:close/>
              </a:path>
              <a:path w="861695" h="688975">
                <a:moveTo>
                  <a:pt x="490093" y="115443"/>
                </a:moveTo>
                <a:lnTo>
                  <a:pt x="486918" y="115950"/>
                </a:lnTo>
                <a:lnTo>
                  <a:pt x="489394" y="115602"/>
                </a:lnTo>
                <a:lnTo>
                  <a:pt x="490093" y="115443"/>
                </a:lnTo>
                <a:close/>
              </a:path>
              <a:path w="861695" h="688975">
                <a:moveTo>
                  <a:pt x="489394" y="115602"/>
                </a:moveTo>
                <a:lnTo>
                  <a:pt x="486918" y="115950"/>
                </a:lnTo>
                <a:lnTo>
                  <a:pt x="487871" y="115950"/>
                </a:lnTo>
                <a:lnTo>
                  <a:pt x="489394" y="115602"/>
                </a:lnTo>
                <a:close/>
              </a:path>
              <a:path w="861695" h="688975">
                <a:moveTo>
                  <a:pt x="490530" y="115443"/>
                </a:moveTo>
                <a:lnTo>
                  <a:pt x="490093" y="115443"/>
                </a:lnTo>
                <a:lnTo>
                  <a:pt x="489394" y="115602"/>
                </a:lnTo>
                <a:lnTo>
                  <a:pt x="490530" y="115443"/>
                </a:lnTo>
                <a:close/>
              </a:path>
              <a:path w="861695" h="688975">
                <a:moveTo>
                  <a:pt x="572262" y="114681"/>
                </a:moveTo>
                <a:lnTo>
                  <a:pt x="574480" y="115120"/>
                </a:lnTo>
                <a:lnTo>
                  <a:pt x="575055" y="115188"/>
                </a:lnTo>
                <a:lnTo>
                  <a:pt x="572262" y="114681"/>
                </a:lnTo>
                <a:close/>
              </a:path>
              <a:path w="861695" h="688975">
                <a:moveTo>
                  <a:pt x="652986" y="114681"/>
                </a:moveTo>
                <a:lnTo>
                  <a:pt x="572262" y="114681"/>
                </a:lnTo>
                <a:lnTo>
                  <a:pt x="575055" y="115188"/>
                </a:lnTo>
                <a:lnTo>
                  <a:pt x="652705" y="115188"/>
                </a:lnTo>
                <a:lnTo>
                  <a:pt x="652986" y="114681"/>
                </a:lnTo>
                <a:close/>
              </a:path>
              <a:path w="861695" h="688975">
                <a:moveTo>
                  <a:pt x="552305" y="112463"/>
                </a:moveTo>
                <a:lnTo>
                  <a:pt x="574480" y="115120"/>
                </a:lnTo>
                <a:lnTo>
                  <a:pt x="572262" y="114681"/>
                </a:lnTo>
                <a:lnTo>
                  <a:pt x="652986" y="114681"/>
                </a:lnTo>
                <a:lnTo>
                  <a:pt x="654180" y="112521"/>
                </a:lnTo>
                <a:lnTo>
                  <a:pt x="553720" y="112521"/>
                </a:lnTo>
                <a:lnTo>
                  <a:pt x="552305" y="112463"/>
                </a:lnTo>
                <a:close/>
              </a:path>
              <a:path w="861695" h="688975">
                <a:moveTo>
                  <a:pt x="511301" y="112521"/>
                </a:moveTo>
                <a:lnTo>
                  <a:pt x="508762" y="112775"/>
                </a:lnTo>
                <a:lnTo>
                  <a:pt x="510536" y="112629"/>
                </a:lnTo>
                <a:lnTo>
                  <a:pt x="511301" y="112521"/>
                </a:lnTo>
                <a:close/>
              </a:path>
              <a:path w="861695" h="688975">
                <a:moveTo>
                  <a:pt x="510536" y="112629"/>
                </a:moveTo>
                <a:lnTo>
                  <a:pt x="508762" y="112775"/>
                </a:lnTo>
                <a:lnTo>
                  <a:pt x="509495" y="112775"/>
                </a:lnTo>
                <a:lnTo>
                  <a:pt x="510536" y="112629"/>
                </a:lnTo>
                <a:close/>
              </a:path>
              <a:path w="861695" h="688975">
                <a:moveTo>
                  <a:pt x="511841" y="112521"/>
                </a:moveTo>
                <a:lnTo>
                  <a:pt x="511301" y="112521"/>
                </a:lnTo>
                <a:lnTo>
                  <a:pt x="510536" y="112629"/>
                </a:lnTo>
                <a:lnTo>
                  <a:pt x="511841" y="112521"/>
                </a:lnTo>
                <a:close/>
              </a:path>
              <a:path w="861695" h="688975">
                <a:moveTo>
                  <a:pt x="550672" y="112268"/>
                </a:moveTo>
                <a:lnTo>
                  <a:pt x="552305" y="112463"/>
                </a:lnTo>
                <a:lnTo>
                  <a:pt x="553720" y="112521"/>
                </a:lnTo>
                <a:lnTo>
                  <a:pt x="550672" y="112268"/>
                </a:lnTo>
                <a:close/>
              </a:path>
              <a:path w="861695" h="688975">
                <a:moveTo>
                  <a:pt x="654321" y="112268"/>
                </a:moveTo>
                <a:lnTo>
                  <a:pt x="550672" y="112268"/>
                </a:lnTo>
                <a:lnTo>
                  <a:pt x="553720" y="112521"/>
                </a:lnTo>
                <a:lnTo>
                  <a:pt x="654180" y="112521"/>
                </a:lnTo>
                <a:lnTo>
                  <a:pt x="654321" y="112268"/>
                </a:lnTo>
                <a:close/>
              </a:path>
              <a:path w="861695" h="688975">
                <a:moveTo>
                  <a:pt x="654742" y="111506"/>
                </a:moveTo>
                <a:lnTo>
                  <a:pt x="531622" y="111506"/>
                </a:lnTo>
                <a:lnTo>
                  <a:pt x="530170" y="111550"/>
                </a:lnTo>
                <a:lnTo>
                  <a:pt x="552305" y="112463"/>
                </a:lnTo>
                <a:lnTo>
                  <a:pt x="550672" y="112268"/>
                </a:lnTo>
                <a:lnTo>
                  <a:pt x="654321" y="112268"/>
                </a:lnTo>
                <a:lnTo>
                  <a:pt x="654742" y="111506"/>
                </a:lnTo>
                <a:close/>
              </a:path>
              <a:path w="861695" h="688975">
                <a:moveTo>
                  <a:pt x="521080" y="111759"/>
                </a:moveTo>
                <a:lnTo>
                  <a:pt x="519302" y="111887"/>
                </a:lnTo>
                <a:lnTo>
                  <a:pt x="519683" y="111875"/>
                </a:lnTo>
                <a:lnTo>
                  <a:pt x="521080" y="111759"/>
                </a:lnTo>
                <a:close/>
              </a:path>
              <a:path w="861695" h="688975">
                <a:moveTo>
                  <a:pt x="523409" y="111759"/>
                </a:moveTo>
                <a:lnTo>
                  <a:pt x="521080" y="111759"/>
                </a:lnTo>
                <a:lnTo>
                  <a:pt x="519683" y="111875"/>
                </a:lnTo>
                <a:lnTo>
                  <a:pt x="523409" y="111759"/>
                </a:lnTo>
                <a:close/>
              </a:path>
              <a:path w="861695" h="688975">
                <a:moveTo>
                  <a:pt x="531622" y="111506"/>
                </a:moveTo>
                <a:lnTo>
                  <a:pt x="529081" y="111506"/>
                </a:lnTo>
                <a:lnTo>
                  <a:pt x="530170" y="111550"/>
                </a:lnTo>
                <a:lnTo>
                  <a:pt x="531622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531" y="315468"/>
            <a:ext cx="11506200" cy="5651500"/>
            <a:chOff x="446531" y="315468"/>
            <a:chExt cx="11506200" cy="5651500"/>
          </a:xfrm>
        </p:grpSpPr>
        <p:sp>
          <p:nvSpPr>
            <p:cNvPr id="3" name="object 3"/>
            <p:cNvSpPr/>
            <p:nvPr/>
          </p:nvSpPr>
          <p:spPr>
            <a:xfrm>
              <a:off x="446531" y="315468"/>
              <a:ext cx="11506200" cy="5650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1147" y="3919727"/>
              <a:ext cx="2051685" cy="748665"/>
            </a:xfrm>
            <a:custGeom>
              <a:avLst/>
              <a:gdLst/>
              <a:ahLst/>
              <a:cxnLst/>
              <a:rect l="l" t="t" r="r" b="b"/>
              <a:pathLst>
                <a:path w="2051685" h="748664">
                  <a:moveTo>
                    <a:pt x="1926589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4"/>
                  </a:lnTo>
                  <a:lnTo>
                    <a:pt x="0" y="623570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4"/>
                  </a:lnTo>
                  <a:lnTo>
                    <a:pt x="1926589" y="748284"/>
                  </a:lnTo>
                  <a:lnTo>
                    <a:pt x="1975115" y="738477"/>
                  </a:lnTo>
                  <a:lnTo>
                    <a:pt x="2014759" y="711739"/>
                  </a:lnTo>
                  <a:lnTo>
                    <a:pt x="2041497" y="672095"/>
                  </a:lnTo>
                  <a:lnTo>
                    <a:pt x="2051303" y="623570"/>
                  </a:lnTo>
                  <a:lnTo>
                    <a:pt x="2051303" y="124714"/>
                  </a:lnTo>
                  <a:lnTo>
                    <a:pt x="2041497" y="76188"/>
                  </a:lnTo>
                  <a:lnTo>
                    <a:pt x="2014759" y="36544"/>
                  </a:lnTo>
                  <a:lnTo>
                    <a:pt x="1975115" y="9806"/>
                  </a:lnTo>
                  <a:lnTo>
                    <a:pt x="1926589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13453" y="4024629"/>
            <a:ext cx="1776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6539" y="3523107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764" y="319354"/>
                </a:moveTo>
                <a:lnTo>
                  <a:pt x="662354" y="322200"/>
                </a:lnTo>
                <a:lnTo>
                  <a:pt x="637428" y="358282"/>
                </a:lnTo>
                <a:lnTo>
                  <a:pt x="627862" y="401056"/>
                </a:lnTo>
                <a:lnTo>
                  <a:pt x="635762" y="445769"/>
                </a:lnTo>
                <a:lnTo>
                  <a:pt x="660328" y="483875"/>
                </a:lnTo>
                <a:lnTo>
                  <a:pt x="696372" y="508777"/>
                </a:lnTo>
                <a:lnTo>
                  <a:pt x="739132" y="518368"/>
                </a:lnTo>
                <a:lnTo>
                  <a:pt x="783844" y="510539"/>
                </a:lnTo>
                <a:lnTo>
                  <a:pt x="822003" y="485900"/>
                </a:lnTo>
                <a:lnTo>
                  <a:pt x="846899" y="449818"/>
                </a:lnTo>
                <a:lnTo>
                  <a:pt x="853935" y="418337"/>
                </a:lnTo>
                <a:lnTo>
                  <a:pt x="706882" y="418337"/>
                </a:lnTo>
                <a:lnTo>
                  <a:pt x="666764" y="319354"/>
                </a:lnTo>
                <a:close/>
              </a:path>
              <a:path w="856614" h="518795">
                <a:moveTo>
                  <a:pt x="737558" y="291070"/>
                </a:moveTo>
                <a:lnTo>
                  <a:pt x="700532" y="297560"/>
                </a:lnTo>
                <a:lnTo>
                  <a:pt x="666764" y="319354"/>
                </a:lnTo>
                <a:lnTo>
                  <a:pt x="706882" y="418337"/>
                </a:lnTo>
                <a:lnTo>
                  <a:pt x="777494" y="389762"/>
                </a:lnTo>
                <a:lnTo>
                  <a:pt x="737558" y="291070"/>
                </a:lnTo>
                <a:close/>
              </a:path>
              <a:path w="856614" h="518795">
                <a:moveTo>
                  <a:pt x="745190" y="289732"/>
                </a:moveTo>
                <a:lnTo>
                  <a:pt x="737558" y="291070"/>
                </a:lnTo>
                <a:lnTo>
                  <a:pt x="777494" y="389762"/>
                </a:lnTo>
                <a:lnTo>
                  <a:pt x="706882" y="418337"/>
                </a:lnTo>
                <a:lnTo>
                  <a:pt x="853935" y="418337"/>
                </a:lnTo>
                <a:lnTo>
                  <a:pt x="856460" y="407044"/>
                </a:lnTo>
                <a:lnTo>
                  <a:pt x="848613" y="362330"/>
                </a:lnTo>
                <a:lnTo>
                  <a:pt x="824029" y="324225"/>
                </a:lnTo>
                <a:lnTo>
                  <a:pt x="787955" y="299323"/>
                </a:lnTo>
                <a:lnTo>
                  <a:pt x="745190" y="289732"/>
                </a:lnTo>
                <a:close/>
              </a:path>
              <a:path w="856614" h="518795">
                <a:moveTo>
                  <a:pt x="655174" y="290759"/>
                </a:moveTo>
                <a:lnTo>
                  <a:pt x="666764" y="319354"/>
                </a:lnTo>
                <a:lnTo>
                  <a:pt x="700532" y="297560"/>
                </a:lnTo>
                <a:lnTo>
                  <a:pt x="729511" y="292480"/>
                </a:lnTo>
                <a:lnTo>
                  <a:pt x="656082" y="292480"/>
                </a:lnTo>
                <a:lnTo>
                  <a:pt x="655174" y="290759"/>
                </a:lnTo>
                <a:close/>
              </a:path>
              <a:path w="856614" h="518795">
                <a:moveTo>
                  <a:pt x="654431" y="288924"/>
                </a:moveTo>
                <a:lnTo>
                  <a:pt x="655174" y="290759"/>
                </a:lnTo>
                <a:lnTo>
                  <a:pt x="656082" y="292480"/>
                </a:lnTo>
                <a:lnTo>
                  <a:pt x="654431" y="288924"/>
                </a:lnTo>
                <a:close/>
              </a:path>
              <a:path w="856614" h="518795">
                <a:moveTo>
                  <a:pt x="736690" y="288924"/>
                </a:moveTo>
                <a:lnTo>
                  <a:pt x="654431" y="288924"/>
                </a:lnTo>
                <a:lnTo>
                  <a:pt x="656082" y="292480"/>
                </a:lnTo>
                <a:lnTo>
                  <a:pt x="729511" y="292480"/>
                </a:lnTo>
                <a:lnTo>
                  <a:pt x="737558" y="291070"/>
                </a:lnTo>
                <a:lnTo>
                  <a:pt x="736690" y="288924"/>
                </a:lnTo>
                <a:close/>
              </a:path>
              <a:path w="856614" h="518795">
                <a:moveTo>
                  <a:pt x="725435" y="261111"/>
                </a:moveTo>
                <a:lnTo>
                  <a:pt x="638937" y="261111"/>
                </a:lnTo>
                <a:lnTo>
                  <a:pt x="639826" y="262635"/>
                </a:lnTo>
                <a:lnTo>
                  <a:pt x="648081" y="277113"/>
                </a:lnTo>
                <a:lnTo>
                  <a:pt x="655174" y="290759"/>
                </a:lnTo>
                <a:lnTo>
                  <a:pt x="654431" y="288924"/>
                </a:lnTo>
                <a:lnTo>
                  <a:pt x="736690" y="288924"/>
                </a:lnTo>
                <a:lnTo>
                  <a:pt x="725435" y="261111"/>
                </a:lnTo>
                <a:close/>
              </a:path>
              <a:path w="856614" h="518795">
                <a:moveTo>
                  <a:pt x="647446" y="276097"/>
                </a:moveTo>
                <a:lnTo>
                  <a:pt x="647981" y="277113"/>
                </a:lnTo>
                <a:lnTo>
                  <a:pt x="647446" y="276097"/>
                </a:lnTo>
                <a:close/>
              </a:path>
              <a:path w="856614" h="518795">
                <a:moveTo>
                  <a:pt x="639642" y="262346"/>
                </a:moveTo>
                <a:lnTo>
                  <a:pt x="639807" y="262635"/>
                </a:lnTo>
                <a:lnTo>
                  <a:pt x="639642" y="262346"/>
                </a:lnTo>
                <a:close/>
              </a:path>
              <a:path w="856614" h="518795">
                <a:moveTo>
                  <a:pt x="718275" y="247014"/>
                </a:moveTo>
                <a:lnTo>
                  <a:pt x="629920" y="247014"/>
                </a:lnTo>
                <a:lnTo>
                  <a:pt x="630809" y="248411"/>
                </a:lnTo>
                <a:lnTo>
                  <a:pt x="639642" y="262346"/>
                </a:lnTo>
                <a:lnTo>
                  <a:pt x="638937" y="261111"/>
                </a:lnTo>
                <a:lnTo>
                  <a:pt x="725435" y="261111"/>
                </a:lnTo>
                <a:lnTo>
                  <a:pt x="724408" y="258571"/>
                </a:lnTo>
                <a:lnTo>
                  <a:pt x="718275" y="247014"/>
                </a:lnTo>
                <a:close/>
              </a:path>
              <a:path w="856614" h="518795">
                <a:moveTo>
                  <a:pt x="630774" y="248363"/>
                </a:moveTo>
                <a:close/>
              </a:path>
              <a:path w="856614" h="518795">
                <a:moveTo>
                  <a:pt x="710742" y="233298"/>
                </a:moveTo>
                <a:lnTo>
                  <a:pt x="620268" y="233298"/>
                </a:lnTo>
                <a:lnTo>
                  <a:pt x="630774" y="248363"/>
                </a:lnTo>
                <a:lnTo>
                  <a:pt x="629920" y="247014"/>
                </a:lnTo>
                <a:lnTo>
                  <a:pt x="718275" y="247014"/>
                </a:lnTo>
                <a:lnTo>
                  <a:pt x="714501" y="239902"/>
                </a:lnTo>
                <a:lnTo>
                  <a:pt x="710742" y="233298"/>
                </a:lnTo>
                <a:close/>
              </a:path>
              <a:path w="856614" h="518795">
                <a:moveTo>
                  <a:pt x="98425" y="0"/>
                </a:moveTo>
                <a:lnTo>
                  <a:pt x="0" y="235838"/>
                </a:lnTo>
                <a:lnTo>
                  <a:pt x="247776" y="173100"/>
                </a:lnTo>
                <a:lnTo>
                  <a:pt x="220273" y="141223"/>
                </a:lnTo>
                <a:lnTo>
                  <a:pt x="168021" y="141223"/>
                </a:lnTo>
                <a:lnTo>
                  <a:pt x="120396" y="81660"/>
                </a:lnTo>
                <a:lnTo>
                  <a:pt x="149100" y="58733"/>
                </a:lnTo>
                <a:lnTo>
                  <a:pt x="98425" y="0"/>
                </a:lnTo>
                <a:close/>
              </a:path>
              <a:path w="856614" h="518795">
                <a:moveTo>
                  <a:pt x="703307" y="220471"/>
                </a:moveTo>
                <a:lnTo>
                  <a:pt x="610235" y="220471"/>
                </a:lnTo>
                <a:lnTo>
                  <a:pt x="611759" y="222376"/>
                </a:lnTo>
                <a:lnTo>
                  <a:pt x="611803" y="222503"/>
                </a:lnTo>
                <a:lnTo>
                  <a:pt x="621411" y="234949"/>
                </a:lnTo>
                <a:lnTo>
                  <a:pt x="620268" y="233298"/>
                </a:lnTo>
                <a:lnTo>
                  <a:pt x="710742" y="233298"/>
                </a:lnTo>
                <a:lnTo>
                  <a:pt x="704515" y="222376"/>
                </a:lnTo>
                <a:lnTo>
                  <a:pt x="703307" y="220471"/>
                </a:lnTo>
                <a:close/>
              </a:path>
              <a:path w="856614" h="518795">
                <a:moveTo>
                  <a:pt x="611349" y="221915"/>
                </a:moveTo>
                <a:lnTo>
                  <a:pt x="611705" y="222376"/>
                </a:lnTo>
                <a:lnTo>
                  <a:pt x="611349" y="221915"/>
                </a:lnTo>
                <a:close/>
              </a:path>
              <a:path w="856614" h="518795">
                <a:moveTo>
                  <a:pt x="610235" y="220471"/>
                </a:moveTo>
                <a:lnTo>
                  <a:pt x="611349" y="221915"/>
                </a:lnTo>
                <a:lnTo>
                  <a:pt x="611759" y="222376"/>
                </a:lnTo>
                <a:lnTo>
                  <a:pt x="610235" y="220471"/>
                </a:lnTo>
                <a:close/>
              </a:path>
              <a:path w="856614" h="518795">
                <a:moveTo>
                  <a:pt x="599915" y="209037"/>
                </a:moveTo>
                <a:lnTo>
                  <a:pt x="611349" y="221915"/>
                </a:lnTo>
                <a:lnTo>
                  <a:pt x="610235" y="220471"/>
                </a:lnTo>
                <a:lnTo>
                  <a:pt x="703307" y="220471"/>
                </a:lnTo>
                <a:lnTo>
                  <a:pt x="696942" y="210438"/>
                </a:lnTo>
                <a:lnTo>
                  <a:pt x="601345" y="210438"/>
                </a:lnTo>
                <a:lnTo>
                  <a:pt x="599915" y="209037"/>
                </a:lnTo>
                <a:close/>
              </a:path>
              <a:path w="856614" h="518795">
                <a:moveTo>
                  <a:pt x="599694" y="208787"/>
                </a:moveTo>
                <a:lnTo>
                  <a:pt x="599915" y="209037"/>
                </a:lnTo>
                <a:lnTo>
                  <a:pt x="601345" y="210438"/>
                </a:lnTo>
                <a:lnTo>
                  <a:pt x="599694" y="208787"/>
                </a:lnTo>
                <a:close/>
              </a:path>
              <a:path w="856614" h="518795">
                <a:moveTo>
                  <a:pt x="695895" y="208787"/>
                </a:moveTo>
                <a:lnTo>
                  <a:pt x="599694" y="208787"/>
                </a:lnTo>
                <a:lnTo>
                  <a:pt x="601345" y="210438"/>
                </a:lnTo>
                <a:lnTo>
                  <a:pt x="696942" y="210438"/>
                </a:lnTo>
                <a:lnTo>
                  <a:pt x="695895" y="208787"/>
                </a:lnTo>
                <a:close/>
              </a:path>
              <a:path w="856614" h="518795">
                <a:moveTo>
                  <a:pt x="588885" y="198224"/>
                </a:moveTo>
                <a:lnTo>
                  <a:pt x="599915" y="209037"/>
                </a:lnTo>
                <a:lnTo>
                  <a:pt x="599694" y="208787"/>
                </a:lnTo>
                <a:lnTo>
                  <a:pt x="695895" y="208787"/>
                </a:lnTo>
                <a:lnTo>
                  <a:pt x="693801" y="205485"/>
                </a:lnTo>
                <a:lnTo>
                  <a:pt x="689698" y="199643"/>
                </a:lnTo>
                <a:lnTo>
                  <a:pt x="590550" y="199643"/>
                </a:lnTo>
                <a:lnTo>
                  <a:pt x="588885" y="198224"/>
                </a:lnTo>
                <a:close/>
              </a:path>
              <a:path w="856614" h="518795">
                <a:moveTo>
                  <a:pt x="588390" y="197738"/>
                </a:moveTo>
                <a:lnTo>
                  <a:pt x="588885" y="198224"/>
                </a:lnTo>
                <a:lnTo>
                  <a:pt x="590550" y="199643"/>
                </a:lnTo>
                <a:lnTo>
                  <a:pt x="588390" y="197738"/>
                </a:lnTo>
                <a:close/>
              </a:path>
              <a:path w="856614" h="518795">
                <a:moveTo>
                  <a:pt x="688360" y="197738"/>
                </a:moveTo>
                <a:lnTo>
                  <a:pt x="588390" y="197738"/>
                </a:lnTo>
                <a:lnTo>
                  <a:pt x="590550" y="199643"/>
                </a:lnTo>
                <a:lnTo>
                  <a:pt x="689698" y="199643"/>
                </a:lnTo>
                <a:lnTo>
                  <a:pt x="688360" y="197738"/>
                </a:lnTo>
                <a:close/>
              </a:path>
              <a:path w="856614" h="518795">
                <a:moveTo>
                  <a:pt x="576707" y="187832"/>
                </a:moveTo>
                <a:lnTo>
                  <a:pt x="588885" y="198224"/>
                </a:lnTo>
                <a:lnTo>
                  <a:pt x="588390" y="197738"/>
                </a:lnTo>
                <a:lnTo>
                  <a:pt x="688360" y="197738"/>
                </a:lnTo>
                <a:lnTo>
                  <a:pt x="682206" y="188975"/>
                </a:lnTo>
                <a:lnTo>
                  <a:pt x="578231" y="188975"/>
                </a:lnTo>
                <a:lnTo>
                  <a:pt x="576707" y="187832"/>
                </a:lnTo>
                <a:close/>
              </a:path>
              <a:path w="856614" h="518795">
                <a:moveTo>
                  <a:pt x="673405" y="177672"/>
                </a:moveTo>
                <a:lnTo>
                  <a:pt x="563499" y="177672"/>
                </a:lnTo>
                <a:lnTo>
                  <a:pt x="578231" y="188975"/>
                </a:lnTo>
                <a:lnTo>
                  <a:pt x="682206" y="188975"/>
                </a:lnTo>
                <a:lnTo>
                  <a:pt x="673405" y="177672"/>
                </a:lnTo>
                <a:close/>
              </a:path>
              <a:path w="856614" h="518795">
                <a:moveTo>
                  <a:pt x="664372" y="166877"/>
                </a:moveTo>
                <a:lnTo>
                  <a:pt x="548639" y="166877"/>
                </a:lnTo>
                <a:lnTo>
                  <a:pt x="549528" y="167512"/>
                </a:lnTo>
                <a:lnTo>
                  <a:pt x="564261" y="178307"/>
                </a:lnTo>
                <a:lnTo>
                  <a:pt x="563499" y="177672"/>
                </a:lnTo>
                <a:lnTo>
                  <a:pt x="673405" y="177672"/>
                </a:lnTo>
                <a:lnTo>
                  <a:pt x="669544" y="172719"/>
                </a:lnTo>
                <a:lnTo>
                  <a:pt x="664372" y="166877"/>
                </a:lnTo>
                <a:close/>
              </a:path>
              <a:path w="856614" h="518795">
                <a:moveTo>
                  <a:pt x="549158" y="167257"/>
                </a:moveTo>
                <a:lnTo>
                  <a:pt x="549507" y="167512"/>
                </a:lnTo>
                <a:lnTo>
                  <a:pt x="549158" y="167257"/>
                </a:lnTo>
                <a:close/>
              </a:path>
              <a:path w="856614" h="518795">
                <a:moveTo>
                  <a:pt x="533146" y="156209"/>
                </a:moveTo>
                <a:lnTo>
                  <a:pt x="549158" y="167257"/>
                </a:lnTo>
                <a:lnTo>
                  <a:pt x="548639" y="166877"/>
                </a:lnTo>
                <a:lnTo>
                  <a:pt x="664372" y="166877"/>
                </a:lnTo>
                <a:lnTo>
                  <a:pt x="655827" y="157225"/>
                </a:lnTo>
                <a:lnTo>
                  <a:pt x="655315" y="156717"/>
                </a:lnTo>
                <a:lnTo>
                  <a:pt x="534035" y="156717"/>
                </a:lnTo>
                <a:lnTo>
                  <a:pt x="533146" y="156209"/>
                </a:lnTo>
                <a:close/>
              </a:path>
              <a:path w="856614" h="518795">
                <a:moveTo>
                  <a:pt x="516636" y="145541"/>
                </a:moveTo>
                <a:lnTo>
                  <a:pt x="534035" y="156717"/>
                </a:lnTo>
                <a:lnTo>
                  <a:pt x="655315" y="156717"/>
                </a:lnTo>
                <a:lnTo>
                  <a:pt x="644682" y="146176"/>
                </a:lnTo>
                <a:lnTo>
                  <a:pt x="517778" y="146176"/>
                </a:lnTo>
                <a:lnTo>
                  <a:pt x="516636" y="145541"/>
                </a:lnTo>
                <a:close/>
              </a:path>
              <a:path w="856614" h="518795">
                <a:moveTo>
                  <a:pt x="499618" y="135381"/>
                </a:moveTo>
                <a:lnTo>
                  <a:pt x="517778" y="146176"/>
                </a:lnTo>
                <a:lnTo>
                  <a:pt x="644682" y="146176"/>
                </a:lnTo>
                <a:lnTo>
                  <a:pt x="641096" y="142620"/>
                </a:lnTo>
                <a:lnTo>
                  <a:pt x="633359" y="136016"/>
                </a:lnTo>
                <a:lnTo>
                  <a:pt x="500888" y="136016"/>
                </a:lnTo>
                <a:lnTo>
                  <a:pt x="499618" y="135381"/>
                </a:lnTo>
                <a:close/>
              </a:path>
              <a:path w="856614" h="518795">
                <a:moveTo>
                  <a:pt x="149100" y="58733"/>
                </a:moveTo>
                <a:lnTo>
                  <a:pt x="120396" y="81660"/>
                </a:lnTo>
                <a:lnTo>
                  <a:pt x="168021" y="141223"/>
                </a:lnTo>
                <a:lnTo>
                  <a:pt x="198881" y="116430"/>
                </a:lnTo>
                <a:lnTo>
                  <a:pt x="149100" y="58733"/>
                </a:lnTo>
                <a:close/>
              </a:path>
              <a:path w="856614" h="518795">
                <a:moveTo>
                  <a:pt x="198881" y="116430"/>
                </a:moveTo>
                <a:lnTo>
                  <a:pt x="168021" y="141223"/>
                </a:lnTo>
                <a:lnTo>
                  <a:pt x="220273" y="141223"/>
                </a:lnTo>
                <a:lnTo>
                  <a:pt x="198881" y="116430"/>
                </a:lnTo>
                <a:close/>
              </a:path>
              <a:path w="856614" h="518795">
                <a:moveTo>
                  <a:pt x="620717" y="125602"/>
                </a:moveTo>
                <a:lnTo>
                  <a:pt x="482091" y="125602"/>
                </a:lnTo>
                <a:lnTo>
                  <a:pt x="500888" y="136016"/>
                </a:lnTo>
                <a:lnTo>
                  <a:pt x="633359" y="136016"/>
                </a:lnTo>
                <a:lnTo>
                  <a:pt x="625475" y="129285"/>
                </a:lnTo>
                <a:lnTo>
                  <a:pt x="620717" y="125602"/>
                </a:lnTo>
                <a:close/>
              </a:path>
              <a:path w="856614" h="518795">
                <a:moveTo>
                  <a:pt x="608858" y="116458"/>
                </a:moveTo>
                <a:lnTo>
                  <a:pt x="463931" y="116458"/>
                </a:lnTo>
                <a:lnTo>
                  <a:pt x="465455" y="117220"/>
                </a:lnTo>
                <a:lnTo>
                  <a:pt x="483362" y="126364"/>
                </a:lnTo>
                <a:lnTo>
                  <a:pt x="482091" y="125602"/>
                </a:lnTo>
                <a:lnTo>
                  <a:pt x="620717" y="125602"/>
                </a:lnTo>
                <a:lnTo>
                  <a:pt x="609726" y="117093"/>
                </a:lnTo>
                <a:lnTo>
                  <a:pt x="608858" y="116458"/>
                </a:lnTo>
                <a:close/>
              </a:path>
              <a:path w="856614" h="518795">
                <a:moveTo>
                  <a:pt x="465221" y="117116"/>
                </a:moveTo>
                <a:lnTo>
                  <a:pt x="465425" y="117220"/>
                </a:lnTo>
                <a:lnTo>
                  <a:pt x="465221" y="117116"/>
                </a:lnTo>
                <a:close/>
              </a:path>
              <a:path w="856614" h="518795">
                <a:moveTo>
                  <a:pt x="597735" y="108330"/>
                </a:moveTo>
                <a:lnTo>
                  <a:pt x="445515" y="108330"/>
                </a:lnTo>
                <a:lnTo>
                  <a:pt x="465221" y="117116"/>
                </a:lnTo>
                <a:lnTo>
                  <a:pt x="463931" y="116458"/>
                </a:lnTo>
                <a:lnTo>
                  <a:pt x="608858" y="116458"/>
                </a:lnTo>
                <a:lnTo>
                  <a:pt x="597735" y="108330"/>
                </a:lnTo>
                <a:close/>
              </a:path>
              <a:path w="856614" h="518795">
                <a:moveTo>
                  <a:pt x="333756" y="4317"/>
                </a:moveTo>
                <a:lnTo>
                  <a:pt x="282828" y="6603"/>
                </a:lnTo>
                <a:lnTo>
                  <a:pt x="232410" y="17652"/>
                </a:lnTo>
                <a:lnTo>
                  <a:pt x="185165" y="36575"/>
                </a:lnTo>
                <a:lnTo>
                  <a:pt x="149100" y="58733"/>
                </a:lnTo>
                <a:lnTo>
                  <a:pt x="198881" y="116430"/>
                </a:lnTo>
                <a:lnTo>
                  <a:pt x="200427" y="115188"/>
                </a:lnTo>
                <a:lnTo>
                  <a:pt x="199389" y="115188"/>
                </a:lnTo>
                <a:lnTo>
                  <a:pt x="205486" y="111124"/>
                </a:lnTo>
                <a:lnTo>
                  <a:pt x="207175" y="111124"/>
                </a:lnTo>
                <a:lnTo>
                  <a:pt x="217636" y="105663"/>
                </a:lnTo>
                <a:lnTo>
                  <a:pt x="217297" y="105663"/>
                </a:lnTo>
                <a:lnTo>
                  <a:pt x="235445" y="97535"/>
                </a:lnTo>
                <a:lnTo>
                  <a:pt x="235203" y="97535"/>
                </a:lnTo>
                <a:lnTo>
                  <a:pt x="237998" y="96392"/>
                </a:lnTo>
                <a:lnTo>
                  <a:pt x="238439" y="96392"/>
                </a:lnTo>
                <a:lnTo>
                  <a:pt x="253896" y="90931"/>
                </a:lnTo>
                <a:lnTo>
                  <a:pt x="253619" y="90931"/>
                </a:lnTo>
                <a:lnTo>
                  <a:pt x="256412" y="90042"/>
                </a:lnTo>
                <a:lnTo>
                  <a:pt x="256923" y="90042"/>
                </a:lnTo>
                <a:lnTo>
                  <a:pt x="272503" y="85851"/>
                </a:lnTo>
                <a:lnTo>
                  <a:pt x="272034" y="85851"/>
                </a:lnTo>
                <a:lnTo>
                  <a:pt x="275336" y="85089"/>
                </a:lnTo>
                <a:lnTo>
                  <a:pt x="276335" y="85089"/>
                </a:lnTo>
                <a:lnTo>
                  <a:pt x="291391" y="82422"/>
                </a:lnTo>
                <a:lnTo>
                  <a:pt x="290702" y="82422"/>
                </a:lnTo>
                <a:lnTo>
                  <a:pt x="294259" y="81914"/>
                </a:lnTo>
                <a:lnTo>
                  <a:pt x="296697" y="81914"/>
                </a:lnTo>
                <a:lnTo>
                  <a:pt x="311683" y="80644"/>
                </a:lnTo>
                <a:lnTo>
                  <a:pt x="310261" y="80644"/>
                </a:lnTo>
                <a:lnTo>
                  <a:pt x="313182" y="80517"/>
                </a:lnTo>
                <a:lnTo>
                  <a:pt x="556464" y="80517"/>
                </a:lnTo>
                <a:lnTo>
                  <a:pt x="538352" y="69722"/>
                </a:lnTo>
                <a:lnTo>
                  <a:pt x="497459" y="48132"/>
                </a:lnTo>
                <a:lnTo>
                  <a:pt x="453771" y="29590"/>
                </a:lnTo>
                <a:lnTo>
                  <a:pt x="407415" y="15239"/>
                </a:lnTo>
                <a:lnTo>
                  <a:pt x="358901" y="6350"/>
                </a:lnTo>
                <a:lnTo>
                  <a:pt x="333756" y="4317"/>
                </a:lnTo>
                <a:close/>
              </a:path>
              <a:path w="856614" h="518795">
                <a:moveTo>
                  <a:pt x="205486" y="111124"/>
                </a:moveTo>
                <a:lnTo>
                  <a:pt x="199389" y="115188"/>
                </a:lnTo>
                <a:lnTo>
                  <a:pt x="202352" y="113642"/>
                </a:lnTo>
                <a:lnTo>
                  <a:pt x="205486" y="111124"/>
                </a:lnTo>
                <a:close/>
              </a:path>
              <a:path w="856614" h="518795">
                <a:moveTo>
                  <a:pt x="202352" y="113642"/>
                </a:moveTo>
                <a:lnTo>
                  <a:pt x="199389" y="115188"/>
                </a:lnTo>
                <a:lnTo>
                  <a:pt x="200427" y="115188"/>
                </a:lnTo>
                <a:lnTo>
                  <a:pt x="202352" y="113642"/>
                </a:lnTo>
                <a:close/>
              </a:path>
              <a:path w="856614" h="518795">
                <a:moveTo>
                  <a:pt x="207175" y="111124"/>
                </a:moveTo>
                <a:lnTo>
                  <a:pt x="205486" y="111124"/>
                </a:lnTo>
                <a:lnTo>
                  <a:pt x="202352" y="113642"/>
                </a:lnTo>
                <a:lnTo>
                  <a:pt x="207175" y="111124"/>
                </a:lnTo>
                <a:close/>
              </a:path>
              <a:path w="856614" h="518795">
                <a:moveTo>
                  <a:pt x="426956" y="100909"/>
                </a:moveTo>
                <a:lnTo>
                  <a:pt x="446913" y="108965"/>
                </a:lnTo>
                <a:lnTo>
                  <a:pt x="445515" y="108330"/>
                </a:lnTo>
                <a:lnTo>
                  <a:pt x="597735" y="108330"/>
                </a:lnTo>
                <a:lnTo>
                  <a:pt x="593216" y="105028"/>
                </a:lnTo>
                <a:lnTo>
                  <a:pt x="587849" y="101345"/>
                </a:lnTo>
                <a:lnTo>
                  <a:pt x="428244" y="101345"/>
                </a:lnTo>
                <a:lnTo>
                  <a:pt x="426956" y="100909"/>
                </a:lnTo>
                <a:close/>
              </a:path>
              <a:path w="856614" h="518795">
                <a:moveTo>
                  <a:pt x="219583" y="104647"/>
                </a:moveTo>
                <a:lnTo>
                  <a:pt x="217297" y="105663"/>
                </a:lnTo>
                <a:lnTo>
                  <a:pt x="217636" y="105663"/>
                </a:lnTo>
                <a:lnTo>
                  <a:pt x="219583" y="104647"/>
                </a:lnTo>
                <a:close/>
              </a:path>
              <a:path w="856614" h="518795">
                <a:moveTo>
                  <a:pt x="426465" y="100710"/>
                </a:moveTo>
                <a:lnTo>
                  <a:pt x="426956" y="100909"/>
                </a:lnTo>
                <a:lnTo>
                  <a:pt x="428244" y="101345"/>
                </a:lnTo>
                <a:lnTo>
                  <a:pt x="426465" y="100710"/>
                </a:lnTo>
                <a:close/>
              </a:path>
              <a:path w="856614" h="518795">
                <a:moveTo>
                  <a:pt x="586923" y="100710"/>
                </a:moveTo>
                <a:lnTo>
                  <a:pt x="426465" y="100710"/>
                </a:lnTo>
                <a:lnTo>
                  <a:pt x="428244" y="101345"/>
                </a:lnTo>
                <a:lnTo>
                  <a:pt x="587849" y="101345"/>
                </a:lnTo>
                <a:lnTo>
                  <a:pt x="586923" y="100710"/>
                </a:lnTo>
                <a:close/>
              </a:path>
              <a:path w="856614" h="518795">
                <a:moveTo>
                  <a:pt x="408404" y="94612"/>
                </a:moveTo>
                <a:lnTo>
                  <a:pt x="426956" y="100909"/>
                </a:lnTo>
                <a:lnTo>
                  <a:pt x="426465" y="100710"/>
                </a:lnTo>
                <a:lnTo>
                  <a:pt x="586923" y="100710"/>
                </a:lnTo>
                <a:lnTo>
                  <a:pt x="578409" y="94868"/>
                </a:lnTo>
                <a:lnTo>
                  <a:pt x="409321" y="94868"/>
                </a:lnTo>
                <a:lnTo>
                  <a:pt x="408404" y="94612"/>
                </a:lnTo>
                <a:close/>
              </a:path>
              <a:path w="856614" h="518795">
                <a:moveTo>
                  <a:pt x="237998" y="96392"/>
                </a:moveTo>
                <a:lnTo>
                  <a:pt x="235203" y="97535"/>
                </a:lnTo>
                <a:lnTo>
                  <a:pt x="236349" y="97131"/>
                </a:lnTo>
                <a:lnTo>
                  <a:pt x="237998" y="96392"/>
                </a:lnTo>
                <a:close/>
              </a:path>
              <a:path w="856614" h="518795">
                <a:moveTo>
                  <a:pt x="236349" y="97131"/>
                </a:moveTo>
                <a:lnTo>
                  <a:pt x="235203" y="97535"/>
                </a:lnTo>
                <a:lnTo>
                  <a:pt x="235445" y="97535"/>
                </a:lnTo>
                <a:lnTo>
                  <a:pt x="236349" y="97131"/>
                </a:lnTo>
                <a:close/>
              </a:path>
              <a:path w="856614" h="518795">
                <a:moveTo>
                  <a:pt x="238439" y="96392"/>
                </a:moveTo>
                <a:lnTo>
                  <a:pt x="237998" y="96392"/>
                </a:lnTo>
                <a:lnTo>
                  <a:pt x="236349" y="97131"/>
                </a:lnTo>
                <a:lnTo>
                  <a:pt x="238439" y="96392"/>
                </a:lnTo>
                <a:close/>
              </a:path>
              <a:path w="856614" h="518795">
                <a:moveTo>
                  <a:pt x="407288" y="94233"/>
                </a:moveTo>
                <a:lnTo>
                  <a:pt x="408404" y="94612"/>
                </a:lnTo>
                <a:lnTo>
                  <a:pt x="409321" y="94868"/>
                </a:lnTo>
                <a:lnTo>
                  <a:pt x="407288" y="94233"/>
                </a:lnTo>
                <a:close/>
              </a:path>
              <a:path w="856614" h="518795">
                <a:moveTo>
                  <a:pt x="577483" y="94233"/>
                </a:moveTo>
                <a:lnTo>
                  <a:pt x="407288" y="94233"/>
                </a:lnTo>
                <a:lnTo>
                  <a:pt x="409321" y="94868"/>
                </a:lnTo>
                <a:lnTo>
                  <a:pt x="578409" y="94868"/>
                </a:lnTo>
                <a:lnTo>
                  <a:pt x="577483" y="94233"/>
                </a:lnTo>
                <a:close/>
              </a:path>
              <a:path w="856614" h="518795">
                <a:moveTo>
                  <a:pt x="388371" y="89008"/>
                </a:moveTo>
                <a:lnTo>
                  <a:pt x="408404" y="94612"/>
                </a:lnTo>
                <a:lnTo>
                  <a:pt x="407288" y="94233"/>
                </a:lnTo>
                <a:lnTo>
                  <a:pt x="577483" y="94233"/>
                </a:lnTo>
                <a:lnTo>
                  <a:pt x="575818" y="93090"/>
                </a:lnTo>
                <a:lnTo>
                  <a:pt x="570175" y="89407"/>
                </a:lnTo>
                <a:lnTo>
                  <a:pt x="390271" y="89407"/>
                </a:lnTo>
                <a:lnTo>
                  <a:pt x="388371" y="89008"/>
                </a:lnTo>
                <a:close/>
              </a:path>
              <a:path w="856614" h="518795">
                <a:moveTo>
                  <a:pt x="256412" y="90042"/>
                </a:moveTo>
                <a:lnTo>
                  <a:pt x="253619" y="90931"/>
                </a:lnTo>
                <a:lnTo>
                  <a:pt x="254782" y="90618"/>
                </a:lnTo>
                <a:lnTo>
                  <a:pt x="256412" y="90042"/>
                </a:lnTo>
                <a:close/>
              </a:path>
              <a:path w="856614" h="518795">
                <a:moveTo>
                  <a:pt x="254782" y="90618"/>
                </a:moveTo>
                <a:lnTo>
                  <a:pt x="253619" y="90931"/>
                </a:lnTo>
                <a:lnTo>
                  <a:pt x="253896" y="90931"/>
                </a:lnTo>
                <a:lnTo>
                  <a:pt x="254782" y="90618"/>
                </a:lnTo>
                <a:close/>
              </a:path>
              <a:path w="856614" h="518795">
                <a:moveTo>
                  <a:pt x="256923" y="90042"/>
                </a:moveTo>
                <a:lnTo>
                  <a:pt x="256412" y="90042"/>
                </a:lnTo>
                <a:lnTo>
                  <a:pt x="254782" y="90618"/>
                </a:lnTo>
                <a:lnTo>
                  <a:pt x="256923" y="90042"/>
                </a:lnTo>
                <a:close/>
              </a:path>
              <a:path w="856614" h="518795">
                <a:moveTo>
                  <a:pt x="387985" y="88899"/>
                </a:moveTo>
                <a:lnTo>
                  <a:pt x="388371" y="89008"/>
                </a:lnTo>
                <a:lnTo>
                  <a:pt x="390271" y="89407"/>
                </a:lnTo>
                <a:lnTo>
                  <a:pt x="387985" y="88899"/>
                </a:lnTo>
                <a:close/>
              </a:path>
              <a:path w="856614" h="518795">
                <a:moveTo>
                  <a:pt x="569397" y="88899"/>
                </a:moveTo>
                <a:lnTo>
                  <a:pt x="387985" y="88899"/>
                </a:lnTo>
                <a:lnTo>
                  <a:pt x="390271" y="89407"/>
                </a:lnTo>
                <a:lnTo>
                  <a:pt x="570175" y="89407"/>
                </a:lnTo>
                <a:lnTo>
                  <a:pt x="569397" y="88899"/>
                </a:lnTo>
                <a:close/>
              </a:path>
              <a:path w="856614" h="518795">
                <a:moveTo>
                  <a:pt x="369175" y="84966"/>
                </a:moveTo>
                <a:lnTo>
                  <a:pt x="388371" y="89008"/>
                </a:lnTo>
                <a:lnTo>
                  <a:pt x="387985" y="88899"/>
                </a:lnTo>
                <a:lnTo>
                  <a:pt x="569397" y="88899"/>
                </a:lnTo>
                <a:lnTo>
                  <a:pt x="563755" y="85216"/>
                </a:lnTo>
                <a:lnTo>
                  <a:pt x="370839" y="85216"/>
                </a:lnTo>
                <a:lnTo>
                  <a:pt x="369175" y="84966"/>
                </a:lnTo>
                <a:close/>
              </a:path>
              <a:path w="856614" h="518795">
                <a:moveTo>
                  <a:pt x="275336" y="85089"/>
                </a:moveTo>
                <a:lnTo>
                  <a:pt x="272034" y="85851"/>
                </a:lnTo>
                <a:lnTo>
                  <a:pt x="273408" y="85608"/>
                </a:lnTo>
                <a:lnTo>
                  <a:pt x="275336" y="85089"/>
                </a:lnTo>
                <a:close/>
              </a:path>
              <a:path w="856614" h="518795">
                <a:moveTo>
                  <a:pt x="273408" y="85608"/>
                </a:moveTo>
                <a:lnTo>
                  <a:pt x="272034" y="85851"/>
                </a:lnTo>
                <a:lnTo>
                  <a:pt x="272503" y="85851"/>
                </a:lnTo>
                <a:lnTo>
                  <a:pt x="273408" y="85608"/>
                </a:lnTo>
                <a:close/>
              </a:path>
              <a:path w="856614" h="518795">
                <a:moveTo>
                  <a:pt x="276335" y="85089"/>
                </a:moveTo>
                <a:lnTo>
                  <a:pt x="275336" y="85089"/>
                </a:lnTo>
                <a:lnTo>
                  <a:pt x="273408" y="85608"/>
                </a:lnTo>
                <a:lnTo>
                  <a:pt x="276335" y="85089"/>
                </a:lnTo>
                <a:close/>
              </a:path>
              <a:path w="856614" h="518795">
                <a:moveTo>
                  <a:pt x="368553" y="84835"/>
                </a:moveTo>
                <a:lnTo>
                  <a:pt x="369175" y="84966"/>
                </a:lnTo>
                <a:lnTo>
                  <a:pt x="370839" y="85216"/>
                </a:lnTo>
                <a:lnTo>
                  <a:pt x="368553" y="84835"/>
                </a:lnTo>
                <a:close/>
              </a:path>
              <a:path w="856614" h="518795">
                <a:moveTo>
                  <a:pt x="563172" y="84835"/>
                </a:moveTo>
                <a:lnTo>
                  <a:pt x="368553" y="84835"/>
                </a:lnTo>
                <a:lnTo>
                  <a:pt x="370839" y="85216"/>
                </a:lnTo>
                <a:lnTo>
                  <a:pt x="563755" y="85216"/>
                </a:lnTo>
                <a:lnTo>
                  <a:pt x="563172" y="84835"/>
                </a:lnTo>
                <a:close/>
              </a:path>
              <a:path w="856614" h="518795">
                <a:moveTo>
                  <a:pt x="349480" y="82006"/>
                </a:moveTo>
                <a:lnTo>
                  <a:pt x="369175" y="84966"/>
                </a:lnTo>
                <a:lnTo>
                  <a:pt x="368553" y="84835"/>
                </a:lnTo>
                <a:lnTo>
                  <a:pt x="563172" y="84835"/>
                </a:lnTo>
                <a:lnTo>
                  <a:pt x="559086" y="82168"/>
                </a:lnTo>
                <a:lnTo>
                  <a:pt x="351663" y="82168"/>
                </a:lnTo>
                <a:lnTo>
                  <a:pt x="349480" y="82006"/>
                </a:lnTo>
                <a:close/>
              </a:path>
              <a:path w="856614" h="518795">
                <a:moveTo>
                  <a:pt x="294259" y="81914"/>
                </a:moveTo>
                <a:lnTo>
                  <a:pt x="290702" y="82422"/>
                </a:lnTo>
                <a:lnTo>
                  <a:pt x="292022" y="82311"/>
                </a:lnTo>
                <a:lnTo>
                  <a:pt x="294259" y="81914"/>
                </a:lnTo>
                <a:close/>
              </a:path>
              <a:path w="856614" h="518795">
                <a:moveTo>
                  <a:pt x="292022" y="82311"/>
                </a:moveTo>
                <a:lnTo>
                  <a:pt x="290702" y="82422"/>
                </a:lnTo>
                <a:lnTo>
                  <a:pt x="291391" y="82422"/>
                </a:lnTo>
                <a:lnTo>
                  <a:pt x="292022" y="82311"/>
                </a:lnTo>
                <a:close/>
              </a:path>
              <a:path w="856614" h="518795">
                <a:moveTo>
                  <a:pt x="296697" y="81914"/>
                </a:moveTo>
                <a:lnTo>
                  <a:pt x="294259" y="81914"/>
                </a:lnTo>
                <a:lnTo>
                  <a:pt x="292022" y="82311"/>
                </a:lnTo>
                <a:lnTo>
                  <a:pt x="296697" y="81914"/>
                </a:lnTo>
                <a:close/>
              </a:path>
              <a:path w="856614" h="518795">
                <a:moveTo>
                  <a:pt x="348869" y="81914"/>
                </a:moveTo>
                <a:lnTo>
                  <a:pt x="349480" y="82006"/>
                </a:lnTo>
                <a:lnTo>
                  <a:pt x="351663" y="82168"/>
                </a:lnTo>
                <a:lnTo>
                  <a:pt x="348869" y="81914"/>
                </a:lnTo>
                <a:close/>
              </a:path>
              <a:path w="856614" h="518795">
                <a:moveTo>
                  <a:pt x="558697" y="81914"/>
                </a:moveTo>
                <a:lnTo>
                  <a:pt x="348869" y="81914"/>
                </a:lnTo>
                <a:lnTo>
                  <a:pt x="351663" y="82168"/>
                </a:lnTo>
                <a:lnTo>
                  <a:pt x="559086" y="82168"/>
                </a:lnTo>
                <a:lnTo>
                  <a:pt x="558697" y="81914"/>
                </a:lnTo>
                <a:close/>
              </a:path>
              <a:path w="856614" h="518795">
                <a:moveTo>
                  <a:pt x="556464" y="80517"/>
                </a:moveTo>
                <a:lnTo>
                  <a:pt x="332613" y="80517"/>
                </a:lnTo>
                <a:lnTo>
                  <a:pt x="329663" y="80534"/>
                </a:lnTo>
                <a:lnTo>
                  <a:pt x="349480" y="82006"/>
                </a:lnTo>
                <a:lnTo>
                  <a:pt x="348869" y="81914"/>
                </a:lnTo>
                <a:lnTo>
                  <a:pt x="558697" y="81914"/>
                </a:lnTo>
                <a:lnTo>
                  <a:pt x="557530" y="81152"/>
                </a:lnTo>
                <a:lnTo>
                  <a:pt x="556464" y="80517"/>
                </a:lnTo>
                <a:close/>
              </a:path>
              <a:path w="856614" h="518795">
                <a:moveTo>
                  <a:pt x="313182" y="80517"/>
                </a:moveTo>
                <a:lnTo>
                  <a:pt x="310261" y="80644"/>
                </a:lnTo>
                <a:lnTo>
                  <a:pt x="311785" y="80636"/>
                </a:lnTo>
                <a:lnTo>
                  <a:pt x="313182" y="80517"/>
                </a:lnTo>
                <a:close/>
              </a:path>
              <a:path w="856614" h="518795">
                <a:moveTo>
                  <a:pt x="329438" y="80517"/>
                </a:moveTo>
                <a:lnTo>
                  <a:pt x="313182" y="80517"/>
                </a:lnTo>
                <a:lnTo>
                  <a:pt x="311785" y="80636"/>
                </a:lnTo>
                <a:lnTo>
                  <a:pt x="329663" y="80534"/>
                </a:lnTo>
                <a:lnTo>
                  <a:pt x="329438" y="80517"/>
                </a:lnTo>
                <a:close/>
              </a:path>
              <a:path w="856614" h="518795">
                <a:moveTo>
                  <a:pt x="332613" y="80517"/>
                </a:moveTo>
                <a:lnTo>
                  <a:pt x="329438" y="80517"/>
                </a:lnTo>
                <a:lnTo>
                  <a:pt x="329663" y="80534"/>
                </a:lnTo>
                <a:lnTo>
                  <a:pt x="332613" y="80517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876300"/>
            <a:ext cx="11242675" cy="5143500"/>
            <a:chOff x="501333" y="876300"/>
            <a:chExt cx="11242675" cy="5143500"/>
          </a:xfrm>
        </p:grpSpPr>
        <p:sp>
          <p:nvSpPr>
            <p:cNvPr id="3" name="object 3"/>
            <p:cNvSpPr/>
            <p:nvPr/>
          </p:nvSpPr>
          <p:spPr>
            <a:xfrm>
              <a:off x="652272" y="876300"/>
              <a:ext cx="1075944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95972" y="4424171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2202" y="449579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50"/>
                  </a:lnTo>
                  <a:lnTo>
                    <a:pt x="1437131" y="74929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558531" y="4469384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3564" y="4012565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26" y="464933"/>
                </a:moveTo>
                <a:lnTo>
                  <a:pt x="82921" y="465445"/>
                </a:lnTo>
                <a:lnTo>
                  <a:pt x="43735" y="485028"/>
                </a:lnTo>
                <a:lnTo>
                  <a:pt x="14718" y="517876"/>
                </a:lnTo>
                <a:lnTo>
                  <a:pt x="0" y="560832"/>
                </a:lnTo>
                <a:lnTo>
                  <a:pt x="3165" y="606053"/>
                </a:lnTo>
                <a:lnTo>
                  <a:pt x="22748" y="645239"/>
                </a:lnTo>
                <a:lnTo>
                  <a:pt x="55596" y="674256"/>
                </a:lnTo>
                <a:lnTo>
                  <a:pt x="98551" y="688975"/>
                </a:lnTo>
                <a:lnTo>
                  <a:pt x="143773" y="685809"/>
                </a:lnTo>
                <a:lnTo>
                  <a:pt x="182959" y="666226"/>
                </a:lnTo>
                <a:lnTo>
                  <a:pt x="211976" y="633378"/>
                </a:lnTo>
                <a:lnTo>
                  <a:pt x="226694" y="590423"/>
                </a:lnTo>
                <a:lnTo>
                  <a:pt x="226028" y="580898"/>
                </a:lnTo>
                <a:lnTo>
                  <a:pt x="151129" y="580898"/>
                </a:lnTo>
                <a:lnTo>
                  <a:pt x="75564" y="570357"/>
                </a:lnTo>
                <a:lnTo>
                  <a:pt x="90226" y="464933"/>
                </a:lnTo>
                <a:close/>
              </a:path>
              <a:path w="861695" h="688975">
                <a:moveTo>
                  <a:pt x="128142" y="462280"/>
                </a:moveTo>
                <a:lnTo>
                  <a:pt x="90226" y="464933"/>
                </a:lnTo>
                <a:lnTo>
                  <a:pt x="75564" y="570357"/>
                </a:lnTo>
                <a:lnTo>
                  <a:pt x="151129" y="580898"/>
                </a:lnTo>
                <a:lnTo>
                  <a:pt x="165785" y="475177"/>
                </a:lnTo>
                <a:lnTo>
                  <a:pt x="128142" y="462280"/>
                </a:lnTo>
                <a:close/>
              </a:path>
              <a:path w="861695" h="688975">
                <a:moveTo>
                  <a:pt x="165785" y="475177"/>
                </a:moveTo>
                <a:lnTo>
                  <a:pt x="151129" y="580898"/>
                </a:lnTo>
                <a:lnTo>
                  <a:pt x="226028" y="580898"/>
                </a:lnTo>
                <a:lnTo>
                  <a:pt x="223529" y="545201"/>
                </a:lnTo>
                <a:lnTo>
                  <a:pt x="203946" y="506015"/>
                </a:lnTo>
                <a:lnTo>
                  <a:pt x="171098" y="476998"/>
                </a:lnTo>
                <a:lnTo>
                  <a:pt x="165785" y="475177"/>
                </a:lnTo>
                <a:close/>
              </a:path>
              <a:path w="861695" h="688975">
                <a:moveTo>
                  <a:pt x="167573" y="462280"/>
                </a:moveTo>
                <a:lnTo>
                  <a:pt x="128142" y="462280"/>
                </a:lnTo>
                <a:lnTo>
                  <a:pt x="165785" y="475177"/>
                </a:lnTo>
                <a:lnTo>
                  <a:pt x="167573" y="462280"/>
                </a:lnTo>
                <a:close/>
              </a:path>
              <a:path w="861695" h="688975">
                <a:moveTo>
                  <a:pt x="530732" y="35306"/>
                </a:moveTo>
                <a:lnTo>
                  <a:pt x="474471" y="40893"/>
                </a:lnTo>
                <a:lnTo>
                  <a:pt x="421639" y="55245"/>
                </a:lnTo>
                <a:lnTo>
                  <a:pt x="372490" y="76581"/>
                </a:lnTo>
                <a:lnTo>
                  <a:pt x="327151" y="103505"/>
                </a:lnTo>
                <a:lnTo>
                  <a:pt x="285495" y="134112"/>
                </a:lnTo>
                <a:lnTo>
                  <a:pt x="247684" y="167349"/>
                </a:lnTo>
                <a:lnTo>
                  <a:pt x="213867" y="201676"/>
                </a:lnTo>
                <a:lnTo>
                  <a:pt x="184022" y="235839"/>
                </a:lnTo>
                <a:lnTo>
                  <a:pt x="157352" y="270891"/>
                </a:lnTo>
                <a:lnTo>
                  <a:pt x="135000" y="310007"/>
                </a:lnTo>
                <a:lnTo>
                  <a:pt x="117601" y="351028"/>
                </a:lnTo>
                <a:lnTo>
                  <a:pt x="104393" y="393065"/>
                </a:lnTo>
                <a:lnTo>
                  <a:pt x="94233" y="436118"/>
                </a:lnTo>
                <a:lnTo>
                  <a:pt x="90226" y="464933"/>
                </a:lnTo>
                <a:lnTo>
                  <a:pt x="128142" y="462280"/>
                </a:lnTo>
                <a:lnTo>
                  <a:pt x="167573" y="462280"/>
                </a:lnTo>
                <a:lnTo>
                  <a:pt x="169140" y="450977"/>
                </a:lnTo>
                <a:lnTo>
                  <a:pt x="169544" y="448056"/>
                </a:lnTo>
                <a:lnTo>
                  <a:pt x="169688" y="448056"/>
                </a:lnTo>
                <a:lnTo>
                  <a:pt x="173255" y="432054"/>
                </a:lnTo>
                <a:lnTo>
                  <a:pt x="177704" y="414147"/>
                </a:lnTo>
                <a:lnTo>
                  <a:pt x="177800" y="413639"/>
                </a:lnTo>
                <a:lnTo>
                  <a:pt x="178180" y="412242"/>
                </a:lnTo>
                <a:lnTo>
                  <a:pt x="183032" y="395732"/>
                </a:lnTo>
                <a:lnTo>
                  <a:pt x="183514" y="394081"/>
                </a:lnTo>
                <a:lnTo>
                  <a:pt x="189483" y="376301"/>
                </a:lnTo>
                <a:lnTo>
                  <a:pt x="189618" y="376301"/>
                </a:lnTo>
                <a:lnTo>
                  <a:pt x="195649" y="360807"/>
                </a:lnTo>
                <a:lnTo>
                  <a:pt x="196341" y="359029"/>
                </a:lnTo>
                <a:lnTo>
                  <a:pt x="202860" y="344678"/>
                </a:lnTo>
                <a:lnTo>
                  <a:pt x="203834" y="342519"/>
                </a:lnTo>
                <a:lnTo>
                  <a:pt x="211075" y="329057"/>
                </a:lnTo>
                <a:lnTo>
                  <a:pt x="210946" y="329057"/>
                </a:lnTo>
                <a:lnTo>
                  <a:pt x="212216" y="326898"/>
                </a:lnTo>
                <a:lnTo>
                  <a:pt x="220072" y="314325"/>
                </a:lnTo>
                <a:lnTo>
                  <a:pt x="221487" y="312039"/>
                </a:lnTo>
                <a:lnTo>
                  <a:pt x="230420" y="299847"/>
                </a:lnTo>
                <a:lnTo>
                  <a:pt x="231520" y="298323"/>
                </a:lnTo>
                <a:lnTo>
                  <a:pt x="242589" y="284734"/>
                </a:lnTo>
                <a:lnTo>
                  <a:pt x="255535" y="269367"/>
                </a:lnTo>
                <a:lnTo>
                  <a:pt x="256285" y="268478"/>
                </a:lnTo>
                <a:lnTo>
                  <a:pt x="269444" y="253873"/>
                </a:lnTo>
                <a:lnTo>
                  <a:pt x="284987" y="237490"/>
                </a:lnTo>
                <a:lnTo>
                  <a:pt x="285121" y="237490"/>
                </a:lnTo>
                <a:lnTo>
                  <a:pt x="300608" y="222123"/>
                </a:lnTo>
                <a:lnTo>
                  <a:pt x="300845" y="222123"/>
                </a:lnTo>
                <a:lnTo>
                  <a:pt x="316156" y="208153"/>
                </a:lnTo>
                <a:lnTo>
                  <a:pt x="332795" y="193929"/>
                </a:lnTo>
                <a:lnTo>
                  <a:pt x="334136" y="192786"/>
                </a:lnTo>
                <a:lnTo>
                  <a:pt x="350630" y="180212"/>
                </a:lnTo>
                <a:lnTo>
                  <a:pt x="368579" y="167512"/>
                </a:lnTo>
                <a:lnTo>
                  <a:pt x="370204" y="166370"/>
                </a:lnTo>
                <a:lnTo>
                  <a:pt x="370358" y="166370"/>
                </a:lnTo>
                <a:lnTo>
                  <a:pt x="387397" y="155575"/>
                </a:lnTo>
                <a:lnTo>
                  <a:pt x="387222" y="155575"/>
                </a:lnTo>
                <a:lnTo>
                  <a:pt x="389000" y="154559"/>
                </a:lnTo>
                <a:lnTo>
                  <a:pt x="406379" y="144907"/>
                </a:lnTo>
                <a:lnTo>
                  <a:pt x="408431" y="143764"/>
                </a:lnTo>
                <a:lnTo>
                  <a:pt x="408700" y="143764"/>
                </a:lnTo>
                <a:lnTo>
                  <a:pt x="426229" y="135509"/>
                </a:lnTo>
                <a:lnTo>
                  <a:pt x="425957" y="135509"/>
                </a:lnTo>
                <a:lnTo>
                  <a:pt x="428116" y="134620"/>
                </a:lnTo>
                <a:lnTo>
                  <a:pt x="446189" y="127508"/>
                </a:lnTo>
                <a:lnTo>
                  <a:pt x="445896" y="127508"/>
                </a:lnTo>
                <a:lnTo>
                  <a:pt x="448436" y="126618"/>
                </a:lnTo>
                <a:lnTo>
                  <a:pt x="448701" y="126618"/>
                </a:lnTo>
                <a:lnTo>
                  <a:pt x="466733" y="120904"/>
                </a:lnTo>
                <a:lnTo>
                  <a:pt x="466343" y="120904"/>
                </a:lnTo>
                <a:lnTo>
                  <a:pt x="469137" y="120142"/>
                </a:lnTo>
                <a:lnTo>
                  <a:pt x="469657" y="120142"/>
                </a:lnTo>
                <a:lnTo>
                  <a:pt x="487331" y="116078"/>
                </a:lnTo>
                <a:lnTo>
                  <a:pt x="486917" y="116078"/>
                </a:lnTo>
                <a:lnTo>
                  <a:pt x="490092" y="115443"/>
                </a:lnTo>
                <a:lnTo>
                  <a:pt x="491272" y="115443"/>
                </a:lnTo>
                <a:lnTo>
                  <a:pt x="509560" y="112776"/>
                </a:lnTo>
                <a:lnTo>
                  <a:pt x="508761" y="112776"/>
                </a:lnTo>
                <a:lnTo>
                  <a:pt x="511301" y="112522"/>
                </a:lnTo>
                <a:lnTo>
                  <a:pt x="512281" y="112522"/>
                </a:lnTo>
                <a:lnTo>
                  <a:pt x="521080" y="111887"/>
                </a:lnTo>
                <a:lnTo>
                  <a:pt x="519302" y="111887"/>
                </a:lnTo>
                <a:lnTo>
                  <a:pt x="530218" y="111552"/>
                </a:lnTo>
                <a:lnTo>
                  <a:pt x="529081" y="111506"/>
                </a:lnTo>
                <a:lnTo>
                  <a:pt x="654852" y="111506"/>
                </a:lnTo>
                <a:lnTo>
                  <a:pt x="679066" y="67641"/>
                </a:lnTo>
                <a:lnTo>
                  <a:pt x="639190" y="52070"/>
                </a:lnTo>
                <a:lnTo>
                  <a:pt x="585724" y="39751"/>
                </a:lnTo>
                <a:lnTo>
                  <a:pt x="558291" y="36449"/>
                </a:lnTo>
                <a:lnTo>
                  <a:pt x="530732" y="35306"/>
                </a:lnTo>
                <a:close/>
              </a:path>
              <a:path w="861695" h="688975">
                <a:moveTo>
                  <a:pt x="169544" y="448056"/>
                </a:moveTo>
                <a:lnTo>
                  <a:pt x="169036" y="450977"/>
                </a:lnTo>
                <a:lnTo>
                  <a:pt x="169309" y="449754"/>
                </a:lnTo>
                <a:lnTo>
                  <a:pt x="169544" y="448056"/>
                </a:lnTo>
                <a:close/>
              </a:path>
              <a:path w="861695" h="688975">
                <a:moveTo>
                  <a:pt x="169309" y="449754"/>
                </a:moveTo>
                <a:lnTo>
                  <a:pt x="169036" y="450977"/>
                </a:lnTo>
                <a:lnTo>
                  <a:pt x="169309" y="449754"/>
                </a:lnTo>
                <a:close/>
              </a:path>
              <a:path w="861695" h="688975">
                <a:moveTo>
                  <a:pt x="169688" y="448056"/>
                </a:moveTo>
                <a:lnTo>
                  <a:pt x="169544" y="448056"/>
                </a:lnTo>
                <a:lnTo>
                  <a:pt x="169309" y="449754"/>
                </a:lnTo>
                <a:lnTo>
                  <a:pt x="169688" y="448056"/>
                </a:lnTo>
                <a:close/>
              </a:path>
              <a:path w="861695" h="688975">
                <a:moveTo>
                  <a:pt x="173481" y="431038"/>
                </a:moveTo>
                <a:lnTo>
                  <a:pt x="173227" y="432054"/>
                </a:lnTo>
                <a:lnTo>
                  <a:pt x="173481" y="431038"/>
                </a:lnTo>
                <a:close/>
              </a:path>
              <a:path w="861695" h="688975">
                <a:moveTo>
                  <a:pt x="178180" y="412242"/>
                </a:moveTo>
                <a:lnTo>
                  <a:pt x="177800" y="413639"/>
                </a:lnTo>
                <a:lnTo>
                  <a:pt x="178019" y="412886"/>
                </a:lnTo>
                <a:lnTo>
                  <a:pt x="178180" y="412242"/>
                </a:lnTo>
                <a:close/>
              </a:path>
              <a:path w="861695" h="688975">
                <a:moveTo>
                  <a:pt x="178019" y="412886"/>
                </a:moveTo>
                <a:lnTo>
                  <a:pt x="177800" y="413639"/>
                </a:lnTo>
                <a:lnTo>
                  <a:pt x="178019" y="412886"/>
                </a:lnTo>
                <a:close/>
              </a:path>
              <a:path w="861695" h="688975">
                <a:moveTo>
                  <a:pt x="178208" y="412242"/>
                </a:moveTo>
                <a:lnTo>
                  <a:pt x="178019" y="412886"/>
                </a:lnTo>
                <a:lnTo>
                  <a:pt x="178208" y="412242"/>
                </a:lnTo>
                <a:close/>
              </a:path>
              <a:path w="861695" h="688975">
                <a:moveTo>
                  <a:pt x="183514" y="394081"/>
                </a:moveTo>
                <a:lnTo>
                  <a:pt x="183006" y="395732"/>
                </a:lnTo>
                <a:lnTo>
                  <a:pt x="183214" y="395110"/>
                </a:lnTo>
                <a:lnTo>
                  <a:pt x="183514" y="394081"/>
                </a:lnTo>
                <a:close/>
              </a:path>
              <a:path w="861695" h="688975">
                <a:moveTo>
                  <a:pt x="183214" y="395110"/>
                </a:moveTo>
                <a:lnTo>
                  <a:pt x="183006" y="395732"/>
                </a:lnTo>
                <a:lnTo>
                  <a:pt x="183214" y="395110"/>
                </a:lnTo>
                <a:close/>
              </a:path>
              <a:path w="861695" h="688975">
                <a:moveTo>
                  <a:pt x="183557" y="394081"/>
                </a:moveTo>
                <a:lnTo>
                  <a:pt x="183214" y="395110"/>
                </a:lnTo>
                <a:lnTo>
                  <a:pt x="183557" y="394081"/>
                </a:lnTo>
                <a:close/>
              </a:path>
              <a:path w="861695" h="688975">
                <a:moveTo>
                  <a:pt x="189618" y="376301"/>
                </a:moveTo>
                <a:lnTo>
                  <a:pt x="189483" y="376301"/>
                </a:lnTo>
                <a:lnTo>
                  <a:pt x="188975" y="377952"/>
                </a:lnTo>
                <a:lnTo>
                  <a:pt x="189618" y="376301"/>
                </a:lnTo>
                <a:close/>
              </a:path>
              <a:path w="861695" h="688975">
                <a:moveTo>
                  <a:pt x="196341" y="359029"/>
                </a:moveTo>
                <a:lnTo>
                  <a:pt x="195579" y="360807"/>
                </a:lnTo>
                <a:lnTo>
                  <a:pt x="196087" y="359682"/>
                </a:lnTo>
                <a:lnTo>
                  <a:pt x="196341" y="359029"/>
                </a:lnTo>
                <a:close/>
              </a:path>
              <a:path w="861695" h="688975">
                <a:moveTo>
                  <a:pt x="196087" y="359682"/>
                </a:moveTo>
                <a:lnTo>
                  <a:pt x="195579" y="360807"/>
                </a:lnTo>
                <a:lnTo>
                  <a:pt x="196087" y="359682"/>
                </a:lnTo>
                <a:close/>
              </a:path>
              <a:path w="861695" h="688975">
                <a:moveTo>
                  <a:pt x="196382" y="359029"/>
                </a:moveTo>
                <a:lnTo>
                  <a:pt x="196087" y="359682"/>
                </a:lnTo>
                <a:lnTo>
                  <a:pt x="196382" y="359029"/>
                </a:lnTo>
                <a:close/>
              </a:path>
              <a:path w="861695" h="688975">
                <a:moveTo>
                  <a:pt x="203834" y="342519"/>
                </a:moveTo>
                <a:lnTo>
                  <a:pt x="202818" y="344678"/>
                </a:lnTo>
                <a:lnTo>
                  <a:pt x="203102" y="344140"/>
                </a:lnTo>
                <a:lnTo>
                  <a:pt x="203834" y="342519"/>
                </a:lnTo>
                <a:close/>
              </a:path>
              <a:path w="861695" h="688975">
                <a:moveTo>
                  <a:pt x="203102" y="344140"/>
                </a:moveTo>
                <a:lnTo>
                  <a:pt x="202818" y="344678"/>
                </a:lnTo>
                <a:lnTo>
                  <a:pt x="203102" y="344140"/>
                </a:lnTo>
                <a:close/>
              </a:path>
              <a:path w="861695" h="688975">
                <a:moveTo>
                  <a:pt x="203960" y="342519"/>
                </a:moveTo>
                <a:lnTo>
                  <a:pt x="203102" y="344140"/>
                </a:lnTo>
                <a:lnTo>
                  <a:pt x="203960" y="342519"/>
                </a:lnTo>
                <a:close/>
              </a:path>
              <a:path w="861695" h="688975">
                <a:moveTo>
                  <a:pt x="212216" y="326898"/>
                </a:moveTo>
                <a:lnTo>
                  <a:pt x="210946" y="329057"/>
                </a:lnTo>
                <a:lnTo>
                  <a:pt x="211825" y="327638"/>
                </a:lnTo>
                <a:lnTo>
                  <a:pt x="212216" y="326898"/>
                </a:lnTo>
                <a:close/>
              </a:path>
              <a:path w="861695" h="688975">
                <a:moveTo>
                  <a:pt x="211825" y="327638"/>
                </a:moveTo>
                <a:lnTo>
                  <a:pt x="210946" y="329057"/>
                </a:lnTo>
                <a:lnTo>
                  <a:pt x="211075" y="329057"/>
                </a:lnTo>
                <a:lnTo>
                  <a:pt x="211825" y="327638"/>
                </a:lnTo>
                <a:close/>
              </a:path>
              <a:path w="861695" h="688975">
                <a:moveTo>
                  <a:pt x="212284" y="326898"/>
                </a:moveTo>
                <a:lnTo>
                  <a:pt x="211825" y="327638"/>
                </a:lnTo>
                <a:lnTo>
                  <a:pt x="212284" y="326898"/>
                </a:lnTo>
                <a:close/>
              </a:path>
              <a:path w="861695" h="688975">
                <a:moveTo>
                  <a:pt x="221487" y="312039"/>
                </a:moveTo>
                <a:lnTo>
                  <a:pt x="219963" y="314325"/>
                </a:lnTo>
                <a:lnTo>
                  <a:pt x="220722" y="313274"/>
                </a:lnTo>
                <a:lnTo>
                  <a:pt x="221487" y="312039"/>
                </a:lnTo>
                <a:close/>
              </a:path>
              <a:path w="861695" h="688975">
                <a:moveTo>
                  <a:pt x="220722" y="313274"/>
                </a:moveTo>
                <a:lnTo>
                  <a:pt x="219963" y="314325"/>
                </a:lnTo>
                <a:lnTo>
                  <a:pt x="220722" y="313274"/>
                </a:lnTo>
                <a:close/>
              </a:path>
              <a:path w="861695" h="688975">
                <a:moveTo>
                  <a:pt x="221614" y="312039"/>
                </a:moveTo>
                <a:lnTo>
                  <a:pt x="220722" y="313274"/>
                </a:lnTo>
                <a:lnTo>
                  <a:pt x="221614" y="312039"/>
                </a:lnTo>
                <a:close/>
              </a:path>
              <a:path w="861695" h="688975">
                <a:moveTo>
                  <a:pt x="231520" y="298323"/>
                </a:moveTo>
                <a:lnTo>
                  <a:pt x="230377" y="299847"/>
                </a:lnTo>
                <a:lnTo>
                  <a:pt x="230776" y="299353"/>
                </a:lnTo>
                <a:lnTo>
                  <a:pt x="231520" y="298323"/>
                </a:lnTo>
                <a:close/>
              </a:path>
              <a:path w="861695" h="688975">
                <a:moveTo>
                  <a:pt x="230776" y="299353"/>
                </a:moveTo>
                <a:lnTo>
                  <a:pt x="230377" y="299847"/>
                </a:lnTo>
                <a:lnTo>
                  <a:pt x="230776" y="299353"/>
                </a:lnTo>
                <a:close/>
              </a:path>
              <a:path w="861695" h="688975">
                <a:moveTo>
                  <a:pt x="231609" y="298323"/>
                </a:moveTo>
                <a:lnTo>
                  <a:pt x="230776" y="299353"/>
                </a:lnTo>
                <a:lnTo>
                  <a:pt x="231609" y="298323"/>
                </a:lnTo>
                <a:close/>
              </a:path>
              <a:path w="861695" h="688975">
                <a:moveTo>
                  <a:pt x="243025" y="284194"/>
                </a:moveTo>
                <a:lnTo>
                  <a:pt x="242569" y="284734"/>
                </a:lnTo>
                <a:lnTo>
                  <a:pt x="243025" y="284194"/>
                </a:lnTo>
                <a:close/>
              </a:path>
              <a:path w="861695" h="688975">
                <a:moveTo>
                  <a:pt x="256322" y="268478"/>
                </a:moveTo>
                <a:lnTo>
                  <a:pt x="255719" y="269149"/>
                </a:lnTo>
                <a:lnTo>
                  <a:pt x="256322" y="268478"/>
                </a:lnTo>
                <a:close/>
              </a:path>
              <a:path w="861695" h="688975">
                <a:moveTo>
                  <a:pt x="270128" y="253111"/>
                </a:moveTo>
                <a:lnTo>
                  <a:pt x="269366" y="253873"/>
                </a:lnTo>
                <a:lnTo>
                  <a:pt x="270128" y="253111"/>
                </a:lnTo>
                <a:close/>
              </a:path>
              <a:path w="861695" h="688975">
                <a:moveTo>
                  <a:pt x="285121" y="237490"/>
                </a:moveTo>
                <a:lnTo>
                  <a:pt x="284987" y="237490"/>
                </a:lnTo>
                <a:lnTo>
                  <a:pt x="284225" y="238379"/>
                </a:lnTo>
                <a:lnTo>
                  <a:pt x="285121" y="237490"/>
                </a:lnTo>
                <a:close/>
              </a:path>
              <a:path w="861695" h="688975">
                <a:moveTo>
                  <a:pt x="300845" y="222123"/>
                </a:moveTo>
                <a:lnTo>
                  <a:pt x="300608" y="222123"/>
                </a:lnTo>
                <a:lnTo>
                  <a:pt x="299592" y="223266"/>
                </a:lnTo>
                <a:lnTo>
                  <a:pt x="300845" y="222123"/>
                </a:lnTo>
                <a:close/>
              </a:path>
              <a:path w="861695" h="688975">
                <a:moveTo>
                  <a:pt x="642284" y="134272"/>
                </a:moveTo>
                <a:lnTo>
                  <a:pt x="605916" y="200152"/>
                </a:lnTo>
                <a:lnTo>
                  <a:pt x="861186" y="210693"/>
                </a:lnTo>
                <a:lnTo>
                  <a:pt x="821043" y="152273"/>
                </a:lnTo>
                <a:lnTo>
                  <a:pt x="677036" y="152273"/>
                </a:lnTo>
                <a:lnTo>
                  <a:pt x="642284" y="134272"/>
                </a:lnTo>
                <a:close/>
              </a:path>
              <a:path w="861695" h="688975">
                <a:moveTo>
                  <a:pt x="316917" y="207458"/>
                </a:moveTo>
                <a:lnTo>
                  <a:pt x="316102" y="208153"/>
                </a:lnTo>
                <a:lnTo>
                  <a:pt x="316917" y="207458"/>
                </a:lnTo>
                <a:close/>
              </a:path>
              <a:path w="861695" h="688975">
                <a:moveTo>
                  <a:pt x="334136" y="192786"/>
                </a:moveTo>
                <a:lnTo>
                  <a:pt x="332739" y="193929"/>
                </a:lnTo>
                <a:lnTo>
                  <a:pt x="333294" y="193503"/>
                </a:lnTo>
                <a:lnTo>
                  <a:pt x="334136" y="192786"/>
                </a:lnTo>
                <a:close/>
              </a:path>
              <a:path w="861695" h="688975">
                <a:moveTo>
                  <a:pt x="333294" y="193503"/>
                </a:moveTo>
                <a:lnTo>
                  <a:pt x="332739" y="193929"/>
                </a:lnTo>
                <a:lnTo>
                  <a:pt x="333294" y="193503"/>
                </a:lnTo>
                <a:close/>
              </a:path>
              <a:path w="861695" h="688975">
                <a:moveTo>
                  <a:pt x="334230" y="192786"/>
                </a:moveTo>
                <a:lnTo>
                  <a:pt x="333294" y="193503"/>
                </a:lnTo>
                <a:lnTo>
                  <a:pt x="334230" y="192786"/>
                </a:lnTo>
                <a:close/>
              </a:path>
              <a:path w="861695" h="688975">
                <a:moveTo>
                  <a:pt x="351789" y="179324"/>
                </a:moveTo>
                <a:lnTo>
                  <a:pt x="350519" y="180212"/>
                </a:lnTo>
                <a:lnTo>
                  <a:pt x="351789" y="179324"/>
                </a:lnTo>
                <a:close/>
              </a:path>
              <a:path w="861695" h="688975">
                <a:moveTo>
                  <a:pt x="368812" y="167349"/>
                </a:moveTo>
                <a:lnTo>
                  <a:pt x="368553" y="167512"/>
                </a:lnTo>
                <a:lnTo>
                  <a:pt x="368812" y="167349"/>
                </a:lnTo>
                <a:close/>
              </a:path>
              <a:path w="861695" h="688975">
                <a:moveTo>
                  <a:pt x="370358" y="166370"/>
                </a:moveTo>
                <a:lnTo>
                  <a:pt x="370204" y="166370"/>
                </a:lnTo>
                <a:lnTo>
                  <a:pt x="368812" y="167349"/>
                </a:lnTo>
                <a:lnTo>
                  <a:pt x="370358" y="166370"/>
                </a:lnTo>
                <a:close/>
              </a:path>
              <a:path w="861695" h="688975">
                <a:moveTo>
                  <a:pt x="389000" y="154559"/>
                </a:moveTo>
                <a:lnTo>
                  <a:pt x="387222" y="155575"/>
                </a:lnTo>
                <a:lnTo>
                  <a:pt x="388663" y="154772"/>
                </a:lnTo>
                <a:lnTo>
                  <a:pt x="389000" y="154559"/>
                </a:lnTo>
                <a:close/>
              </a:path>
              <a:path w="861695" h="688975">
                <a:moveTo>
                  <a:pt x="388663" y="154772"/>
                </a:moveTo>
                <a:lnTo>
                  <a:pt x="387222" y="155575"/>
                </a:lnTo>
                <a:lnTo>
                  <a:pt x="387397" y="155575"/>
                </a:lnTo>
                <a:lnTo>
                  <a:pt x="388663" y="154772"/>
                </a:lnTo>
                <a:close/>
              </a:path>
              <a:path w="861695" h="688975">
                <a:moveTo>
                  <a:pt x="389047" y="154559"/>
                </a:moveTo>
                <a:lnTo>
                  <a:pt x="388663" y="154772"/>
                </a:lnTo>
                <a:lnTo>
                  <a:pt x="389047" y="154559"/>
                </a:lnTo>
                <a:close/>
              </a:path>
              <a:path w="861695" h="688975">
                <a:moveTo>
                  <a:pt x="679066" y="67641"/>
                </a:moveTo>
                <a:lnTo>
                  <a:pt x="642284" y="134272"/>
                </a:lnTo>
                <a:lnTo>
                  <a:pt x="677036" y="152273"/>
                </a:lnTo>
                <a:lnTo>
                  <a:pt x="712088" y="84709"/>
                </a:lnTo>
                <a:lnTo>
                  <a:pt x="679066" y="67641"/>
                </a:lnTo>
                <a:close/>
              </a:path>
              <a:path w="861695" h="688975">
                <a:moveTo>
                  <a:pt x="716406" y="0"/>
                </a:moveTo>
                <a:lnTo>
                  <a:pt x="679066" y="67641"/>
                </a:lnTo>
                <a:lnTo>
                  <a:pt x="712088" y="84709"/>
                </a:lnTo>
                <a:lnTo>
                  <a:pt x="677036" y="152273"/>
                </a:lnTo>
                <a:lnTo>
                  <a:pt x="821043" y="152273"/>
                </a:lnTo>
                <a:lnTo>
                  <a:pt x="716406" y="0"/>
                </a:lnTo>
                <a:close/>
              </a:path>
              <a:path w="861695" h="688975">
                <a:moveTo>
                  <a:pt x="408431" y="143764"/>
                </a:moveTo>
                <a:lnTo>
                  <a:pt x="406272" y="144907"/>
                </a:lnTo>
                <a:lnTo>
                  <a:pt x="406963" y="144582"/>
                </a:lnTo>
                <a:lnTo>
                  <a:pt x="408431" y="143764"/>
                </a:lnTo>
                <a:close/>
              </a:path>
              <a:path w="861695" h="688975">
                <a:moveTo>
                  <a:pt x="406963" y="144582"/>
                </a:moveTo>
                <a:lnTo>
                  <a:pt x="406272" y="144907"/>
                </a:lnTo>
                <a:lnTo>
                  <a:pt x="406963" y="144582"/>
                </a:lnTo>
                <a:close/>
              </a:path>
              <a:path w="861695" h="688975">
                <a:moveTo>
                  <a:pt x="408700" y="143764"/>
                </a:moveTo>
                <a:lnTo>
                  <a:pt x="408431" y="143764"/>
                </a:lnTo>
                <a:lnTo>
                  <a:pt x="406963" y="144582"/>
                </a:lnTo>
                <a:lnTo>
                  <a:pt x="408700" y="143764"/>
                </a:lnTo>
                <a:close/>
              </a:path>
              <a:path w="861695" h="688975">
                <a:moveTo>
                  <a:pt x="428116" y="134620"/>
                </a:moveTo>
                <a:lnTo>
                  <a:pt x="425957" y="135509"/>
                </a:lnTo>
                <a:lnTo>
                  <a:pt x="427651" y="134839"/>
                </a:lnTo>
                <a:lnTo>
                  <a:pt x="428116" y="134620"/>
                </a:lnTo>
                <a:close/>
              </a:path>
              <a:path w="861695" h="688975">
                <a:moveTo>
                  <a:pt x="427651" y="134839"/>
                </a:moveTo>
                <a:lnTo>
                  <a:pt x="425957" y="135509"/>
                </a:lnTo>
                <a:lnTo>
                  <a:pt x="426229" y="135509"/>
                </a:lnTo>
                <a:lnTo>
                  <a:pt x="427651" y="134839"/>
                </a:lnTo>
                <a:close/>
              </a:path>
              <a:path w="861695" h="688975">
                <a:moveTo>
                  <a:pt x="428205" y="134620"/>
                </a:moveTo>
                <a:lnTo>
                  <a:pt x="427651" y="134839"/>
                </a:lnTo>
                <a:lnTo>
                  <a:pt x="428205" y="134620"/>
                </a:lnTo>
                <a:close/>
              </a:path>
              <a:path w="861695" h="688975">
                <a:moveTo>
                  <a:pt x="637807" y="131953"/>
                </a:moveTo>
                <a:lnTo>
                  <a:pt x="642284" y="134272"/>
                </a:lnTo>
                <a:lnTo>
                  <a:pt x="643144" y="132715"/>
                </a:lnTo>
                <a:lnTo>
                  <a:pt x="640079" y="132715"/>
                </a:lnTo>
                <a:lnTo>
                  <a:pt x="637807" y="131953"/>
                </a:lnTo>
                <a:close/>
              </a:path>
              <a:path w="861695" h="688975">
                <a:moveTo>
                  <a:pt x="634618" y="130302"/>
                </a:moveTo>
                <a:lnTo>
                  <a:pt x="637807" y="131953"/>
                </a:lnTo>
                <a:lnTo>
                  <a:pt x="640079" y="132715"/>
                </a:lnTo>
                <a:lnTo>
                  <a:pt x="634618" y="130302"/>
                </a:lnTo>
                <a:close/>
              </a:path>
              <a:path w="861695" h="688975">
                <a:moveTo>
                  <a:pt x="644476" y="130302"/>
                </a:moveTo>
                <a:lnTo>
                  <a:pt x="634618" y="130302"/>
                </a:lnTo>
                <a:lnTo>
                  <a:pt x="640079" y="132715"/>
                </a:lnTo>
                <a:lnTo>
                  <a:pt x="643144" y="132715"/>
                </a:lnTo>
                <a:lnTo>
                  <a:pt x="644476" y="130302"/>
                </a:lnTo>
                <a:close/>
              </a:path>
              <a:path w="861695" h="688975">
                <a:moveTo>
                  <a:pt x="647561" y="124714"/>
                </a:moveTo>
                <a:lnTo>
                  <a:pt x="616203" y="124714"/>
                </a:lnTo>
                <a:lnTo>
                  <a:pt x="618489" y="125476"/>
                </a:lnTo>
                <a:lnTo>
                  <a:pt x="637807" y="131953"/>
                </a:lnTo>
                <a:lnTo>
                  <a:pt x="634618" y="130302"/>
                </a:lnTo>
                <a:lnTo>
                  <a:pt x="644476" y="130302"/>
                </a:lnTo>
                <a:lnTo>
                  <a:pt x="647561" y="124714"/>
                </a:lnTo>
                <a:close/>
              </a:path>
              <a:path w="861695" h="688975">
                <a:moveTo>
                  <a:pt x="448436" y="126618"/>
                </a:moveTo>
                <a:lnTo>
                  <a:pt x="445896" y="127508"/>
                </a:lnTo>
                <a:lnTo>
                  <a:pt x="447367" y="127041"/>
                </a:lnTo>
                <a:lnTo>
                  <a:pt x="448436" y="126618"/>
                </a:lnTo>
                <a:close/>
              </a:path>
              <a:path w="861695" h="688975">
                <a:moveTo>
                  <a:pt x="447367" y="127041"/>
                </a:moveTo>
                <a:lnTo>
                  <a:pt x="445896" y="127508"/>
                </a:lnTo>
                <a:lnTo>
                  <a:pt x="446189" y="127508"/>
                </a:lnTo>
                <a:lnTo>
                  <a:pt x="447367" y="127041"/>
                </a:lnTo>
                <a:close/>
              </a:path>
              <a:path w="861695" h="688975">
                <a:moveTo>
                  <a:pt x="448701" y="126618"/>
                </a:moveTo>
                <a:lnTo>
                  <a:pt x="448436" y="126618"/>
                </a:lnTo>
                <a:lnTo>
                  <a:pt x="447367" y="127041"/>
                </a:lnTo>
                <a:lnTo>
                  <a:pt x="448701" y="126618"/>
                </a:lnTo>
                <a:close/>
              </a:path>
              <a:path w="861695" h="688975">
                <a:moveTo>
                  <a:pt x="618433" y="125461"/>
                </a:moveTo>
                <a:close/>
              </a:path>
              <a:path w="861695" h="688975">
                <a:moveTo>
                  <a:pt x="595087" y="119317"/>
                </a:moveTo>
                <a:lnTo>
                  <a:pt x="618433" y="125461"/>
                </a:lnTo>
                <a:lnTo>
                  <a:pt x="616203" y="124714"/>
                </a:lnTo>
                <a:lnTo>
                  <a:pt x="647561" y="124714"/>
                </a:lnTo>
                <a:lnTo>
                  <a:pt x="650365" y="119634"/>
                </a:lnTo>
                <a:lnTo>
                  <a:pt x="596645" y="119634"/>
                </a:lnTo>
                <a:lnTo>
                  <a:pt x="595087" y="119317"/>
                </a:lnTo>
                <a:close/>
              </a:path>
              <a:path w="861695" h="688975">
                <a:moveTo>
                  <a:pt x="469137" y="120142"/>
                </a:moveTo>
                <a:lnTo>
                  <a:pt x="466343" y="120904"/>
                </a:lnTo>
                <a:lnTo>
                  <a:pt x="467763" y="120577"/>
                </a:lnTo>
                <a:lnTo>
                  <a:pt x="469137" y="120142"/>
                </a:lnTo>
                <a:close/>
              </a:path>
              <a:path w="861695" h="688975">
                <a:moveTo>
                  <a:pt x="467763" y="120577"/>
                </a:moveTo>
                <a:lnTo>
                  <a:pt x="466343" y="120904"/>
                </a:lnTo>
                <a:lnTo>
                  <a:pt x="466733" y="120904"/>
                </a:lnTo>
                <a:lnTo>
                  <a:pt x="467763" y="120577"/>
                </a:lnTo>
                <a:close/>
              </a:path>
              <a:path w="861695" h="688975">
                <a:moveTo>
                  <a:pt x="469657" y="120142"/>
                </a:moveTo>
                <a:lnTo>
                  <a:pt x="469137" y="120142"/>
                </a:lnTo>
                <a:lnTo>
                  <a:pt x="467763" y="120577"/>
                </a:lnTo>
                <a:lnTo>
                  <a:pt x="469657" y="120142"/>
                </a:lnTo>
                <a:close/>
              </a:path>
              <a:path w="861695" h="688975">
                <a:moveTo>
                  <a:pt x="594359" y="119126"/>
                </a:moveTo>
                <a:lnTo>
                  <a:pt x="595087" y="119317"/>
                </a:lnTo>
                <a:lnTo>
                  <a:pt x="596645" y="119634"/>
                </a:lnTo>
                <a:lnTo>
                  <a:pt x="594359" y="119126"/>
                </a:lnTo>
                <a:close/>
              </a:path>
              <a:path w="861695" h="688975">
                <a:moveTo>
                  <a:pt x="650645" y="119126"/>
                </a:moveTo>
                <a:lnTo>
                  <a:pt x="594359" y="119126"/>
                </a:lnTo>
                <a:lnTo>
                  <a:pt x="596645" y="119634"/>
                </a:lnTo>
                <a:lnTo>
                  <a:pt x="650365" y="119634"/>
                </a:lnTo>
                <a:lnTo>
                  <a:pt x="650645" y="119126"/>
                </a:lnTo>
                <a:close/>
              </a:path>
              <a:path w="861695" h="688975">
                <a:moveTo>
                  <a:pt x="574166" y="115067"/>
                </a:moveTo>
                <a:lnTo>
                  <a:pt x="595087" y="119317"/>
                </a:lnTo>
                <a:lnTo>
                  <a:pt x="594359" y="119126"/>
                </a:lnTo>
                <a:lnTo>
                  <a:pt x="650645" y="119126"/>
                </a:lnTo>
                <a:lnTo>
                  <a:pt x="652819" y="115189"/>
                </a:lnTo>
                <a:lnTo>
                  <a:pt x="575182" y="115189"/>
                </a:lnTo>
                <a:lnTo>
                  <a:pt x="574166" y="115067"/>
                </a:lnTo>
                <a:close/>
              </a:path>
              <a:path w="861695" h="688975">
                <a:moveTo>
                  <a:pt x="490092" y="115443"/>
                </a:moveTo>
                <a:lnTo>
                  <a:pt x="486917" y="116078"/>
                </a:lnTo>
                <a:lnTo>
                  <a:pt x="488048" y="115913"/>
                </a:lnTo>
                <a:lnTo>
                  <a:pt x="490092" y="115443"/>
                </a:lnTo>
                <a:close/>
              </a:path>
              <a:path w="861695" h="688975">
                <a:moveTo>
                  <a:pt x="488048" y="115913"/>
                </a:moveTo>
                <a:lnTo>
                  <a:pt x="486917" y="116078"/>
                </a:lnTo>
                <a:lnTo>
                  <a:pt x="487331" y="116078"/>
                </a:lnTo>
                <a:lnTo>
                  <a:pt x="488048" y="115913"/>
                </a:lnTo>
                <a:close/>
              </a:path>
              <a:path w="861695" h="688975">
                <a:moveTo>
                  <a:pt x="491272" y="115443"/>
                </a:moveTo>
                <a:lnTo>
                  <a:pt x="490092" y="115443"/>
                </a:lnTo>
                <a:lnTo>
                  <a:pt x="488048" y="115913"/>
                </a:lnTo>
                <a:lnTo>
                  <a:pt x="491272" y="115443"/>
                </a:lnTo>
                <a:close/>
              </a:path>
              <a:path w="861695" h="688975">
                <a:moveTo>
                  <a:pt x="572261" y="114681"/>
                </a:moveTo>
                <a:lnTo>
                  <a:pt x="574166" y="115067"/>
                </a:lnTo>
                <a:lnTo>
                  <a:pt x="575182" y="115189"/>
                </a:lnTo>
                <a:lnTo>
                  <a:pt x="572261" y="114681"/>
                </a:lnTo>
                <a:close/>
              </a:path>
              <a:path w="861695" h="688975">
                <a:moveTo>
                  <a:pt x="653099" y="114681"/>
                </a:moveTo>
                <a:lnTo>
                  <a:pt x="572261" y="114681"/>
                </a:lnTo>
                <a:lnTo>
                  <a:pt x="575182" y="115189"/>
                </a:lnTo>
                <a:lnTo>
                  <a:pt x="652819" y="115189"/>
                </a:lnTo>
                <a:lnTo>
                  <a:pt x="653099" y="114681"/>
                </a:lnTo>
                <a:close/>
              </a:path>
              <a:path w="861695" h="688975">
                <a:moveTo>
                  <a:pt x="552318" y="112464"/>
                </a:moveTo>
                <a:lnTo>
                  <a:pt x="574166" y="115067"/>
                </a:lnTo>
                <a:lnTo>
                  <a:pt x="572261" y="114681"/>
                </a:lnTo>
                <a:lnTo>
                  <a:pt x="653099" y="114681"/>
                </a:lnTo>
                <a:lnTo>
                  <a:pt x="654291" y="112522"/>
                </a:lnTo>
                <a:lnTo>
                  <a:pt x="553719" y="112522"/>
                </a:lnTo>
                <a:lnTo>
                  <a:pt x="552318" y="112464"/>
                </a:lnTo>
                <a:close/>
              </a:path>
              <a:path w="861695" h="688975">
                <a:moveTo>
                  <a:pt x="511301" y="112522"/>
                </a:moveTo>
                <a:lnTo>
                  <a:pt x="508761" y="112776"/>
                </a:lnTo>
                <a:lnTo>
                  <a:pt x="510342" y="112661"/>
                </a:lnTo>
                <a:lnTo>
                  <a:pt x="511301" y="112522"/>
                </a:lnTo>
                <a:close/>
              </a:path>
              <a:path w="861695" h="688975">
                <a:moveTo>
                  <a:pt x="510342" y="112661"/>
                </a:moveTo>
                <a:lnTo>
                  <a:pt x="508761" y="112776"/>
                </a:lnTo>
                <a:lnTo>
                  <a:pt x="509560" y="112776"/>
                </a:lnTo>
                <a:lnTo>
                  <a:pt x="510342" y="112661"/>
                </a:lnTo>
                <a:close/>
              </a:path>
              <a:path w="861695" h="688975">
                <a:moveTo>
                  <a:pt x="512281" y="112522"/>
                </a:moveTo>
                <a:lnTo>
                  <a:pt x="511301" y="112522"/>
                </a:lnTo>
                <a:lnTo>
                  <a:pt x="510342" y="112661"/>
                </a:lnTo>
                <a:lnTo>
                  <a:pt x="512281" y="112522"/>
                </a:lnTo>
                <a:close/>
              </a:path>
              <a:path w="861695" h="688975">
                <a:moveTo>
                  <a:pt x="550671" y="112268"/>
                </a:moveTo>
                <a:lnTo>
                  <a:pt x="552318" y="112464"/>
                </a:lnTo>
                <a:lnTo>
                  <a:pt x="553719" y="112522"/>
                </a:lnTo>
                <a:lnTo>
                  <a:pt x="550671" y="112268"/>
                </a:lnTo>
                <a:close/>
              </a:path>
              <a:path w="861695" h="688975">
                <a:moveTo>
                  <a:pt x="654431" y="112268"/>
                </a:moveTo>
                <a:lnTo>
                  <a:pt x="550671" y="112268"/>
                </a:lnTo>
                <a:lnTo>
                  <a:pt x="553719" y="112522"/>
                </a:lnTo>
                <a:lnTo>
                  <a:pt x="654291" y="112522"/>
                </a:lnTo>
                <a:lnTo>
                  <a:pt x="654431" y="112268"/>
                </a:lnTo>
                <a:close/>
              </a:path>
              <a:path w="861695" h="688975">
                <a:moveTo>
                  <a:pt x="654852" y="111506"/>
                </a:moveTo>
                <a:lnTo>
                  <a:pt x="531749" y="111506"/>
                </a:lnTo>
                <a:lnTo>
                  <a:pt x="530218" y="111552"/>
                </a:lnTo>
                <a:lnTo>
                  <a:pt x="552318" y="112464"/>
                </a:lnTo>
                <a:lnTo>
                  <a:pt x="550671" y="112268"/>
                </a:lnTo>
                <a:lnTo>
                  <a:pt x="654431" y="112268"/>
                </a:lnTo>
                <a:lnTo>
                  <a:pt x="654852" y="111506"/>
                </a:lnTo>
                <a:close/>
              </a:path>
              <a:path w="861695" h="688975">
                <a:moveTo>
                  <a:pt x="531749" y="111506"/>
                </a:moveTo>
                <a:lnTo>
                  <a:pt x="529081" y="111506"/>
                </a:lnTo>
                <a:lnTo>
                  <a:pt x="530218" y="111552"/>
                </a:lnTo>
                <a:lnTo>
                  <a:pt x="531749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269747"/>
            <a:ext cx="11518900" cy="5786755"/>
            <a:chOff x="245363" y="269747"/>
            <a:chExt cx="11518900" cy="5786755"/>
          </a:xfrm>
        </p:grpSpPr>
        <p:sp>
          <p:nvSpPr>
            <p:cNvPr id="3" name="object 3"/>
            <p:cNvSpPr/>
            <p:nvPr/>
          </p:nvSpPr>
          <p:spPr>
            <a:xfrm>
              <a:off x="245363" y="269747"/>
              <a:ext cx="11518392" cy="5154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22803" y="1042415"/>
              <a:ext cx="6115812" cy="501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434340"/>
            <a:ext cx="11379835" cy="5605780"/>
            <a:chOff x="501333" y="434340"/>
            <a:chExt cx="11379835" cy="5605780"/>
          </a:xfrm>
        </p:grpSpPr>
        <p:sp>
          <p:nvSpPr>
            <p:cNvPr id="3" name="object 3"/>
            <p:cNvSpPr/>
            <p:nvPr/>
          </p:nvSpPr>
          <p:spPr>
            <a:xfrm>
              <a:off x="585216" y="434340"/>
              <a:ext cx="11295888" cy="5605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0791" y="4169663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50"/>
                  </a:lnTo>
                  <a:lnTo>
                    <a:pt x="1437131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23097" y="4214622"/>
            <a:ext cx="1113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68256" y="3757803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346" y="464883"/>
                </a:moveTo>
                <a:lnTo>
                  <a:pt x="82974" y="465389"/>
                </a:lnTo>
                <a:lnTo>
                  <a:pt x="43751" y="484965"/>
                </a:lnTo>
                <a:lnTo>
                  <a:pt x="14720" y="517804"/>
                </a:lnTo>
                <a:lnTo>
                  <a:pt x="0" y="560705"/>
                </a:lnTo>
                <a:lnTo>
                  <a:pt x="3165" y="606000"/>
                </a:lnTo>
                <a:lnTo>
                  <a:pt x="22748" y="645223"/>
                </a:lnTo>
                <a:lnTo>
                  <a:pt x="55596" y="674254"/>
                </a:lnTo>
                <a:lnTo>
                  <a:pt x="98551" y="688975"/>
                </a:lnTo>
                <a:lnTo>
                  <a:pt x="143845" y="685809"/>
                </a:lnTo>
                <a:lnTo>
                  <a:pt x="183054" y="666226"/>
                </a:lnTo>
                <a:lnTo>
                  <a:pt x="212048" y="633378"/>
                </a:lnTo>
                <a:lnTo>
                  <a:pt x="226695" y="590423"/>
                </a:lnTo>
                <a:lnTo>
                  <a:pt x="226041" y="580898"/>
                </a:lnTo>
                <a:lnTo>
                  <a:pt x="151129" y="580898"/>
                </a:lnTo>
                <a:lnTo>
                  <a:pt x="75692" y="570357"/>
                </a:lnTo>
                <a:lnTo>
                  <a:pt x="90346" y="464883"/>
                </a:lnTo>
                <a:close/>
              </a:path>
              <a:path w="861695" h="688975">
                <a:moveTo>
                  <a:pt x="128270" y="462280"/>
                </a:moveTo>
                <a:lnTo>
                  <a:pt x="90346" y="464883"/>
                </a:lnTo>
                <a:lnTo>
                  <a:pt x="75692" y="570357"/>
                </a:lnTo>
                <a:lnTo>
                  <a:pt x="151129" y="580898"/>
                </a:lnTo>
                <a:lnTo>
                  <a:pt x="165783" y="475087"/>
                </a:lnTo>
                <a:lnTo>
                  <a:pt x="128270" y="462280"/>
                </a:lnTo>
                <a:close/>
              </a:path>
              <a:path w="861695" h="688975">
                <a:moveTo>
                  <a:pt x="165783" y="475087"/>
                </a:moveTo>
                <a:lnTo>
                  <a:pt x="151129" y="580898"/>
                </a:lnTo>
                <a:lnTo>
                  <a:pt x="226041" y="580898"/>
                </a:lnTo>
                <a:lnTo>
                  <a:pt x="223585" y="545129"/>
                </a:lnTo>
                <a:lnTo>
                  <a:pt x="204009" y="505920"/>
                </a:lnTo>
                <a:lnTo>
                  <a:pt x="171170" y="476926"/>
                </a:lnTo>
                <a:lnTo>
                  <a:pt x="165783" y="475087"/>
                </a:lnTo>
                <a:close/>
              </a:path>
              <a:path w="861695" h="688975">
                <a:moveTo>
                  <a:pt x="167557" y="462280"/>
                </a:moveTo>
                <a:lnTo>
                  <a:pt x="128270" y="462280"/>
                </a:lnTo>
                <a:lnTo>
                  <a:pt x="165783" y="475087"/>
                </a:lnTo>
                <a:lnTo>
                  <a:pt x="167557" y="462280"/>
                </a:lnTo>
                <a:close/>
              </a:path>
              <a:path w="861695" h="688975">
                <a:moveTo>
                  <a:pt x="530733" y="35306"/>
                </a:moveTo>
                <a:lnTo>
                  <a:pt x="474472" y="40767"/>
                </a:lnTo>
                <a:lnTo>
                  <a:pt x="421640" y="55245"/>
                </a:lnTo>
                <a:lnTo>
                  <a:pt x="372491" y="76581"/>
                </a:lnTo>
                <a:lnTo>
                  <a:pt x="327151" y="103378"/>
                </a:lnTo>
                <a:lnTo>
                  <a:pt x="285496" y="134112"/>
                </a:lnTo>
                <a:lnTo>
                  <a:pt x="247776" y="167386"/>
                </a:lnTo>
                <a:lnTo>
                  <a:pt x="213868" y="201549"/>
                </a:lnTo>
                <a:lnTo>
                  <a:pt x="184023" y="235839"/>
                </a:lnTo>
                <a:lnTo>
                  <a:pt x="157352" y="270891"/>
                </a:lnTo>
                <a:lnTo>
                  <a:pt x="135000" y="309880"/>
                </a:lnTo>
                <a:lnTo>
                  <a:pt x="117728" y="350901"/>
                </a:lnTo>
                <a:lnTo>
                  <a:pt x="104394" y="393065"/>
                </a:lnTo>
                <a:lnTo>
                  <a:pt x="94361" y="435991"/>
                </a:lnTo>
                <a:lnTo>
                  <a:pt x="90346" y="464883"/>
                </a:lnTo>
                <a:lnTo>
                  <a:pt x="128270" y="462280"/>
                </a:lnTo>
                <a:lnTo>
                  <a:pt x="167557" y="462280"/>
                </a:lnTo>
                <a:lnTo>
                  <a:pt x="169140" y="450850"/>
                </a:lnTo>
                <a:lnTo>
                  <a:pt x="169545" y="447929"/>
                </a:lnTo>
                <a:lnTo>
                  <a:pt x="169692" y="447929"/>
                </a:lnTo>
                <a:lnTo>
                  <a:pt x="173254" y="432054"/>
                </a:lnTo>
                <a:lnTo>
                  <a:pt x="177704" y="414147"/>
                </a:lnTo>
                <a:lnTo>
                  <a:pt x="177800" y="413639"/>
                </a:lnTo>
                <a:lnTo>
                  <a:pt x="178181" y="412242"/>
                </a:lnTo>
                <a:lnTo>
                  <a:pt x="183069" y="395605"/>
                </a:lnTo>
                <a:lnTo>
                  <a:pt x="189046" y="377952"/>
                </a:lnTo>
                <a:lnTo>
                  <a:pt x="195649" y="360807"/>
                </a:lnTo>
                <a:lnTo>
                  <a:pt x="196342" y="359029"/>
                </a:lnTo>
                <a:lnTo>
                  <a:pt x="202979" y="344551"/>
                </a:lnTo>
                <a:lnTo>
                  <a:pt x="202819" y="344551"/>
                </a:lnTo>
                <a:lnTo>
                  <a:pt x="212217" y="326898"/>
                </a:lnTo>
                <a:lnTo>
                  <a:pt x="212395" y="326898"/>
                </a:lnTo>
                <a:lnTo>
                  <a:pt x="220089" y="314325"/>
                </a:lnTo>
                <a:lnTo>
                  <a:pt x="221488" y="312039"/>
                </a:lnTo>
                <a:lnTo>
                  <a:pt x="221619" y="312039"/>
                </a:lnTo>
                <a:lnTo>
                  <a:pt x="230452" y="299847"/>
                </a:lnTo>
                <a:lnTo>
                  <a:pt x="231648" y="298196"/>
                </a:lnTo>
                <a:lnTo>
                  <a:pt x="242594" y="284607"/>
                </a:lnTo>
                <a:lnTo>
                  <a:pt x="255638" y="269240"/>
                </a:lnTo>
                <a:lnTo>
                  <a:pt x="270256" y="252857"/>
                </a:lnTo>
                <a:lnTo>
                  <a:pt x="284988" y="237490"/>
                </a:lnTo>
                <a:lnTo>
                  <a:pt x="285128" y="237490"/>
                </a:lnTo>
                <a:lnTo>
                  <a:pt x="299833" y="223012"/>
                </a:lnTo>
                <a:lnTo>
                  <a:pt x="316005" y="208153"/>
                </a:lnTo>
                <a:lnTo>
                  <a:pt x="315849" y="208153"/>
                </a:lnTo>
                <a:lnTo>
                  <a:pt x="334010" y="192913"/>
                </a:lnTo>
                <a:lnTo>
                  <a:pt x="334172" y="192913"/>
                </a:lnTo>
                <a:lnTo>
                  <a:pt x="350484" y="180213"/>
                </a:lnTo>
                <a:lnTo>
                  <a:pt x="351790" y="179197"/>
                </a:lnTo>
                <a:lnTo>
                  <a:pt x="368750" y="167386"/>
                </a:lnTo>
                <a:lnTo>
                  <a:pt x="368553" y="167386"/>
                </a:lnTo>
                <a:lnTo>
                  <a:pt x="387381" y="155575"/>
                </a:lnTo>
                <a:lnTo>
                  <a:pt x="387223" y="155575"/>
                </a:lnTo>
                <a:lnTo>
                  <a:pt x="389000" y="154559"/>
                </a:lnTo>
                <a:lnTo>
                  <a:pt x="406494" y="144907"/>
                </a:lnTo>
                <a:lnTo>
                  <a:pt x="406273" y="144907"/>
                </a:lnTo>
                <a:lnTo>
                  <a:pt x="408559" y="143764"/>
                </a:lnTo>
                <a:lnTo>
                  <a:pt x="426100" y="135509"/>
                </a:lnTo>
                <a:lnTo>
                  <a:pt x="425958" y="135509"/>
                </a:lnTo>
                <a:lnTo>
                  <a:pt x="428244" y="134493"/>
                </a:lnTo>
                <a:lnTo>
                  <a:pt x="428541" y="134493"/>
                </a:lnTo>
                <a:lnTo>
                  <a:pt x="446303" y="127508"/>
                </a:lnTo>
                <a:lnTo>
                  <a:pt x="445897" y="127508"/>
                </a:lnTo>
                <a:lnTo>
                  <a:pt x="448564" y="126619"/>
                </a:lnTo>
                <a:lnTo>
                  <a:pt x="448701" y="126619"/>
                </a:lnTo>
                <a:lnTo>
                  <a:pt x="466733" y="120904"/>
                </a:lnTo>
                <a:lnTo>
                  <a:pt x="466344" y="120904"/>
                </a:lnTo>
                <a:lnTo>
                  <a:pt x="469138" y="120142"/>
                </a:lnTo>
                <a:lnTo>
                  <a:pt x="469657" y="120142"/>
                </a:lnTo>
                <a:lnTo>
                  <a:pt x="487883" y="115951"/>
                </a:lnTo>
                <a:lnTo>
                  <a:pt x="486918" y="115951"/>
                </a:lnTo>
                <a:lnTo>
                  <a:pt x="490093" y="115443"/>
                </a:lnTo>
                <a:lnTo>
                  <a:pt x="490530" y="115443"/>
                </a:lnTo>
                <a:lnTo>
                  <a:pt x="509495" y="112776"/>
                </a:lnTo>
                <a:lnTo>
                  <a:pt x="508889" y="112776"/>
                </a:lnTo>
                <a:lnTo>
                  <a:pt x="511301" y="112522"/>
                </a:lnTo>
                <a:lnTo>
                  <a:pt x="511937" y="112522"/>
                </a:lnTo>
                <a:lnTo>
                  <a:pt x="519557" y="111887"/>
                </a:lnTo>
                <a:lnTo>
                  <a:pt x="519302" y="111887"/>
                </a:lnTo>
                <a:lnTo>
                  <a:pt x="521081" y="111760"/>
                </a:lnTo>
                <a:lnTo>
                  <a:pt x="523451" y="111760"/>
                </a:lnTo>
                <a:lnTo>
                  <a:pt x="530218" y="111552"/>
                </a:lnTo>
                <a:lnTo>
                  <a:pt x="529082" y="111506"/>
                </a:lnTo>
                <a:lnTo>
                  <a:pt x="654869" y="111506"/>
                </a:lnTo>
                <a:lnTo>
                  <a:pt x="679189" y="67529"/>
                </a:lnTo>
                <a:lnTo>
                  <a:pt x="639064" y="52070"/>
                </a:lnTo>
                <a:lnTo>
                  <a:pt x="585724" y="39751"/>
                </a:lnTo>
                <a:lnTo>
                  <a:pt x="558165" y="36322"/>
                </a:lnTo>
                <a:lnTo>
                  <a:pt x="530733" y="35306"/>
                </a:lnTo>
                <a:close/>
              </a:path>
              <a:path w="861695" h="688975">
                <a:moveTo>
                  <a:pt x="169545" y="447929"/>
                </a:moveTo>
                <a:lnTo>
                  <a:pt x="169037" y="450850"/>
                </a:lnTo>
                <a:lnTo>
                  <a:pt x="169307" y="449645"/>
                </a:lnTo>
                <a:lnTo>
                  <a:pt x="169545" y="447929"/>
                </a:lnTo>
                <a:close/>
              </a:path>
              <a:path w="861695" h="688975">
                <a:moveTo>
                  <a:pt x="169307" y="449645"/>
                </a:moveTo>
                <a:lnTo>
                  <a:pt x="169037" y="450850"/>
                </a:lnTo>
                <a:lnTo>
                  <a:pt x="169307" y="449645"/>
                </a:lnTo>
                <a:close/>
              </a:path>
              <a:path w="861695" h="688975">
                <a:moveTo>
                  <a:pt x="169692" y="447929"/>
                </a:moveTo>
                <a:lnTo>
                  <a:pt x="169545" y="447929"/>
                </a:lnTo>
                <a:lnTo>
                  <a:pt x="169307" y="449645"/>
                </a:lnTo>
                <a:lnTo>
                  <a:pt x="169692" y="447929"/>
                </a:lnTo>
                <a:close/>
              </a:path>
              <a:path w="861695" h="688975">
                <a:moveTo>
                  <a:pt x="173482" y="431038"/>
                </a:moveTo>
                <a:lnTo>
                  <a:pt x="173227" y="432054"/>
                </a:lnTo>
                <a:lnTo>
                  <a:pt x="173482" y="431038"/>
                </a:lnTo>
                <a:close/>
              </a:path>
              <a:path w="861695" h="688975">
                <a:moveTo>
                  <a:pt x="178181" y="412242"/>
                </a:moveTo>
                <a:lnTo>
                  <a:pt x="177800" y="413639"/>
                </a:lnTo>
                <a:lnTo>
                  <a:pt x="178019" y="412886"/>
                </a:lnTo>
                <a:lnTo>
                  <a:pt x="178181" y="412242"/>
                </a:lnTo>
                <a:close/>
              </a:path>
              <a:path w="861695" h="688975">
                <a:moveTo>
                  <a:pt x="178019" y="412886"/>
                </a:moveTo>
                <a:lnTo>
                  <a:pt x="177800" y="413639"/>
                </a:lnTo>
                <a:lnTo>
                  <a:pt x="178019" y="412886"/>
                </a:lnTo>
                <a:close/>
              </a:path>
              <a:path w="861695" h="688975">
                <a:moveTo>
                  <a:pt x="178208" y="412242"/>
                </a:moveTo>
                <a:lnTo>
                  <a:pt x="178019" y="412886"/>
                </a:lnTo>
                <a:lnTo>
                  <a:pt x="178208" y="412242"/>
                </a:lnTo>
                <a:close/>
              </a:path>
              <a:path w="861695" h="688975">
                <a:moveTo>
                  <a:pt x="183436" y="394348"/>
                </a:moveTo>
                <a:lnTo>
                  <a:pt x="183007" y="395605"/>
                </a:lnTo>
                <a:lnTo>
                  <a:pt x="183436" y="394348"/>
                </a:lnTo>
                <a:close/>
              </a:path>
              <a:path w="861695" h="688975">
                <a:moveTo>
                  <a:pt x="189555" y="376463"/>
                </a:moveTo>
                <a:lnTo>
                  <a:pt x="188975" y="377952"/>
                </a:lnTo>
                <a:lnTo>
                  <a:pt x="189555" y="376463"/>
                </a:lnTo>
                <a:close/>
              </a:path>
              <a:path w="861695" h="688975">
                <a:moveTo>
                  <a:pt x="196342" y="359029"/>
                </a:moveTo>
                <a:lnTo>
                  <a:pt x="195579" y="360807"/>
                </a:lnTo>
                <a:lnTo>
                  <a:pt x="196062" y="359746"/>
                </a:lnTo>
                <a:lnTo>
                  <a:pt x="196342" y="359029"/>
                </a:lnTo>
                <a:close/>
              </a:path>
              <a:path w="861695" h="688975">
                <a:moveTo>
                  <a:pt x="196062" y="359746"/>
                </a:moveTo>
                <a:lnTo>
                  <a:pt x="195579" y="360807"/>
                </a:lnTo>
                <a:lnTo>
                  <a:pt x="196062" y="359746"/>
                </a:lnTo>
                <a:close/>
              </a:path>
              <a:path w="861695" h="688975">
                <a:moveTo>
                  <a:pt x="196389" y="359029"/>
                </a:moveTo>
                <a:lnTo>
                  <a:pt x="196062" y="359746"/>
                </a:lnTo>
                <a:lnTo>
                  <a:pt x="196389" y="359029"/>
                </a:lnTo>
                <a:close/>
              </a:path>
              <a:path w="861695" h="688975">
                <a:moveTo>
                  <a:pt x="203924" y="342474"/>
                </a:moveTo>
                <a:lnTo>
                  <a:pt x="202819" y="344551"/>
                </a:lnTo>
                <a:lnTo>
                  <a:pt x="202979" y="344551"/>
                </a:lnTo>
                <a:lnTo>
                  <a:pt x="203924" y="342474"/>
                </a:lnTo>
                <a:close/>
              </a:path>
              <a:path w="861695" h="688975">
                <a:moveTo>
                  <a:pt x="212395" y="326898"/>
                </a:moveTo>
                <a:lnTo>
                  <a:pt x="212217" y="326898"/>
                </a:lnTo>
                <a:lnTo>
                  <a:pt x="211074" y="329057"/>
                </a:lnTo>
                <a:lnTo>
                  <a:pt x="212395" y="326898"/>
                </a:lnTo>
                <a:close/>
              </a:path>
              <a:path w="861695" h="688975">
                <a:moveTo>
                  <a:pt x="221488" y="312039"/>
                </a:moveTo>
                <a:lnTo>
                  <a:pt x="219964" y="314325"/>
                </a:lnTo>
                <a:lnTo>
                  <a:pt x="220769" y="313212"/>
                </a:lnTo>
                <a:lnTo>
                  <a:pt x="221488" y="312039"/>
                </a:lnTo>
                <a:close/>
              </a:path>
              <a:path w="861695" h="688975">
                <a:moveTo>
                  <a:pt x="220769" y="313212"/>
                </a:moveTo>
                <a:lnTo>
                  <a:pt x="219964" y="314325"/>
                </a:lnTo>
                <a:lnTo>
                  <a:pt x="220769" y="313212"/>
                </a:lnTo>
                <a:close/>
              </a:path>
              <a:path w="861695" h="688975">
                <a:moveTo>
                  <a:pt x="221619" y="312039"/>
                </a:moveTo>
                <a:lnTo>
                  <a:pt x="221488" y="312039"/>
                </a:lnTo>
                <a:lnTo>
                  <a:pt x="220769" y="313212"/>
                </a:lnTo>
                <a:lnTo>
                  <a:pt x="221619" y="312039"/>
                </a:lnTo>
                <a:close/>
              </a:path>
              <a:path w="861695" h="688975">
                <a:moveTo>
                  <a:pt x="231648" y="298196"/>
                </a:moveTo>
                <a:lnTo>
                  <a:pt x="230377" y="299847"/>
                </a:lnTo>
                <a:lnTo>
                  <a:pt x="231146" y="298888"/>
                </a:lnTo>
                <a:lnTo>
                  <a:pt x="231648" y="298196"/>
                </a:lnTo>
                <a:close/>
              </a:path>
              <a:path w="861695" h="688975">
                <a:moveTo>
                  <a:pt x="231146" y="298888"/>
                </a:moveTo>
                <a:lnTo>
                  <a:pt x="230377" y="299847"/>
                </a:lnTo>
                <a:lnTo>
                  <a:pt x="231146" y="298888"/>
                </a:lnTo>
                <a:close/>
              </a:path>
              <a:path w="861695" h="688975">
                <a:moveTo>
                  <a:pt x="231701" y="298196"/>
                </a:moveTo>
                <a:lnTo>
                  <a:pt x="231146" y="298888"/>
                </a:lnTo>
                <a:lnTo>
                  <a:pt x="231701" y="298196"/>
                </a:lnTo>
                <a:close/>
              </a:path>
              <a:path w="861695" h="688975">
                <a:moveTo>
                  <a:pt x="242991" y="284111"/>
                </a:moveTo>
                <a:lnTo>
                  <a:pt x="242570" y="284607"/>
                </a:lnTo>
                <a:lnTo>
                  <a:pt x="242991" y="284111"/>
                </a:lnTo>
                <a:close/>
              </a:path>
              <a:path w="861695" h="688975">
                <a:moveTo>
                  <a:pt x="256286" y="268478"/>
                </a:moveTo>
                <a:lnTo>
                  <a:pt x="255524" y="269240"/>
                </a:lnTo>
                <a:lnTo>
                  <a:pt x="256286" y="268478"/>
                </a:lnTo>
                <a:close/>
              </a:path>
              <a:path w="861695" h="688975">
                <a:moveTo>
                  <a:pt x="270335" y="252857"/>
                </a:moveTo>
                <a:lnTo>
                  <a:pt x="269367" y="253873"/>
                </a:lnTo>
                <a:lnTo>
                  <a:pt x="270335" y="252857"/>
                </a:lnTo>
                <a:close/>
              </a:path>
              <a:path w="861695" h="688975">
                <a:moveTo>
                  <a:pt x="285128" y="237490"/>
                </a:moveTo>
                <a:lnTo>
                  <a:pt x="284988" y="237490"/>
                </a:lnTo>
                <a:lnTo>
                  <a:pt x="284225" y="238379"/>
                </a:lnTo>
                <a:lnTo>
                  <a:pt x="285128" y="237490"/>
                </a:lnTo>
                <a:close/>
              </a:path>
              <a:path w="861695" h="688975">
                <a:moveTo>
                  <a:pt x="300736" y="222123"/>
                </a:moveTo>
                <a:lnTo>
                  <a:pt x="299720" y="223012"/>
                </a:lnTo>
                <a:lnTo>
                  <a:pt x="300736" y="222123"/>
                </a:lnTo>
                <a:close/>
              </a:path>
              <a:path w="861695" h="688975">
                <a:moveTo>
                  <a:pt x="642280" y="134270"/>
                </a:moveTo>
                <a:lnTo>
                  <a:pt x="605917" y="200025"/>
                </a:lnTo>
                <a:lnTo>
                  <a:pt x="861314" y="210566"/>
                </a:lnTo>
                <a:lnTo>
                  <a:pt x="821233" y="152273"/>
                </a:lnTo>
                <a:lnTo>
                  <a:pt x="677037" y="152273"/>
                </a:lnTo>
                <a:lnTo>
                  <a:pt x="642280" y="134270"/>
                </a:lnTo>
                <a:close/>
              </a:path>
              <a:path w="861695" h="688975">
                <a:moveTo>
                  <a:pt x="317119" y="207137"/>
                </a:moveTo>
                <a:lnTo>
                  <a:pt x="315849" y="208153"/>
                </a:lnTo>
                <a:lnTo>
                  <a:pt x="316005" y="208153"/>
                </a:lnTo>
                <a:lnTo>
                  <a:pt x="317119" y="207137"/>
                </a:lnTo>
                <a:close/>
              </a:path>
              <a:path w="861695" h="688975">
                <a:moveTo>
                  <a:pt x="334172" y="192913"/>
                </a:moveTo>
                <a:lnTo>
                  <a:pt x="334010" y="192913"/>
                </a:lnTo>
                <a:lnTo>
                  <a:pt x="332867" y="193929"/>
                </a:lnTo>
                <a:lnTo>
                  <a:pt x="334172" y="192913"/>
                </a:lnTo>
                <a:close/>
              </a:path>
              <a:path w="861695" h="688975">
                <a:moveTo>
                  <a:pt x="351790" y="179197"/>
                </a:moveTo>
                <a:lnTo>
                  <a:pt x="350393" y="180213"/>
                </a:lnTo>
                <a:lnTo>
                  <a:pt x="351290" y="179586"/>
                </a:lnTo>
                <a:lnTo>
                  <a:pt x="351790" y="179197"/>
                </a:lnTo>
                <a:close/>
              </a:path>
              <a:path w="861695" h="688975">
                <a:moveTo>
                  <a:pt x="351290" y="179586"/>
                </a:moveTo>
                <a:lnTo>
                  <a:pt x="350393" y="180213"/>
                </a:lnTo>
                <a:lnTo>
                  <a:pt x="351290" y="179586"/>
                </a:lnTo>
                <a:close/>
              </a:path>
              <a:path w="861695" h="688975">
                <a:moveTo>
                  <a:pt x="351847" y="179197"/>
                </a:moveTo>
                <a:lnTo>
                  <a:pt x="351290" y="179586"/>
                </a:lnTo>
                <a:lnTo>
                  <a:pt x="351847" y="179197"/>
                </a:lnTo>
                <a:close/>
              </a:path>
              <a:path w="861695" h="688975">
                <a:moveTo>
                  <a:pt x="370204" y="166370"/>
                </a:moveTo>
                <a:lnTo>
                  <a:pt x="368553" y="167386"/>
                </a:lnTo>
                <a:lnTo>
                  <a:pt x="368750" y="167386"/>
                </a:lnTo>
                <a:lnTo>
                  <a:pt x="370204" y="166370"/>
                </a:lnTo>
                <a:close/>
              </a:path>
              <a:path w="861695" h="688975">
                <a:moveTo>
                  <a:pt x="389000" y="154559"/>
                </a:moveTo>
                <a:lnTo>
                  <a:pt x="387223" y="155575"/>
                </a:lnTo>
                <a:lnTo>
                  <a:pt x="388570" y="154829"/>
                </a:lnTo>
                <a:lnTo>
                  <a:pt x="389000" y="154559"/>
                </a:lnTo>
                <a:close/>
              </a:path>
              <a:path w="861695" h="688975">
                <a:moveTo>
                  <a:pt x="388570" y="154829"/>
                </a:moveTo>
                <a:lnTo>
                  <a:pt x="387223" y="155575"/>
                </a:lnTo>
                <a:lnTo>
                  <a:pt x="387381" y="155575"/>
                </a:lnTo>
                <a:lnTo>
                  <a:pt x="388570" y="154829"/>
                </a:lnTo>
                <a:close/>
              </a:path>
              <a:path w="861695" h="688975">
                <a:moveTo>
                  <a:pt x="389058" y="154559"/>
                </a:moveTo>
                <a:lnTo>
                  <a:pt x="388570" y="154829"/>
                </a:lnTo>
                <a:lnTo>
                  <a:pt x="389058" y="154559"/>
                </a:lnTo>
                <a:close/>
              </a:path>
              <a:path w="861695" h="688975">
                <a:moveTo>
                  <a:pt x="679189" y="67529"/>
                </a:moveTo>
                <a:lnTo>
                  <a:pt x="642280" y="134270"/>
                </a:lnTo>
                <a:lnTo>
                  <a:pt x="677037" y="152273"/>
                </a:lnTo>
                <a:lnTo>
                  <a:pt x="712089" y="84582"/>
                </a:lnTo>
                <a:lnTo>
                  <a:pt x="679189" y="67529"/>
                </a:lnTo>
                <a:close/>
              </a:path>
              <a:path w="861695" h="688975">
                <a:moveTo>
                  <a:pt x="716534" y="0"/>
                </a:moveTo>
                <a:lnTo>
                  <a:pt x="679189" y="67529"/>
                </a:lnTo>
                <a:lnTo>
                  <a:pt x="712089" y="84582"/>
                </a:lnTo>
                <a:lnTo>
                  <a:pt x="677037" y="152273"/>
                </a:lnTo>
                <a:lnTo>
                  <a:pt x="821233" y="152273"/>
                </a:lnTo>
                <a:lnTo>
                  <a:pt x="716534" y="0"/>
                </a:lnTo>
                <a:close/>
              </a:path>
              <a:path w="861695" h="688975">
                <a:moveTo>
                  <a:pt x="408559" y="143764"/>
                </a:moveTo>
                <a:lnTo>
                  <a:pt x="406273" y="144907"/>
                </a:lnTo>
                <a:lnTo>
                  <a:pt x="407811" y="144177"/>
                </a:lnTo>
                <a:lnTo>
                  <a:pt x="408559" y="143764"/>
                </a:lnTo>
                <a:close/>
              </a:path>
              <a:path w="861695" h="688975">
                <a:moveTo>
                  <a:pt x="407811" y="144177"/>
                </a:moveTo>
                <a:lnTo>
                  <a:pt x="406273" y="144907"/>
                </a:lnTo>
                <a:lnTo>
                  <a:pt x="406494" y="144907"/>
                </a:lnTo>
                <a:lnTo>
                  <a:pt x="407811" y="144177"/>
                </a:lnTo>
                <a:close/>
              </a:path>
              <a:path w="861695" h="688975">
                <a:moveTo>
                  <a:pt x="408684" y="143764"/>
                </a:moveTo>
                <a:lnTo>
                  <a:pt x="407811" y="144177"/>
                </a:lnTo>
                <a:lnTo>
                  <a:pt x="408684" y="143764"/>
                </a:lnTo>
                <a:close/>
              </a:path>
              <a:path w="861695" h="688975">
                <a:moveTo>
                  <a:pt x="428244" y="134493"/>
                </a:moveTo>
                <a:lnTo>
                  <a:pt x="425958" y="135509"/>
                </a:lnTo>
                <a:lnTo>
                  <a:pt x="426794" y="135180"/>
                </a:lnTo>
                <a:lnTo>
                  <a:pt x="428244" y="134493"/>
                </a:lnTo>
                <a:close/>
              </a:path>
              <a:path w="861695" h="688975">
                <a:moveTo>
                  <a:pt x="426794" y="135180"/>
                </a:moveTo>
                <a:lnTo>
                  <a:pt x="425958" y="135509"/>
                </a:lnTo>
                <a:lnTo>
                  <a:pt x="426100" y="135509"/>
                </a:lnTo>
                <a:lnTo>
                  <a:pt x="426794" y="135180"/>
                </a:lnTo>
                <a:close/>
              </a:path>
              <a:path w="861695" h="688975">
                <a:moveTo>
                  <a:pt x="428541" y="134493"/>
                </a:moveTo>
                <a:lnTo>
                  <a:pt x="428244" y="134493"/>
                </a:lnTo>
                <a:lnTo>
                  <a:pt x="426794" y="135180"/>
                </a:lnTo>
                <a:lnTo>
                  <a:pt x="428541" y="134493"/>
                </a:lnTo>
                <a:close/>
              </a:path>
              <a:path w="861695" h="688975">
                <a:moveTo>
                  <a:pt x="637599" y="131845"/>
                </a:moveTo>
                <a:lnTo>
                  <a:pt x="642280" y="134270"/>
                </a:lnTo>
                <a:lnTo>
                  <a:pt x="643140" y="132715"/>
                </a:lnTo>
                <a:lnTo>
                  <a:pt x="640207" y="132715"/>
                </a:lnTo>
                <a:lnTo>
                  <a:pt x="637599" y="131845"/>
                </a:lnTo>
                <a:close/>
              </a:path>
              <a:path w="861695" h="688975">
                <a:moveTo>
                  <a:pt x="634619" y="130302"/>
                </a:moveTo>
                <a:lnTo>
                  <a:pt x="637599" y="131845"/>
                </a:lnTo>
                <a:lnTo>
                  <a:pt x="640207" y="132715"/>
                </a:lnTo>
                <a:lnTo>
                  <a:pt x="634619" y="130302"/>
                </a:lnTo>
                <a:close/>
              </a:path>
              <a:path w="861695" h="688975">
                <a:moveTo>
                  <a:pt x="644474" y="130302"/>
                </a:moveTo>
                <a:lnTo>
                  <a:pt x="634619" y="130302"/>
                </a:lnTo>
                <a:lnTo>
                  <a:pt x="640207" y="132715"/>
                </a:lnTo>
                <a:lnTo>
                  <a:pt x="643140" y="132715"/>
                </a:lnTo>
                <a:lnTo>
                  <a:pt x="644474" y="130302"/>
                </a:lnTo>
                <a:close/>
              </a:path>
              <a:path w="861695" h="688975">
                <a:moveTo>
                  <a:pt x="647565" y="124714"/>
                </a:moveTo>
                <a:lnTo>
                  <a:pt x="616203" y="124714"/>
                </a:lnTo>
                <a:lnTo>
                  <a:pt x="637599" y="131845"/>
                </a:lnTo>
                <a:lnTo>
                  <a:pt x="634619" y="130302"/>
                </a:lnTo>
                <a:lnTo>
                  <a:pt x="644474" y="130302"/>
                </a:lnTo>
                <a:lnTo>
                  <a:pt x="647565" y="124714"/>
                </a:lnTo>
                <a:close/>
              </a:path>
              <a:path w="861695" h="688975">
                <a:moveTo>
                  <a:pt x="448564" y="126619"/>
                </a:moveTo>
                <a:lnTo>
                  <a:pt x="445897" y="127508"/>
                </a:lnTo>
                <a:lnTo>
                  <a:pt x="447991" y="126844"/>
                </a:lnTo>
                <a:lnTo>
                  <a:pt x="448564" y="126619"/>
                </a:lnTo>
                <a:close/>
              </a:path>
              <a:path w="861695" h="688975">
                <a:moveTo>
                  <a:pt x="447991" y="126844"/>
                </a:moveTo>
                <a:lnTo>
                  <a:pt x="445897" y="127508"/>
                </a:lnTo>
                <a:lnTo>
                  <a:pt x="446303" y="127508"/>
                </a:lnTo>
                <a:lnTo>
                  <a:pt x="447991" y="126844"/>
                </a:lnTo>
                <a:close/>
              </a:path>
              <a:path w="861695" h="688975">
                <a:moveTo>
                  <a:pt x="448701" y="126619"/>
                </a:moveTo>
                <a:lnTo>
                  <a:pt x="448564" y="126619"/>
                </a:lnTo>
                <a:lnTo>
                  <a:pt x="447991" y="126844"/>
                </a:lnTo>
                <a:lnTo>
                  <a:pt x="448701" y="126619"/>
                </a:lnTo>
                <a:close/>
              </a:path>
              <a:path w="861695" h="688975">
                <a:moveTo>
                  <a:pt x="595148" y="119210"/>
                </a:moveTo>
                <a:lnTo>
                  <a:pt x="618490" y="125476"/>
                </a:lnTo>
                <a:lnTo>
                  <a:pt x="616203" y="124714"/>
                </a:lnTo>
                <a:lnTo>
                  <a:pt x="647565" y="124714"/>
                </a:lnTo>
                <a:lnTo>
                  <a:pt x="650444" y="119507"/>
                </a:lnTo>
                <a:lnTo>
                  <a:pt x="596646" y="119507"/>
                </a:lnTo>
                <a:lnTo>
                  <a:pt x="595148" y="119210"/>
                </a:lnTo>
                <a:close/>
              </a:path>
              <a:path w="861695" h="688975">
                <a:moveTo>
                  <a:pt x="469138" y="120142"/>
                </a:moveTo>
                <a:lnTo>
                  <a:pt x="466344" y="120904"/>
                </a:lnTo>
                <a:lnTo>
                  <a:pt x="467763" y="120577"/>
                </a:lnTo>
                <a:lnTo>
                  <a:pt x="469138" y="120142"/>
                </a:lnTo>
                <a:close/>
              </a:path>
              <a:path w="861695" h="688975">
                <a:moveTo>
                  <a:pt x="467763" y="120577"/>
                </a:moveTo>
                <a:lnTo>
                  <a:pt x="466344" y="120904"/>
                </a:lnTo>
                <a:lnTo>
                  <a:pt x="466733" y="120904"/>
                </a:lnTo>
                <a:lnTo>
                  <a:pt x="467763" y="120577"/>
                </a:lnTo>
                <a:close/>
              </a:path>
              <a:path w="861695" h="688975">
                <a:moveTo>
                  <a:pt x="469657" y="120142"/>
                </a:moveTo>
                <a:lnTo>
                  <a:pt x="469138" y="120142"/>
                </a:lnTo>
                <a:lnTo>
                  <a:pt x="467763" y="120577"/>
                </a:lnTo>
                <a:lnTo>
                  <a:pt x="469657" y="120142"/>
                </a:lnTo>
                <a:close/>
              </a:path>
              <a:path w="861695" h="688975">
                <a:moveTo>
                  <a:pt x="594360" y="118999"/>
                </a:moveTo>
                <a:lnTo>
                  <a:pt x="595148" y="119210"/>
                </a:lnTo>
                <a:lnTo>
                  <a:pt x="596646" y="119507"/>
                </a:lnTo>
                <a:lnTo>
                  <a:pt x="594360" y="118999"/>
                </a:lnTo>
                <a:close/>
              </a:path>
              <a:path w="861695" h="688975">
                <a:moveTo>
                  <a:pt x="650725" y="118999"/>
                </a:moveTo>
                <a:lnTo>
                  <a:pt x="594360" y="118999"/>
                </a:lnTo>
                <a:lnTo>
                  <a:pt x="596646" y="119507"/>
                </a:lnTo>
                <a:lnTo>
                  <a:pt x="650444" y="119507"/>
                </a:lnTo>
                <a:lnTo>
                  <a:pt x="650725" y="118999"/>
                </a:lnTo>
                <a:close/>
              </a:path>
              <a:path w="861695" h="688975">
                <a:moveTo>
                  <a:pt x="574299" y="115084"/>
                </a:moveTo>
                <a:lnTo>
                  <a:pt x="595148" y="119210"/>
                </a:lnTo>
                <a:lnTo>
                  <a:pt x="594360" y="118999"/>
                </a:lnTo>
                <a:lnTo>
                  <a:pt x="650725" y="118999"/>
                </a:lnTo>
                <a:lnTo>
                  <a:pt x="652832" y="115189"/>
                </a:lnTo>
                <a:lnTo>
                  <a:pt x="575183" y="115189"/>
                </a:lnTo>
                <a:lnTo>
                  <a:pt x="574299" y="115084"/>
                </a:lnTo>
                <a:close/>
              </a:path>
              <a:path w="861695" h="688975">
                <a:moveTo>
                  <a:pt x="490093" y="115443"/>
                </a:moveTo>
                <a:lnTo>
                  <a:pt x="486918" y="115951"/>
                </a:lnTo>
                <a:lnTo>
                  <a:pt x="489404" y="115601"/>
                </a:lnTo>
                <a:lnTo>
                  <a:pt x="490093" y="115443"/>
                </a:lnTo>
                <a:close/>
              </a:path>
              <a:path w="861695" h="688975">
                <a:moveTo>
                  <a:pt x="489404" y="115601"/>
                </a:moveTo>
                <a:lnTo>
                  <a:pt x="486918" y="115951"/>
                </a:lnTo>
                <a:lnTo>
                  <a:pt x="487883" y="115951"/>
                </a:lnTo>
                <a:lnTo>
                  <a:pt x="489404" y="115601"/>
                </a:lnTo>
                <a:close/>
              </a:path>
              <a:path w="861695" h="688975">
                <a:moveTo>
                  <a:pt x="490530" y="115443"/>
                </a:moveTo>
                <a:lnTo>
                  <a:pt x="490093" y="115443"/>
                </a:lnTo>
                <a:lnTo>
                  <a:pt x="489404" y="115601"/>
                </a:lnTo>
                <a:lnTo>
                  <a:pt x="490530" y="115443"/>
                </a:lnTo>
                <a:close/>
              </a:path>
              <a:path w="861695" h="688975">
                <a:moveTo>
                  <a:pt x="572262" y="114681"/>
                </a:moveTo>
                <a:lnTo>
                  <a:pt x="574299" y="115084"/>
                </a:lnTo>
                <a:lnTo>
                  <a:pt x="575183" y="115189"/>
                </a:lnTo>
                <a:lnTo>
                  <a:pt x="572262" y="114681"/>
                </a:lnTo>
                <a:close/>
              </a:path>
              <a:path w="861695" h="688975">
                <a:moveTo>
                  <a:pt x="653113" y="114681"/>
                </a:moveTo>
                <a:lnTo>
                  <a:pt x="572262" y="114681"/>
                </a:lnTo>
                <a:lnTo>
                  <a:pt x="575183" y="115189"/>
                </a:lnTo>
                <a:lnTo>
                  <a:pt x="652832" y="115189"/>
                </a:lnTo>
                <a:lnTo>
                  <a:pt x="653113" y="114681"/>
                </a:lnTo>
                <a:close/>
              </a:path>
              <a:path w="861695" h="688975">
                <a:moveTo>
                  <a:pt x="552136" y="112456"/>
                </a:moveTo>
                <a:lnTo>
                  <a:pt x="574299" y="115084"/>
                </a:lnTo>
                <a:lnTo>
                  <a:pt x="572262" y="114681"/>
                </a:lnTo>
                <a:lnTo>
                  <a:pt x="653113" y="114681"/>
                </a:lnTo>
                <a:lnTo>
                  <a:pt x="654307" y="112522"/>
                </a:lnTo>
                <a:lnTo>
                  <a:pt x="553720" y="112522"/>
                </a:lnTo>
                <a:lnTo>
                  <a:pt x="552136" y="112456"/>
                </a:lnTo>
                <a:close/>
              </a:path>
              <a:path w="861695" h="688975">
                <a:moveTo>
                  <a:pt x="511301" y="112522"/>
                </a:moveTo>
                <a:lnTo>
                  <a:pt x="508889" y="112776"/>
                </a:lnTo>
                <a:lnTo>
                  <a:pt x="510378" y="112651"/>
                </a:lnTo>
                <a:lnTo>
                  <a:pt x="511301" y="112522"/>
                </a:lnTo>
                <a:close/>
              </a:path>
              <a:path w="861695" h="688975">
                <a:moveTo>
                  <a:pt x="510378" y="112651"/>
                </a:moveTo>
                <a:lnTo>
                  <a:pt x="508889" y="112776"/>
                </a:lnTo>
                <a:lnTo>
                  <a:pt x="509495" y="112776"/>
                </a:lnTo>
                <a:lnTo>
                  <a:pt x="510378" y="112651"/>
                </a:lnTo>
                <a:close/>
              </a:path>
              <a:path w="861695" h="688975">
                <a:moveTo>
                  <a:pt x="511937" y="112522"/>
                </a:moveTo>
                <a:lnTo>
                  <a:pt x="511301" y="112522"/>
                </a:lnTo>
                <a:lnTo>
                  <a:pt x="510378" y="112651"/>
                </a:lnTo>
                <a:lnTo>
                  <a:pt x="511937" y="112522"/>
                </a:lnTo>
                <a:close/>
              </a:path>
              <a:path w="861695" h="688975">
                <a:moveTo>
                  <a:pt x="550545" y="112268"/>
                </a:moveTo>
                <a:lnTo>
                  <a:pt x="552136" y="112456"/>
                </a:lnTo>
                <a:lnTo>
                  <a:pt x="553720" y="112522"/>
                </a:lnTo>
                <a:lnTo>
                  <a:pt x="550545" y="112268"/>
                </a:lnTo>
                <a:close/>
              </a:path>
              <a:path w="861695" h="688975">
                <a:moveTo>
                  <a:pt x="654448" y="112268"/>
                </a:moveTo>
                <a:lnTo>
                  <a:pt x="550545" y="112268"/>
                </a:lnTo>
                <a:lnTo>
                  <a:pt x="553720" y="112522"/>
                </a:lnTo>
                <a:lnTo>
                  <a:pt x="654307" y="112522"/>
                </a:lnTo>
                <a:lnTo>
                  <a:pt x="654448" y="112268"/>
                </a:lnTo>
                <a:close/>
              </a:path>
              <a:path w="861695" h="688975">
                <a:moveTo>
                  <a:pt x="654869" y="111506"/>
                </a:moveTo>
                <a:lnTo>
                  <a:pt x="531749" y="111506"/>
                </a:lnTo>
                <a:lnTo>
                  <a:pt x="530218" y="111552"/>
                </a:lnTo>
                <a:lnTo>
                  <a:pt x="552136" y="112456"/>
                </a:lnTo>
                <a:lnTo>
                  <a:pt x="550545" y="112268"/>
                </a:lnTo>
                <a:lnTo>
                  <a:pt x="654448" y="112268"/>
                </a:lnTo>
                <a:lnTo>
                  <a:pt x="654869" y="111506"/>
                </a:lnTo>
                <a:close/>
              </a:path>
              <a:path w="861695" h="688975">
                <a:moveTo>
                  <a:pt x="521081" y="111760"/>
                </a:moveTo>
                <a:lnTo>
                  <a:pt x="519302" y="111887"/>
                </a:lnTo>
                <a:lnTo>
                  <a:pt x="519704" y="111874"/>
                </a:lnTo>
                <a:lnTo>
                  <a:pt x="521081" y="111760"/>
                </a:lnTo>
                <a:close/>
              </a:path>
              <a:path w="861695" h="688975">
                <a:moveTo>
                  <a:pt x="523451" y="111760"/>
                </a:moveTo>
                <a:lnTo>
                  <a:pt x="521081" y="111760"/>
                </a:lnTo>
                <a:lnTo>
                  <a:pt x="519704" y="111874"/>
                </a:lnTo>
                <a:lnTo>
                  <a:pt x="523451" y="111760"/>
                </a:lnTo>
                <a:close/>
              </a:path>
              <a:path w="861695" h="688975">
                <a:moveTo>
                  <a:pt x="531749" y="111506"/>
                </a:moveTo>
                <a:lnTo>
                  <a:pt x="529082" y="111506"/>
                </a:lnTo>
                <a:lnTo>
                  <a:pt x="530218" y="111552"/>
                </a:lnTo>
                <a:lnTo>
                  <a:pt x="531749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19" y="239268"/>
            <a:ext cx="11366500" cy="5796280"/>
            <a:chOff x="426719" y="239268"/>
            <a:chExt cx="11366500" cy="5796280"/>
          </a:xfrm>
        </p:grpSpPr>
        <p:sp>
          <p:nvSpPr>
            <p:cNvPr id="3" name="object 3"/>
            <p:cNvSpPr/>
            <p:nvPr/>
          </p:nvSpPr>
          <p:spPr>
            <a:xfrm>
              <a:off x="426719" y="239268"/>
              <a:ext cx="11365992" cy="57957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0667" y="3860291"/>
              <a:ext cx="2051685" cy="746760"/>
            </a:xfrm>
            <a:custGeom>
              <a:avLst/>
              <a:gdLst/>
              <a:ahLst/>
              <a:cxnLst/>
              <a:rect l="l" t="t" r="r" b="b"/>
              <a:pathLst>
                <a:path w="2051685" h="746760">
                  <a:moveTo>
                    <a:pt x="1926844" y="0"/>
                  </a:moveTo>
                  <a:lnTo>
                    <a:pt x="124460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59"/>
                  </a:lnTo>
                  <a:lnTo>
                    <a:pt x="0" y="622299"/>
                  </a:lnTo>
                  <a:lnTo>
                    <a:pt x="9784" y="670732"/>
                  </a:lnTo>
                  <a:lnTo>
                    <a:pt x="36464" y="710295"/>
                  </a:lnTo>
                  <a:lnTo>
                    <a:pt x="76027" y="736975"/>
                  </a:lnTo>
                  <a:lnTo>
                    <a:pt x="124460" y="746759"/>
                  </a:lnTo>
                  <a:lnTo>
                    <a:pt x="1926844" y="746759"/>
                  </a:lnTo>
                  <a:lnTo>
                    <a:pt x="1975276" y="736975"/>
                  </a:lnTo>
                  <a:lnTo>
                    <a:pt x="2014839" y="710295"/>
                  </a:lnTo>
                  <a:lnTo>
                    <a:pt x="2041519" y="670732"/>
                  </a:lnTo>
                  <a:lnTo>
                    <a:pt x="2051304" y="622299"/>
                  </a:lnTo>
                  <a:lnTo>
                    <a:pt x="2051304" y="124459"/>
                  </a:lnTo>
                  <a:lnTo>
                    <a:pt x="2041519" y="76027"/>
                  </a:lnTo>
                  <a:lnTo>
                    <a:pt x="2014839" y="36464"/>
                  </a:lnTo>
                  <a:lnTo>
                    <a:pt x="1975276" y="9784"/>
                  </a:lnTo>
                  <a:lnTo>
                    <a:pt x="1926844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83482" y="3964685"/>
            <a:ext cx="1776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6566" y="3463163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787" y="319412"/>
                </a:moveTo>
                <a:lnTo>
                  <a:pt x="662372" y="322254"/>
                </a:lnTo>
                <a:lnTo>
                  <a:pt x="637476" y="358298"/>
                </a:lnTo>
                <a:lnTo>
                  <a:pt x="627915" y="401058"/>
                </a:lnTo>
                <a:lnTo>
                  <a:pt x="635762" y="445769"/>
                </a:lnTo>
                <a:lnTo>
                  <a:pt x="660401" y="483929"/>
                </a:lnTo>
                <a:lnTo>
                  <a:pt x="696483" y="508825"/>
                </a:lnTo>
                <a:lnTo>
                  <a:pt x="739257" y="518386"/>
                </a:lnTo>
                <a:lnTo>
                  <a:pt x="783971" y="510539"/>
                </a:lnTo>
                <a:lnTo>
                  <a:pt x="822074" y="485900"/>
                </a:lnTo>
                <a:lnTo>
                  <a:pt x="846963" y="449818"/>
                </a:lnTo>
                <a:lnTo>
                  <a:pt x="853993" y="418338"/>
                </a:lnTo>
                <a:lnTo>
                  <a:pt x="706882" y="418338"/>
                </a:lnTo>
                <a:lnTo>
                  <a:pt x="666787" y="319412"/>
                </a:lnTo>
                <a:close/>
              </a:path>
              <a:path w="856614" h="518795">
                <a:moveTo>
                  <a:pt x="737586" y="291139"/>
                </a:moveTo>
                <a:lnTo>
                  <a:pt x="700532" y="297688"/>
                </a:lnTo>
                <a:lnTo>
                  <a:pt x="666787" y="319412"/>
                </a:lnTo>
                <a:lnTo>
                  <a:pt x="706882" y="418338"/>
                </a:lnTo>
                <a:lnTo>
                  <a:pt x="777494" y="389763"/>
                </a:lnTo>
                <a:lnTo>
                  <a:pt x="737586" y="291139"/>
                </a:lnTo>
                <a:close/>
              </a:path>
              <a:path w="856614" h="518795">
                <a:moveTo>
                  <a:pt x="745243" y="289786"/>
                </a:moveTo>
                <a:lnTo>
                  <a:pt x="737586" y="291139"/>
                </a:lnTo>
                <a:lnTo>
                  <a:pt x="777494" y="389763"/>
                </a:lnTo>
                <a:lnTo>
                  <a:pt x="706882" y="418338"/>
                </a:lnTo>
                <a:lnTo>
                  <a:pt x="853993" y="418338"/>
                </a:lnTo>
                <a:lnTo>
                  <a:pt x="856515" y="407044"/>
                </a:lnTo>
                <a:lnTo>
                  <a:pt x="848613" y="362331"/>
                </a:lnTo>
                <a:lnTo>
                  <a:pt x="824047" y="324227"/>
                </a:lnTo>
                <a:lnTo>
                  <a:pt x="788003" y="299338"/>
                </a:lnTo>
                <a:lnTo>
                  <a:pt x="745243" y="289786"/>
                </a:lnTo>
                <a:close/>
              </a:path>
              <a:path w="856614" h="518795">
                <a:moveTo>
                  <a:pt x="655343" y="291177"/>
                </a:moveTo>
                <a:lnTo>
                  <a:pt x="666787" y="319412"/>
                </a:lnTo>
                <a:lnTo>
                  <a:pt x="700532" y="297688"/>
                </a:lnTo>
                <a:lnTo>
                  <a:pt x="730714" y="292354"/>
                </a:lnTo>
                <a:lnTo>
                  <a:pt x="655955" y="292354"/>
                </a:lnTo>
                <a:lnTo>
                  <a:pt x="655343" y="291177"/>
                </a:lnTo>
                <a:close/>
              </a:path>
              <a:path w="856614" h="518795">
                <a:moveTo>
                  <a:pt x="654431" y="288925"/>
                </a:moveTo>
                <a:lnTo>
                  <a:pt x="655343" y="291177"/>
                </a:lnTo>
                <a:lnTo>
                  <a:pt x="655955" y="292354"/>
                </a:lnTo>
                <a:lnTo>
                  <a:pt x="654431" y="288925"/>
                </a:lnTo>
                <a:close/>
              </a:path>
              <a:path w="856614" h="518795">
                <a:moveTo>
                  <a:pt x="736690" y="288925"/>
                </a:moveTo>
                <a:lnTo>
                  <a:pt x="654431" y="288925"/>
                </a:lnTo>
                <a:lnTo>
                  <a:pt x="655955" y="292354"/>
                </a:lnTo>
                <a:lnTo>
                  <a:pt x="730714" y="292354"/>
                </a:lnTo>
                <a:lnTo>
                  <a:pt x="737586" y="291139"/>
                </a:lnTo>
                <a:lnTo>
                  <a:pt x="736690" y="288925"/>
                </a:lnTo>
                <a:close/>
              </a:path>
              <a:path w="856614" h="518795">
                <a:moveTo>
                  <a:pt x="731448" y="275970"/>
                </a:moveTo>
                <a:lnTo>
                  <a:pt x="647446" y="275970"/>
                </a:lnTo>
                <a:lnTo>
                  <a:pt x="655343" y="291177"/>
                </a:lnTo>
                <a:lnTo>
                  <a:pt x="654431" y="288925"/>
                </a:lnTo>
                <a:lnTo>
                  <a:pt x="736690" y="288925"/>
                </a:lnTo>
                <a:lnTo>
                  <a:pt x="731448" y="275970"/>
                </a:lnTo>
                <a:close/>
              </a:path>
              <a:path w="856614" h="518795">
                <a:moveTo>
                  <a:pt x="725435" y="261112"/>
                </a:moveTo>
                <a:lnTo>
                  <a:pt x="638937" y="261112"/>
                </a:lnTo>
                <a:lnTo>
                  <a:pt x="648081" y="277241"/>
                </a:lnTo>
                <a:lnTo>
                  <a:pt x="647446" y="275970"/>
                </a:lnTo>
                <a:lnTo>
                  <a:pt x="731448" y="275970"/>
                </a:lnTo>
                <a:lnTo>
                  <a:pt x="725435" y="261112"/>
                </a:lnTo>
                <a:close/>
              </a:path>
              <a:path w="856614" h="518795">
                <a:moveTo>
                  <a:pt x="629793" y="246887"/>
                </a:moveTo>
                <a:lnTo>
                  <a:pt x="639699" y="262509"/>
                </a:lnTo>
                <a:lnTo>
                  <a:pt x="638937" y="261112"/>
                </a:lnTo>
                <a:lnTo>
                  <a:pt x="725435" y="261112"/>
                </a:lnTo>
                <a:lnTo>
                  <a:pt x="724408" y="258572"/>
                </a:lnTo>
                <a:lnTo>
                  <a:pt x="719019" y="248285"/>
                </a:lnTo>
                <a:lnTo>
                  <a:pt x="630809" y="248285"/>
                </a:lnTo>
                <a:lnTo>
                  <a:pt x="629793" y="246887"/>
                </a:lnTo>
                <a:close/>
              </a:path>
              <a:path w="856614" h="518795">
                <a:moveTo>
                  <a:pt x="710747" y="233172"/>
                </a:moveTo>
                <a:lnTo>
                  <a:pt x="620268" y="233172"/>
                </a:lnTo>
                <a:lnTo>
                  <a:pt x="630809" y="248285"/>
                </a:lnTo>
                <a:lnTo>
                  <a:pt x="719019" y="248285"/>
                </a:lnTo>
                <a:lnTo>
                  <a:pt x="714629" y="239903"/>
                </a:lnTo>
                <a:lnTo>
                  <a:pt x="710747" y="233172"/>
                </a:lnTo>
                <a:close/>
              </a:path>
              <a:path w="856614" h="518795">
                <a:moveTo>
                  <a:pt x="98425" y="0"/>
                </a:moveTo>
                <a:lnTo>
                  <a:pt x="0" y="235838"/>
                </a:lnTo>
                <a:lnTo>
                  <a:pt x="247777" y="173100"/>
                </a:lnTo>
                <a:lnTo>
                  <a:pt x="220163" y="141097"/>
                </a:lnTo>
                <a:lnTo>
                  <a:pt x="168021" y="141097"/>
                </a:lnTo>
                <a:lnTo>
                  <a:pt x="120396" y="81661"/>
                </a:lnTo>
                <a:lnTo>
                  <a:pt x="149063" y="58690"/>
                </a:lnTo>
                <a:lnTo>
                  <a:pt x="98425" y="0"/>
                </a:lnTo>
                <a:close/>
              </a:path>
              <a:path w="856614" h="518795">
                <a:moveTo>
                  <a:pt x="610703" y="221073"/>
                </a:moveTo>
                <a:lnTo>
                  <a:pt x="621411" y="234823"/>
                </a:lnTo>
                <a:lnTo>
                  <a:pt x="620268" y="233172"/>
                </a:lnTo>
                <a:lnTo>
                  <a:pt x="710747" y="233172"/>
                </a:lnTo>
                <a:lnTo>
                  <a:pt x="704436" y="222250"/>
                </a:lnTo>
                <a:lnTo>
                  <a:pt x="611759" y="222250"/>
                </a:lnTo>
                <a:lnTo>
                  <a:pt x="610703" y="221073"/>
                </a:lnTo>
                <a:close/>
              </a:path>
              <a:path w="856614" h="518795">
                <a:moveTo>
                  <a:pt x="610235" y="220472"/>
                </a:moveTo>
                <a:lnTo>
                  <a:pt x="610703" y="221073"/>
                </a:lnTo>
                <a:lnTo>
                  <a:pt x="611759" y="222250"/>
                </a:lnTo>
                <a:lnTo>
                  <a:pt x="610235" y="220472"/>
                </a:lnTo>
                <a:close/>
              </a:path>
              <a:path w="856614" h="518795">
                <a:moveTo>
                  <a:pt x="703316" y="220472"/>
                </a:moveTo>
                <a:lnTo>
                  <a:pt x="610235" y="220472"/>
                </a:lnTo>
                <a:lnTo>
                  <a:pt x="611759" y="222250"/>
                </a:lnTo>
                <a:lnTo>
                  <a:pt x="704436" y="222250"/>
                </a:lnTo>
                <a:lnTo>
                  <a:pt x="703316" y="220472"/>
                </a:lnTo>
                <a:close/>
              </a:path>
              <a:path w="856614" h="518795">
                <a:moveTo>
                  <a:pt x="695880" y="208661"/>
                </a:moveTo>
                <a:lnTo>
                  <a:pt x="599567" y="208661"/>
                </a:lnTo>
                <a:lnTo>
                  <a:pt x="601218" y="210438"/>
                </a:lnTo>
                <a:lnTo>
                  <a:pt x="610703" y="221073"/>
                </a:lnTo>
                <a:lnTo>
                  <a:pt x="610235" y="220472"/>
                </a:lnTo>
                <a:lnTo>
                  <a:pt x="703316" y="220472"/>
                </a:lnTo>
                <a:lnTo>
                  <a:pt x="695880" y="208661"/>
                </a:lnTo>
                <a:close/>
              </a:path>
              <a:path w="856614" h="518795">
                <a:moveTo>
                  <a:pt x="600675" y="209896"/>
                </a:moveTo>
                <a:lnTo>
                  <a:pt x="601162" y="210438"/>
                </a:lnTo>
                <a:lnTo>
                  <a:pt x="600675" y="209896"/>
                </a:lnTo>
                <a:close/>
              </a:path>
              <a:path w="856614" h="518795">
                <a:moveTo>
                  <a:pt x="599567" y="208661"/>
                </a:moveTo>
                <a:lnTo>
                  <a:pt x="600675" y="209896"/>
                </a:lnTo>
                <a:lnTo>
                  <a:pt x="601218" y="210438"/>
                </a:lnTo>
                <a:lnTo>
                  <a:pt x="599567" y="208661"/>
                </a:lnTo>
                <a:close/>
              </a:path>
              <a:path w="856614" h="518795">
                <a:moveTo>
                  <a:pt x="588921" y="198142"/>
                </a:moveTo>
                <a:lnTo>
                  <a:pt x="600675" y="209896"/>
                </a:lnTo>
                <a:lnTo>
                  <a:pt x="599567" y="208661"/>
                </a:lnTo>
                <a:lnTo>
                  <a:pt x="695880" y="208661"/>
                </a:lnTo>
                <a:lnTo>
                  <a:pt x="693801" y="205359"/>
                </a:lnTo>
                <a:lnTo>
                  <a:pt x="689698" y="199517"/>
                </a:lnTo>
                <a:lnTo>
                  <a:pt x="590550" y="199517"/>
                </a:lnTo>
                <a:lnTo>
                  <a:pt x="588921" y="198142"/>
                </a:lnTo>
                <a:close/>
              </a:path>
              <a:path w="856614" h="518795">
                <a:moveTo>
                  <a:pt x="588391" y="197612"/>
                </a:moveTo>
                <a:lnTo>
                  <a:pt x="588921" y="198142"/>
                </a:lnTo>
                <a:lnTo>
                  <a:pt x="590550" y="199517"/>
                </a:lnTo>
                <a:lnTo>
                  <a:pt x="588391" y="197612"/>
                </a:lnTo>
                <a:close/>
              </a:path>
              <a:path w="856614" h="518795">
                <a:moveTo>
                  <a:pt x="688360" y="197612"/>
                </a:moveTo>
                <a:lnTo>
                  <a:pt x="588391" y="197612"/>
                </a:lnTo>
                <a:lnTo>
                  <a:pt x="590550" y="199517"/>
                </a:lnTo>
                <a:lnTo>
                  <a:pt x="689698" y="199517"/>
                </a:lnTo>
                <a:lnTo>
                  <a:pt x="688360" y="197612"/>
                </a:lnTo>
                <a:close/>
              </a:path>
              <a:path w="856614" h="518795">
                <a:moveTo>
                  <a:pt x="681424" y="187832"/>
                </a:moveTo>
                <a:lnTo>
                  <a:pt x="576707" y="187832"/>
                </a:lnTo>
                <a:lnTo>
                  <a:pt x="578104" y="188975"/>
                </a:lnTo>
                <a:lnTo>
                  <a:pt x="588921" y="198142"/>
                </a:lnTo>
                <a:lnTo>
                  <a:pt x="588391" y="197612"/>
                </a:lnTo>
                <a:lnTo>
                  <a:pt x="688360" y="197612"/>
                </a:lnTo>
                <a:lnTo>
                  <a:pt x="682004" y="188577"/>
                </a:lnTo>
                <a:lnTo>
                  <a:pt x="681424" y="187832"/>
                </a:lnTo>
                <a:close/>
              </a:path>
              <a:path w="856614" h="518795">
                <a:moveTo>
                  <a:pt x="577588" y="188577"/>
                </a:moveTo>
                <a:lnTo>
                  <a:pt x="578061" y="188975"/>
                </a:lnTo>
                <a:lnTo>
                  <a:pt x="577588" y="188577"/>
                </a:lnTo>
                <a:close/>
              </a:path>
              <a:path w="856614" h="518795">
                <a:moveTo>
                  <a:pt x="576707" y="187832"/>
                </a:moveTo>
                <a:lnTo>
                  <a:pt x="577588" y="188577"/>
                </a:lnTo>
                <a:lnTo>
                  <a:pt x="578104" y="188975"/>
                </a:lnTo>
                <a:lnTo>
                  <a:pt x="576707" y="187832"/>
                </a:lnTo>
                <a:close/>
              </a:path>
              <a:path w="856614" h="518795">
                <a:moveTo>
                  <a:pt x="664329" y="166750"/>
                </a:moveTo>
                <a:lnTo>
                  <a:pt x="548640" y="166750"/>
                </a:lnTo>
                <a:lnTo>
                  <a:pt x="549529" y="167386"/>
                </a:lnTo>
                <a:lnTo>
                  <a:pt x="564261" y="178181"/>
                </a:lnTo>
                <a:lnTo>
                  <a:pt x="577588" y="188577"/>
                </a:lnTo>
                <a:lnTo>
                  <a:pt x="576707" y="187832"/>
                </a:lnTo>
                <a:lnTo>
                  <a:pt x="681424" y="187832"/>
                </a:lnTo>
                <a:lnTo>
                  <a:pt x="669544" y="172593"/>
                </a:lnTo>
                <a:lnTo>
                  <a:pt x="664329" y="166750"/>
                </a:lnTo>
                <a:close/>
              </a:path>
              <a:path w="856614" h="518795">
                <a:moveTo>
                  <a:pt x="563499" y="177673"/>
                </a:moveTo>
                <a:lnTo>
                  <a:pt x="564155" y="178181"/>
                </a:lnTo>
                <a:lnTo>
                  <a:pt x="563499" y="177673"/>
                </a:lnTo>
                <a:close/>
              </a:path>
              <a:path w="856614" h="518795">
                <a:moveTo>
                  <a:pt x="549200" y="167160"/>
                </a:moveTo>
                <a:lnTo>
                  <a:pt x="549507" y="167386"/>
                </a:lnTo>
                <a:lnTo>
                  <a:pt x="549200" y="167160"/>
                </a:lnTo>
                <a:close/>
              </a:path>
              <a:path w="856614" h="518795">
                <a:moveTo>
                  <a:pt x="644170" y="145669"/>
                </a:moveTo>
                <a:lnTo>
                  <a:pt x="516763" y="145669"/>
                </a:lnTo>
                <a:lnTo>
                  <a:pt x="517779" y="146304"/>
                </a:lnTo>
                <a:lnTo>
                  <a:pt x="534035" y="156718"/>
                </a:lnTo>
                <a:lnTo>
                  <a:pt x="549200" y="167160"/>
                </a:lnTo>
                <a:lnTo>
                  <a:pt x="548640" y="166750"/>
                </a:lnTo>
                <a:lnTo>
                  <a:pt x="664329" y="166750"/>
                </a:lnTo>
                <a:lnTo>
                  <a:pt x="655828" y="157225"/>
                </a:lnTo>
                <a:lnTo>
                  <a:pt x="644170" y="145669"/>
                </a:lnTo>
                <a:close/>
              </a:path>
              <a:path w="856614" h="518795">
                <a:moveTo>
                  <a:pt x="533019" y="156082"/>
                </a:moveTo>
                <a:lnTo>
                  <a:pt x="533946" y="156718"/>
                </a:lnTo>
                <a:lnTo>
                  <a:pt x="533019" y="156082"/>
                </a:lnTo>
                <a:close/>
              </a:path>
              <a:path w="856614" h="518795">
                <a:moveTo>
                  <a:pt x="517388" y="146069"/>
                </a:moveTo>
                <a:lnTo>
                  <a:pt x="517755" y="146304"/>
                </a:lnTo>
                <a:lnTo>
                  <a:pt x="517388" y="146069"/>
                </a:lnTo>
                <a:close/>
              </a:path>
              <a:path w="856614" h="518795">
                <a:moveTo>
                  <a:pt x="632616" y="135382"/>
                </a:moveTo>
                <a:lnTo>
                  <a:pt x="499618" y="135382"/>
                </a:lnTo>
                <a:lnTo>
                  <a:pt x="500761" y="136016"/>
                </a:lnTo>
                <a:lnTo>
                  <a:pt x="517388" y="146069"/>
                </a:lnTo>
                <a:lnTo>
                  <a:pt x="516763" y="145669"/>
                </a:lnTo>
                <a:lnTo>
                  <a:pt x="644170" y="145669"/>
                </a:lnTo>
                <a:lnTo>
                  <a:pt x="641096" y="142621"/>
                </a:lnTo>
                <a:lnTo>
                  <a:pt x="632616" y="135382"/>
                </a:lnTo>
                <a:close/>
              </a:path>
              <a:path w="856614" h="518795">
                <a:moveTo>
                  <a:pt x="149063" y="58690"/>
                </a:moveTo>
                <a:lnTo>
                  <a:pt x="120396" y="81661"/>
                </a:lnTo>
                <a:lnTo>
                  <a:pt x="168021" y="141097"/>
                </a:lnTo>
                <a:lnTo>
                  <a:pt x="198870" y="116417"/>
                </a:lnTo>
                <a:lnTo>
                  <a:pt x="149063" y="58690"/>
                </a:lnTo>
                <a:close/>
              </a:path>
              <a:path w="856614" h="518795">
                <a:moveTo>
                  <a:pt x="198870" y="116417"/>
                </a:moveTo>
                <a:lnTo>
                  <a:pt x="168021" y="141097"/>
                </a:lnTo>
                <a:lnTo>
                  <a:pt x="220163" y="141097"/>
                </a:lnTo>
                <a:lnTo>
                  <a:pt x="198870" y="116417"/>
                </a:lnTo>
                <a:close/>
              </a:path>
              <a:path w="856614" h="518795">
                <a:moveTo>
                  <a:pt x="499720" y="135443"/>
                </a:moveTo>
                <a:lnTo>
                  <a:pt x="500673" y="136016"/>
                </a:lnTo>
                <a:lnTo>
                  <a:pt x="499720" y="135443"/>
                </a:lnTo>
                <a:close/>
              </a:path>
              <a:path w="856614" h="518795">
                <a:moveTo>
                  <a:pt x="463994" y="116617"/>
                </a:moveTo>
                <a:lnTo>
                  <a:pt x="483362" y="126364"/>
                </a:lnTo>
                <a:lnTo>
                  <a:pt x="499720" y="135443"/>
                </a:lnTo>
                <a:lnTo>
                  <a:pt x="632616" y="135382"/>
                </a:lnTo>
                <a:lnTo>
                  <a:pt x="625475" y="129286"/>
                </a:lnTo>
                <a:lnTo>
                  <a:pt x="610051" y="117221"/>
                </a:lnTo>
                <a:lnTo>
                  <a:pt x="465328" y="117221"/>
                </a:lnTo>
                <a:lnTo>
                  <a:pt x="463994" y="116617"/>
                </a:lnTo>
                <a:close/>
              </a:path>
              <a:path w="856614" h="518795">
                <a:moveTo>
                  <a:pt x="482092" y="125729"/>
                </a:moveTo>
                <a:lnTo>
                  <a:pt x="483244" y="126364"/>
                </a:lnTo>
                <a:lnTo>
                  <a:pt x="482092" y="125729"/>
                </a:lnTo>
                <a:close/>
              </a:path>
              <a:path w="856614" h="518795">
                <a:moveTo>
                  <a:pt x="609200" y="116586"/>
                </a:moveTo>
                <a:lnTo>
                  <a:pt x="463931" y="116586"/>
                </a:lnTo>
                <a:lnTo>
                  <a:pt x="465328" y="117221"/>
                </a:lnTo>
                <a:lnTo>
                  <a:pt x="610051" y="117221"/>
                </a:lnTo>
                <a:lnTo>
                  <a:pt x="609200" y="116586"/>
                </a:lnTo>
                <a:close/>
              </a:path>
              <a:path w="856614" h="518795">
                <a:moveTo>
                  <a:pt x="445388" y="108203"/>
                </a:moveTo>
                <a:lnTo>
                  <a:pt x="463994" y="116617"/>
                </a:lnTo>
                <a:lnTo>
                  <a:pt x="609200" y="116586"/>
                </a:lnTo>
                <a:lnTo>
                  <a:pt x="598486" y="108838"/>
                </a:lnTo>
                <a:lnTo>
                  <a:pt x="447040" y="108838"/>
                </a:lnTo>
                <a:lnTo>
                  <a:pt x="445388" y="108203"/>
                </a:lnTo>
                <a:close/>
              </a:path>
              <a:path w="856614" h="518795">
                <a:moveTo>
                  <a:pt x="333756" y="4445"/>
                </a:moveTo>
                <a:lnTo>
                  <a:pt x="282829" y="6603"/>
                </a:lnTo>
                <a:lnTo>
                  <a:pt x="232283" y="17652"/>
                </a:lnTo>
                <a:lnTo>
                  <a:pt x="185166" y="36449"/>
                </a:lnTo>
                <a:lnTo>
                  <a:pt x="149063" y="58690"/>
                </a:lnTo>
                <a:lnTo>
                  <a:pt x="198870" y="116417"/>
                </a:lnTo>
                <a:lnTo>
                  <a:pt x="200564" y="115062"/>
                </a:lnTo>
                <a:lnTo>
                  <a:pt x="199390" y="115062"/>
                </a:lnTo>
                <a:lnTo>
                  <a:pt x="205486" y="111125"/>
                </a:lnTo>
                <a:lnTo>
                  <a:pt x="206884" y="111125"/>
                </a:lnTo>
                <a:lnTo>
                  <a:pt x="217280" y="105663"/>
                </a:lnTo>
                <a:lnTo>
                  <a:pt x="219456" y="104521"/>
                </a:lnTo>
                <a:lnTo>
                  <a:pt x="219757" y="104521"/>
                </a:lnTo>
                <a:lnTo>
                  <a:pt x="235570" y="97536"/>
                </a:lnTo>
                <a:lnTo>
                  <a:pt x="235331" y="97536"/>
                </a:lnTo>
                <a:lnTo>
                  <a:pt x="237871" y="96520"/>
                </a:lnTo>
                <a:lnTo>
                  <a:pt x="238158" y="96520"/>
                </a:lnTo>
                <a:lnTo>
                  <a:pt x="254065" y="90804"/>
                </a:lnTo>
                <a:lnTo>
                  <a:pt x="253492" y="90804"/>
                </a:lnTo>
                <a:lnTo>
                  <a:pt x="256540" y="89915"/>
                </a:lnTo>
                <a:lnTo>
                  <a:pt x="256870" y="89915"/>
                </a:lnTo>
                <a:lnTo>
                  <a:pt x="272796" y="85725"/>
                </a:lnTo>
                <a:lnTo>
                  <a:pt x="271907" y="85725"/>
                </a:lnTo>
                <a:lnTo>
                  <a:pt x="275209" y="85089"/>
                </a:lnTo>
                <a:lnTo>
                  <a:pt x="275590" y="85089"/>
                </a:lnTo>
                <a:lnTo>
                  <a:pt x="291058" y="82423"/>
                </a:lnTo>
                <a:lnTo>
                  <a:pt x="290703" y="82423"/>
                </a:lnTo>
                <a:lnTo>
                  <a:pt x="294005" y="81914"/>
                </a:lnTo>
                <a:lnTo>
                  <a:pt x="297125" y="81914"/>
                </a:lnTo>
                <a:lnTo>
                  <a:pt x="311576" y="80772"/>
                </a:lnTo>
                <a:lnTo>
                  <a:pt x="310261" y="80772"/>
                </a:lnTo>
                <a:lnTo>
                  <a:pt x="313182" y="80645"/>
                </a:lnTo>
                <a:lnTo>
                  <a:pt x="331147" y="80645"/>
                </a:lnTo>
                <a:lnTo>
                  <a:pt x="329438" y="80517"/>
                </a:lnTo>
                <a:lnTo>
                  <a:pt x="556337" y="80517"/>
                </a:lnTo>
                <a:lnTo>
                  <a:pt x="518287" y="58674"/>
                </a:lnTo>
                <a:lnTo>
                  <a:pt x="475869" y="38353"/>
                </a:lnTo>
                <a:lnTo>
                  <a:pt x="430911" y="21844"/>
                </a:lnTo>
                <a:lnTo>
                  <a:pt x="383413" y="10033"/>
                </a:lnTo>
                <a:lnTo>
                  <a:pt x="358902" y="6350"/>
                </a:lnTo>
                <a:lnTo>
                  <a:pt x="333756" y="4445"/>
                </a:lnTo>
                <a:close/>
              </a:path>
              <a:path w="856614" h="518795">
                <a:moveTo>
                  <a:pt x="205486" y="111125"/>
                </a:moveTo>
                <a:lnTo>
                  <a:pt x="199390" y="115062"/>
                </a:lnTo>
                <a:lnTo>
                  <a:pt x="202811" y="113264"/>
                </a:lnTo>
                <a:lnTo>
                  <a:pt x="205486" y="111125"/>
                </a:lnTo>
                <a:close/>
              </a:path>
              <a:path w="856614" h="518795">
                <a:moveTo>
                  <a:pt x="202811" y="113264"/>
                </a:moveTo>
                <a:lnTo>
                  <a:pt x="199390" y="115062"/>
                </a:lnTo>
                <a:lnTo>
                  <a:pt x="200564" y="115062"/>
                </a:lnTo>
                <a:lnTo>
                  <a:pt x="202811" y="113264"/>
                </a:lnTo>
                <a:close/>
              </a:path>
              <a:path w="856614" h="518795">
                <a:moveTo>
                  <a:pt x="206884" y="111125"/>
                </a:moveTo>
                <a:lnTo>
                  <a:pt x="205486" y="111125"/>
                </a:lnTo>
                <a:lnTo>
                  <a:pt x="202811" y="113264"/>
                </a:lnTo>
                <a:lnTo>
                  <a:pt x="206884" y="111125"/>
                </a:lnTo>
                <a:close/>
              </a:path>
              <a:path w="856614" h="518795">
                <a:moveTo>
                  <a:pt x="587173" y="100837"/>
                </a:moveTo>
                <a:lnTo>
                  <a:pt x="426593" y="100837"/>
                </a:lnTo>
                <a:lnTo>
                  <a:pt x="428244" y="101473"/>
                </a:lnTo>
                <a:lnTo>
                  <a:pt x="447040" y="108838"/>
                </a:lnTo>
                <a:lnTo>
                  <a:pt x="598486" y="108838"/>
                </a:lnTo>
                <a:lnTo>
                  <a:pt x="593217" y="105028"/>
                </a:lnTo>
                <a:lnTo>
                  <a:pt x="587173" y="100837"/>
                </a:lnTo>
                <a:close/>
              </a:path>
              <a:path w="856614" h="518795">
                <a:moveTo>
                  <a:pt x="219456" y="104521"/>
                </a:moveTo>
                <a:lnTo>
                  <a:pt x="217170" y="105663"/>
                </a:lnTo>
                <a:lnTo>
                  <a:pt x="217862" y="105358"/>
                </a:lnTo>
                <a:lnTo>
                  <a:pt x="219456" y="104521"/>
                </a:lnTo>
                <a:close/>
              </a:path>
              <a:path w="856614" h="518795">
                <a:moveTo>
                  <a:pt x="217862" y="105358"/>
                </a:moveTo>
                <a:lnTo>
                  <a:pt x="217170" y="105663"/>
                </a:lnTo>
                <a:lnTo>
                  <a:pt x="217862" y="105358"/>
                </a:lnTo>
                <a:close/>
              </a:path>
              <a:path w="856614" h="518795">
                <a:moveTo>
                  <a:pt x="219757" y="104521"/>
                </a:moveTo>
                <a:lnTo>
                  <a:pt x="219456" y="104521"/>
                </a:lnTo>
                <a:lnTo>
                  <a:pt x="217862" y="105358"/>
                </a:lnTo>
                <a:lnTo>
                  <a:pt x="219757" y="104521"/>
                </a:lnTo>
                <a:close/>
              </a:path>
              <a:path w="856614" h="518795">
                <a:moveTo>
                  <a:pt x="428003" y="101389"/>
                </a:moveTo>
                <a:lnTo>
                  <a:pt x="428215" y="101473"/>
                </a:lnTo>
                <a:lnTo>
                  <a:pt x="428003" y="101389"/>
                </a:lnTo>
                <a:close/>
              </a:path>
              <a:path w="856614" h="518795">
                <a:moveTo>
                  <a:pt x="408301" y="94583"/>
                </a:moveTo>
                <a:lnTo>
                  <a:pt x="428003" y="101389"/>
                </a:lnTo>
                <a:lnTo>
                  <a:pt x="426593" y="100837"/>
                </a:lnTo>
                <a:lnTo>
                  <a:pt x="587173" y="100837"/>
                </a:lnTo>
                <a:lnTo>
                  <a:pt x="578565" y="94869"/>
                </a:lnTo>
                <a:lnTo>
                  <a:pt x="409321" y="94869"/>
                </a:lnTo>
                <a:lnTo>
                  <a:pt x="408301" y="94583"/>
                </a:lnTo>
                <a:close/>
              </a:path>
              <a:path w="856614" h="518795">
                <a:moveTo>
                  <a:pt x="237871" y="96520"/>
                </a:moveTo>
                <a:lnTo>
                  <a:pt x="235331" y="97536"/>
                </a:lnTo>
                <a:lnTo>
                  <a:pt x="236616" y="97074"/>
                </a:lnTo>
                <a:lnTo>
                  <a:pt x="237871" y="96520"/>
                </a:lnTo>
                <a:close/>
              </a:path>
              <a:path w="856614" h="518795">
                <a:moveTo>
                  <a:pt x="236616" y="97074"/>
                </a:moveTo>
                <a:lnTo>
                  <a:pt x="235331" y="97536"/>
                </a:lnTo>
                <a:lnTo>
                  <a:pt x="235570" y="97536"/>
                </a:lnTo>
                <a:lnTo>
                  <a:pt x="236616" y="97074"/>
                </a:lnTo>
                <a:close/>
              </a:path>
              <a:path w="856614" h="518795">
                <a:moveTo>
                  <a:pt x="238158" y="96520"/>
                </a:moveTo>
                <a:lnTo>
                  <a:pt x="237871" y="96520"/>
                </a:lnTo>
                <a:lnTo>
                  <a:pt x="236616" y="97074"/>
                </a:lnTo>
                <a:lnTo>
                  <a:pt x="238158" y="96520"/>
                </a:lnTo>
                <a:close/>
              </a:path>
              <a:path w="856614" h="518795">
                <a:moveTo>
                  <a:pt x="407288" y="94234"/>
                </a:moveTo>
                <a:lnTo>
                  <a:pt x="408301" y="94583"/>
                </a:lnTo>
                <a:lnTo>
                  <a:pt x="409321" y="94869"/>
                </a:lnTo>
                <a:lnTo>
                  <a:pt x="407288" y="94234"/>
                </a:lnTo>
                <a:close/>
              </a:path>
              <a:path w="856614" h="518795">
                <a:moveTo>
                  <a:pt x="577649" y="94234"/>
                </a:moveTo>
                <a:lnTo>
                  <a:pt x="407288" y="94234"/>
                </a:lnTo>
                <a:lnTo>
                  <a:pt x="409321" y="94869"/>
                </a:lnTo>
                <a:lnTo>
                  <a:pt x="578565" y="94869"/>
                </a:lnTo>
                <a:lnTo>
                  <a:pt x="577649" y="94234"/>
                </a:lnTo>
                <a:close/>
              </a:path>
              <a:path w="856614" h="518795">
                <a:moveTo>
                  <a:pt x="569481" y="88900"/>
                </a:moveTo>
                <a:lnTo>
                  <a:pt x="387985" y="88900"/>
                </a:lnTo>
                <a:lnTo>
                  <a:pt x="390271" y="89535"/>
                </a:lnTo>
                <a:lnTo>
                  <a:pt x="408301" y="94583"/>
                </a:lnTo>
                <a:lnTo>
                  <a:pt x="407288" y="94234"/>
                </a:lnTo>
                <a:lnTo>
                  <a:pt x="577649" y="94234"/>
                </a:lnTo>
                <a:lnTo>
                  <a:pt x="575818" y="92963"/>
                </a:lnTo>
                <a:lnTo>
                  <a:pt x="569481" y="88900"/>
                </a:lnTo>
                <a:close/>
              </a:path>
              <a:path w="856614" h="518795">
                <a:moveTo>
                  <a:pt x="256540" y="89915"/>
                </a:moveTo>
                <a:lnTo>
                  <a:pt x="253492" y="90804"/>
                </a:lnTo>
                <a:lnTo>
                  <a:pt x="255636" y="90240"/>
                </a:lnTo>
                <a:lnTo>
                  <a:pt x="256540" y="89915"/>
                </a:lnTo>
                <a:close/>
              </a:path>
              <a:path w="856614" h="518795">
                <a:moveTo>
                  <a:pt x="255636" y="90240"/>
                </a:moveTo>
                <a:lnTo>
                  <a:pt x="253492" y="90804"/>
                </a:lnTo>
                <a:lnTo>
                  <a:pt x="254065" y="90804"/>
                </a:lnTo>
                <a:lnTo>
                  <a:pt x="255636" y="90240"/>
                </a:lnTo>
                <a:close/>
              </a:path>
              <a:path w="856614" h="518795">
                <a:moveTo>
                  <a:pt x="256870" y="89915"/>
                </a:moveTo>
                <a:lnTo>
                  <a:pt x="256540" y="89915"/>
                </a:lnTo>
                <a:lnTo>
                  <a:pt x="255636" y="90240"/>
                </a:lnTo>
                <a:lnTo>
                  <a:pt x="256870" y="89915"/>
                </a:lnTo>
                <a:close/>
              </a:path>
              <a:path w="856614" h="518795">
                <a:moveTo>
                  <a:pt x="390199" y="89519"/>
                </a:moveTo>
                <a:close/>
              </a:path>
              <a:path w="856614" h="518795">
                <a:moveTo>
                  <a:pt x="369120" y="84958"/>
                </a:moveTo>
                <a:lnTo>
                  <a:pt x="390199" y="89519"/>
                </a:lnTo>
                <a:lnTo>
                  <a:pt x="387985" y="88900"/>
                </a:lnTo>
                <a:lnTo>
                  <a:pt x="569481" y="88900"/>
                </a:lnTo>
                <a:lnTo>
                  <a:pt x="563739" y="85216"/>
                </a:lnTo>
                <a:lnTo>
                  <a:pt x="370840" y="85216"/>
                </a:lnTo>
                <a:lnTo>
                  <a:pt x="369120" y="84958"/>
                </a:lnTo>
                <a:close/>
              </a:path>
              <a:path w="856614" h="518795">
                <a:moveTo>
                  <a:pt x="275209" y="85089"/>
                </a:moveTo>
                <a:lnTo>
                  <a:pt x="271907" y="85725"/>
                </a:lnTo>
                <a:lnTo>
                  <a:pt x="274485" y="85280"/>
                </a:lnTo>
                <a:lnTo>
                  <a:pt x="275209" y="85089"/>
                </a:lnTo>
                <a:close/>
              </a:path>
              <a:path w="856614" h="518795">
                <a:moveTo>
                  <a:pt x="274485" y="85280"/>
                </a:moveTo>
                <a:lnTo>
                  <a:pt x="271907" y="85725"/>
                </a:lnTo>
                <a:lnTo>
                  <a:pt x="272796" y="85725"/>
                </a:lnTo>
                <a:lnTo>
                  <a:pt x="274485" y="85280"/>
                </a:lnTo>
                <a:close/>
              </a:path>
              <a:path w="856614" h="518795">
                <a:moveTo>
                  <a:pt x="275590" y="85089"/>
                </a:moveTo>
                <a:lnTo>
                  <a:pt x="275209" y="85089"/>
                </a:lnTo>
                <a:lnTo>
                  <a:pt x="274485" y="85280"/>
                </a:lnTo>
                <a:lnTo>
                  <a:pt x="275590" y="85089"/>
                </a:lnTo>
                <a:close/>
              </a:path>
              <a:path w="856614" h="518795">
                <a:moveTo>
                  <a:pt x="368554" y="84836"/>
                </a:moveTo>
                <a:lnTo>
                  <a:pt x="369120" y="84958"/>
                </a:lnTo>
                <a:lnTo>
                  <a:pt x="370840" y="85216"/>
                </a:lnTo>
                <a:lnTo>
                  <a:pt x="368554" y="84836"/>
                </a:lnTo>
                <a:close/>
              </a:path>
              <a:path w="856614" h="518795">
                <a:moveTo>
                  <a:pt x="563145" y="84836"/>
                </a:moveTo>
                <a:lnTo>
                  <a:pt x="368554" y="84836"/>
                </a:lnTo>
                <a:lnTo>
                  <a:pt x="370840" y="85216"/>
                </a:lnTo>
                <a:lnTo>
                  <a:pt x="563739" y="85216"/>
                </a:lnTo>
                <a:lnTo>
                  <a:pt x="563145" y="84836"/>
                </a:lnTo>
                <a:close/>
              </a:path>
              <a:path w="856614" h="518795">
                <a:moveTo>
                  <a:pt x="349480" y="82006"/>
                </a:moveTo>
                <a:lnTo>
                  <a:pt x="369120" y="84958"/>
                </a:lnTo>
                <a:lnTo>
                  <a:pt x="368554" y="84836"/>
                </a:lnTo>
                <a:lnTo>
                  <a:pt x="563145" y="84836"/>
                </a:lnTo>
                <a:lnTo>
                  <a:pt x="558987" y="82169"/>
                </a:lnTo>
                <a:lnTo>
                  <a:pt x="351663" y="82169"/>
                </a:lnTo>
                <a:lnTo>
                  <a:pt x="349480" y="82006"/>
                </a:lnTo>
                <a:close/>
              </a:path>
              <a:path w="856614" h="518795">
                <a:moveTo>
                  <a:pt x="294005" y="81914"/>
                </a:moveTo>
                <a:lnTo>
                  <a:pt x="290703" y="82423"/>
                </a:lnTo>
                <a:lnTo>
                  <a:pt x="291360" y="82371"/>
                </a:lnTo>
                <a:lnTo>
                  <a:pt x="294005" y="81914"/>
                </a:lnTo>
                <a:close/>
              </a:path>
              <a:path w="856614" h="518795">
                <a:moveTo>
                  <a:pt x="291360" y="82371"/>
                </a:moveTo>
                <a:lnTo>
                  <a:pt x="290703" y="82423"/>
                </a:lnTo>
                <a:lnTo>
                  <a:pt x="291058" y="82423"/>
                </a:lnTo>
                <a:lnTo>
                  <a:pt x="291360" y="82371"/>
                </a:lnTo>
                <a:close/>
              </a:path>
              <a:path w="856614" h="518795">
                <a:moveTo>
                  <a:pt x="297125" y="81914"/>
                </a:moveTo>
                <a:lnTo>
                  <a:pt x="294005" y="81914"/>
                </a:lnTo>
                <a:lnTo>
                  <a:pt x="291360" y="82371"/>
                </a:lnTo>
                <a:lnTo>
                  <a:pt x="297125" y="81914"/>
                </a:lnTo>
                <a:close/>
              </a:path>
              <a:path w="856614" h="518795">
                <a:moveTo>
                  <a:pt x="348869" y="81914"/>
                </a:moveTo>
                <a:lnTo>
                  <a:pt x="349480" y="82006"/>
                </a:lnTo>
                <a:lnTo>
                  <a:pt x="351663" y="82169"/>
                </a:lnTo>
                <a:lnTo>
                  <a:pt x="348869" y="81914"/>
                </a:lnTo>
                <a:close/>
              </a:path>
              <a:path w="856614" h="518795">
                <a:moveTo>
                  <a:pt x="558591" y="81914"/>
                </a:moveTo>
                <a:lnTo>
                  <a:pt x="348869" y="81914"/>
                </a:lnTo>
                <a:lnTo>
                  <a:pt x="351663" y="82169"/>
                </a:lnTo>
                <a:lnTo>
                  <a:pt x="558987" y="82169"/>
                </a:lnTo>
                <a:lnTo>
                  <a:pt x="558591" y="81914"/>
                </a:lnTo>
                <a:close/>
              </a:path>
              <a:path w="856614" h="518795">
                <a:moveTo>
                  <a:pt x="556337" y="80517"/>
                </a:moveTo>
                <a:lnTo>
                  <a:pt x="329438" y="80517"/>
                </a:lnTo>
                <a:lnTo>
                  <a:pt x="332486" y="80645"/>
                </a:lnTo>
                <a:lnTo>
                  <a:pt x="331243" y="80652"/>
                </a:lnTo>
                <a:lnTo>
                  <a:pt x="349480" y="82006"/>
                </a:lnTo>
                <a:lnTo>
                  <a:pt x="348869" y="81914"/>
                </a:lnTo>
                <a:lnTo>
                  <a:pt x="558591" y="81914"/>
                </a:lnTo>
                <a:lnTo>
                  <a:pt x="557403" y="81152"/>
                </a:lnTo>
                <a:lnTo>
                  <a:pt x="556337" y="80517"/>
                </a:lnTo>
                <a:close/>
              </a:path>
              <a:path w="856614" h="518795">
                <a:moveTo>
                  <a:pt x="313182" y="80645"/>
                </a:moveTo>
                <a:lnTo>
                  <a:pt x="310261" y="80772"/>
                </a:lnTo>
                <a:lnTo>
                  <a:pt x="311678" y="80763"/>
                </a:lnTo>
                <a:lnTo>
                  <a:pt x="313182" y="80645"/>
                </a:lnTo>
                <a:close/>
              </a:path>
              <a:path w="856614" h="518795">
                <a:moveTo>
                  <a:pt x="331147" y="80645"/>
                </a:moveTo>
                <a:lnTo>
                  <a:pt x="313092" y="80652"/>
                </a:lnTo>
                <a:lnTo>
                  <a:pt x="311678" y="80763"/>
                </a:lnTo>
                <a:lnTo>
                  <a:pt x="331243" y="80652"/>
                </a:lnTo>
                <a:close/>
              </a:path>
              <a:path w="856614" h="518795">
                <a:moveTo>
                  <a:pt x="329438" y="80517"/>
                </a:moveTo>
                <a:lnTo>
                  <a:pt x="331243" y="80652"/>
                </a:lnTo>
                <a:lnTo>
                  <a:pt x="332486" y="80645"/>
                </a:lnTo>
                <a:lnTo>
                  <a:pt x="329438" y="80517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411" y="656844"/>
            <a:ext cx="11572240" cy="5524500"/>
            <a:chOff x="248411" y="656844"/>
            <a:chExt cx="11572240" cy="5524500"/>
          </a:xfrm>
        </p:grpSpPr>
        <p:sp>
          <p:nvSpPr>
            <p:cNvPr id="3" name="object 3"/>
            <p:cNvSpPr/>
            <p:nvPr/>
          </p:nvSpPr>
          <p:spPr>
            <a:xfrm>
              <a:off x="248411" y="656844"/>
              <a:ext cx="11571732" cy="5524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07279" y="5548884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39" h="449579">
                  <a:moveTo>
                    <a:pt x="136220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49"/>
                  </a:lnTo>
                  <a:lnTo>
                    <a:pt x="5885" y="403813"/>
                  </a:lnTo>
                  <a:lnTo>
                    <a:pt x="21939" y="427631"/>
                  </a:lnTo>
                  <a:lnTo>
                    <a:pt x="45755" y="443690"/>
                  </a:lnTo>
                  <a:lnTo>
                    <a:pt x="74930" y="449579"/>
                  </a:lnTo>
                  <a:lnTo>
                    <a:pt x="1362202" y="449579"/>
                  </a:lnTo>
                  <a:lnTo>
                    <a:pt x="1391376" y="443690"/>
                  </a:lnTo>
                  <a:lnTo>
                    <a:pt x="1415192" y="427631"/>
                  </a:lnTo>
                  <a:lnTo>
                    <a:pt x="1431246" y="403813"/>
                  </a:lnTo>
                  <a:lnTo>
                    <a:pt x="1437132" y="374649"/>
                  </a:lnTo>
                  <a:lnTo>
                    <a:pt x="1437132" y="74929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70094" y="5594096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5634" y="5136896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15" y="464917"/>
                </a:moveTo>
                <a:lnTo>
                  <a:pt x="82867" y="465426"/>
                </a:lnTo>
                <a:lnTo>
                  <a:pt x="43687" y="485001"/>
                </a:lnTo>
                <a:lnTo>
                  <a:pt x="14700" y="517847"/>
                </a:lnTo>
                <a:lnTo>
                  <a:pt x="0" y="560793"/>
                </a:lnTo>
                <a:lnTo>
                  <a:pt x="3165" y="606076"/>
                </a:lnTo>
                <a:lnTo>
                  <a:pt x="22748" y="645280"/>
                </a:lnTo>
                <a:lnTo>
                  <a:pt x="55596" y="674283"/>
                </a:lnTo>
                <a:lnTo>
                  <a:pt x="98551" y="688962"/>
                </a:lnTo>
                <a:lnTo>
                  <a:pt x="143827" y="685830"/>
                </a:lnTo>
                <a:lnTo>
                  <a:pt x="183006" y="666257"/>
                </a:lnTo>
                <a:lnTo>
                  <a:pt x="211994" y="633412"/>
                </a:lnTo>
                <a:lnTo>
                  <a:pt x="226694" y="590461"/>
                </a:lnTo>
                <a:lnTo>
                  <a:pt x="226024" y="580872"/>
                </a:lnTo>
                <a:lnTo>
                  <a:pt x="151129" y="580872"/>
                </a:lnTo>
                <a:lnTo>
                  <a:pt x="75564" y="570382"/>
                </a:lnTo>
                <a:lnTo>
                  <a:pt x="90215" y="464917"/>
                </a:lnTo>
                <a:close/>
              </a:path>
              <a:path w="861695" h="688975">
                <a:moveTo>
                  <a:pt x="128142" y="462292"/>
                </a:moveTo>
                <a:lnTo>
                  <a:pt x="90215" y="464917"/>
                </a:lnTo>
                <a:lnTo>
                  <a:pt x="75564" y="570382"/>
                </a:lnTo>
                <a:lnTo>
                  <a:pt x="151129" y="580872"/>
                </a:lnTo>
                <a:lnTo>
                  <a:pt x="165787" y="475156"/>
                </a:lnTo>
                <a:lnTo>
                  <a:pt x="128142" y="462292"/>
                </a:lnTo>
                <a:close/>
              </a:path>
              <a:path w="861695" h="688975">
                <a:moveTo>
                  <a:pt x="165787" y="475156"/>
                </a:moveTo>
                <a:lnTo>
                  <a:pt x="151129" y="580872"/>
                </a:lnTo>
                <a:lnTo>
                  <a:pt x="226024" y="580872"/>
                </a:lnTo>
                <a:lnTo>
                  <a:pt x="223529" y="545178"/>
                </a:lnTo>
                <a:lnTo>
                  <a:pt x="203946" y="505974"/>
                </a:lnTo>
                <a:lnTo>
                  <a:pt x="171098" y="476971"/>
                </a:lnTo>
                <a:lnTo>
                  <a:pt x="165787" y="475156"/>
                </a:lnTo>
                <a:close/>
              </a:path>
              <a:path w="861695" h="688975">
                <a:moveTo>
                  <a:pt x="167571" y="462292"/>
                </a:moveTo>
                <a:lnTo>
                  <a:pt x="128142" y="462292"/>
                </a:lnTo>
                <a:lnTo>
                  <a:pt x="165787" y="475156"/>
                </a:lnTo>
                <a:lnTo>
                  <a:pt x="167571" y="462292"/>
                </a:lnTo>
                <a:close/>
              </a:path>
              <a:path w="861695" h="688975">
                <a:moveTo>
                  <a:pt x="530606" y="35305"/>
                </a:moveTo>
                <a:lnTo>
                  <a:pt x="474344" y="40893"/>
                </a:lnTo>
                <a:lnTo>
                  <a:pt x="421639" y="55244"/>
                </a:lnTo>
                <a:lnTo>
                  <a:pt x="372617" y="76580"/>
                </a:lnTo>
                <a:lnTo>
                  <a:pt x="327151" y="103504"/>
                </a:lnTo>
                <a:lnTo>
                  <a:pt x="285495" y="134111"/>
                </a:lnTo>
                <a:lnTo>
                  <a:pt x="247776" y="167258"/>
                </a:lnTo>
                <a:lnTo>
                  <a:pt x="213867" y="201675"/>
                </a:lnTo>
                <a:lnTo>
                  <a:pt x="184023" y="235711"/>
                </a:lnTo>
                <a:lnTo>
                  <a:pt x="157225" y="270763"/>
                </a:lnTo>
                <a:lnTo>
                  <a:pt x="135000" y="310006"/>
                </a:lnTo>
                <a:lnTo>
                  <a:pt x="117601" y="350900"/>
                </a:lnTo>
                <a:lnTo>
                  <a:pt x="104393" y="393064"/>
                </a:lnTo>
                <a:lnTo>
                  <a:pt x="94233" y="435990"/>
                </a:lnTo>
                <a:lnTo>
                  <a:pt x="90215" y="464917"/>
                </a:lnTo>
                <a:lnTo>
                  <a:pt x="128142" y="462292"/>
                </a:lnTo>
                <a:lnTo>
                  <a:pt x="167571" y="462292"/>
                </a:lnTo>
                <a:lnTo>
                  <a:pt x="169140" y="450976"/>
                </a:lnTo>
                <a:lnTo>
                  <a:pt x="169544" y="448055"/>
                </a:lnTo>
                <a:lnTo>
                  <a:pt x="173354" y="431037"/>
                </a:lnTo>
                <a:lnTo>
                  <a:pt x="178180" y="412114"/>
                </a:lnTo>
                <a:lnTo>
                  <a:pt x="183035" y="395604"/>
                </a:lnTo>
                <a:lnTo>
                  <a:pt x="183514" y="393953"/>
                </a:lnTo>
                <a:lnTo>
                  <a:pt x="189483" y="376300"/>
                </a:lnTo>
                <a:lnTo>
                  <a:pt x="195551" y="360933"/>
                </a:lnTo>
                <a:lnTo>
                  <a:pt x="196341" y="358901"/>
                </a:lnTo>
                <a:lnTo>
                  <a:pt x="202910" y="344550"/>
                </a:lnTo>
                <a:lnTo>
                  <a:pt x="203835" y="342518"/>
                </a:lnTo>
                <a:lnTo>
                  <a:pt x="211075" y="328929"/>
                </a:lnTo>
                <a:lnTo>
                  <a:pt x="210946" y="328929"/>
                </a:lnTo>
                <a:lnTo>
                  <a:pt x="212216" y="326770"/>
                </a:lnTo>
                <a:lnTo>
                  <a:pt x="219993" y="314324"/>
                </a:lnTo>
                <a:lnTo>
                  <a:pt x="219837" y="314324"/>
                </a:lnTo>
                <a:lnTo>
                  <a:pt x="221487" y="311911"/>
                </a:lnTo>
                <a:lnTo>
                  <a:pt x="230416" y="299719"/>
                </a:lnTo>
                <a:lnTo>
                  <a:pt x="230250" y="299719"/>
                </a:lnTo>
                <a:lnTo>
                  <a:pt x="242359" y="284733"/>
                </a:lnTo>
                <a:lnTo>
                  <a:pt x="256031" y="268604"/>
                </a:lnTo>
                <a:lnTo>
                  <a:pt x="270128" y="252983"/>
                </a:lnTo>
                <a:lnTo>
                  <a:pt x="284027" y="238378"/>
                </a:lnTo>
                <a:lnTo>
                  <a:pt x="284988" y="237362"/>
                </a:lnTo>
                <a:lnTo>
                  <a:pt x="299699" y="223011"/>
                </a:lnTo>
                <a:lnTo>
                  <a:pt x="315869" y="208279"/>
                </a:lnTo>
                <a:lnTo>
                  <a:pt x="316991" y="207263"/>
                </a:lnTo>
                <a:lnTo>
                  <a:pt x="332959" y="193801"/>
                </a:lnTo>
                <a:lnTo>
                  <a:pt x="350321" y="180212"/>
                </a:lnTo>
                <a:lnTo>
                  <a:pt x="351789" y="179069"/>
                </a:lnTo>
                <a:lnTo>
                  <a:pt x="368793" y="167385"/>
                </a:lnTo>
                <a:lnTo>
                  <a:pt x="368554" y="167385"/>
                </a:lnTo>
                <a:lnTo>
                  <a:pt x="387312" y="155574"/>
                </a:lnTo>
                <a:lnTo>
                  <a:pt x="387095" y="155574"/>
                </a:lnTo>
                <a:lnTo>
                  <a:pt x="389127" y="154431"/>
                </a:lnTo>
                <a:lnTo>
                  <a:pt x="406460" y="144906"/>
                </a:lnTo>
                <a:lnTo>
                  <a:pt x="406272" y="144906"/>
                </a:lnTo>
                <a:lnTo>
                  <a:pt x="408305" y="143890"/>
                </a:lnTo>
                <a:lnTo>
                  <a:pt x="426229" y="135508"/>
                </a:lnTo>
                <a:lnTo>
                  <a:pt x="425958" y="135508"/>
                </a:lnTo>
                <a:lnTo>
                  <a:pt x="428116" y="134619"/>
                </a:lnTo>
                <a:lnTo>
                  <a:pt x="446189" y="127507"/>
                </a:lnTo>
                <a:lnTo>
                  <a:pt x="445896" y="127507"/>
                </a:lnTo>
                <a:lnTo>
                  <a:pt x="448437" y="126618"/>
                </a:lnTo>
                <a:lnTo>
                  <a:pt x="448701" y="126618"/>
                </a:lnTo>
                <a:lnTo>
                  <a:pt x="466333" y="121030"/>
                </a:lnTo>
                <a:lnTo>
                  <a:pt x="469138" y="120141"/>
                </a:lnTo>
                <a:lnTo>
                  <a:pt x="469995" y="120141"/>
                </a:lnTo>
                <a:lnTo>
                  <a:pt x="487267" y="116077"/>
                </a:lnTo>
                <a:lnTo>
                  <a:pt x="486790" y="116077"/>
                </a:lnTo>
                <a:lnTo>
                  <a:pt x="489965" y="115442"/>
                </a:lnTo>
                <a:lnTo>
                  <a:pt x="491145" y="115442"/>
                </a:lnTo>
                <a:lnTo>
                  <a:pt x="509433" y="112775"/>
                </a:lnTo>
                <a:lnTo>
                  <a:pt x="508762" y="112775"/>
                </a:lnTo>
                <a:lnTo>
                  <a:pt x="511174" y="112521"/>
                </a:lnTo>
                <a:lnTo>
                  <a:pt x="512245" y="112521"/>
                </a:lnTo>
                <a:lnTo>
                  <a:pt x="520954" y="111886"/>
                </a:lnTo>
                <a:lnTo>
                  <a:pt x="519175" y="111886"/>
                </a:lnTo>
                <a:lnTo>
                  <a:pt x="530091" y="111552"/>
                </a:lnTo>
                <a:lnTo>
                  <a:pt x="528955" y="111505"/>
                </a:lnTo>
                <a:lnTo>
                  <a:pt x="654852" y="111505"/>
                </a:lnTo>
                <a:lnTo>
                  <a:pt x="679074" y="67628"/>
                </a:lnTo>
                <a:lnTo>
                  <a:pt x="639063" y="52069"/>
                </a:lnTo>
                <a:lnTo>
                  <a:pt x="585596" y="39750"/>
                </a:lnTo>
                <a:lnTo>
                  <a:pt x="558164" y="36448"/>
                </a:lnTo>
                <a:lnTo>
                  <a:pt x="530606" y="35305"/>
                </a:lnTo>
                <a:close/>
              </a:path>
              <a:path w="861695" h="688975">
                <a:moveTo>
                  <a:pt x="169544" y="448055"/>
                </a:moveTo>
                <a:lnTo>
                  <a:pt x="169037" y="450976"/>
                </a:lnTo>
                <a:lnTo>
                  <a:pt x="169323" y="449654"/>
                </a:lnTo>
                <a:lnTo>
                  <a:pt x="169544" y="448055"/>
                </a:lnTo>
                <a:close/>
              </a:path>
              <a:path w="861695" h="688975">
                <a:moveTo>
                  <a:pt x="169323" y="449654"/>
                </a:moveTo>
                <a:lnTo>
                  <a:pt x="169037" y="450976"/>
                </a:lnTo>
                <a:lnTo>
                  <a:pt x="169323" y="449654"/>
                </a:lnTo>
                <a:close/>
              </a:path>
              <a:path w="861695" h="688975">
                <a:moveTo>
                  <a:pt x="169669" y="448055"/>
                </a:moveTo>
                <a:lnTo>
                  <a:pt x="169323" y="449654"/>
                </a:lnTo>
                <a:lnTo>
                  <a:pt x="169669" y="448055"/>
                </a:lnTo>
                <a:close/>
              </a:path>
              <a:path w="861695" h="688975">
                <a:moveTo>
                  <a:pt x="173480" y="431037"/>
                </a:moveTo>
                <a:lnTo>
                  <a:pt x="173227" y="432053"/>
                </a:lnTo>
                <a:lnTo>
                  <a:pt x="173480" y="431037"/>
                </a:lnTo>
                <a:close/>
              </a:path>
              <a:path w="861695" h="688975">
                <a:moveTo>
                  <a:pt x="178242" y="412114"/>
                </a:moveTo>
                <a:lnTo>
                  <a:pt x="177816" y="413581"/>
                </a:lnTo>
                <a:lnTo>
                  <a:pt x="178242" y="412114"/>
                </a:lnTo>
                <a:close/>
              </a:path>
              <a:path w="861695" h="688975">
                <a:moveTo>
                  <a:pt x="183514" y="393953"/>
                </a:moveTo>
                <a:lnTo>
                  <a:pt x="183006" y="395604"/>
                </a:lnTo>
                <a:lnTo>
                  <a:pt x="183219" y="394970"/>
                </a:lnTo>
                <a:lnTo>
                  <a:pt x="183514" y="393953"/>
                </a:lnTo>
                <a:close/>
              </a:path>
              <a:path w="861695" h="688975">
                <a:moveTo>
                  <a:pt x="183219" y="394970"/>
                </a:moveTo>
                <a:lnTo>
                  <a:pt x="183006" y="395604"/>
                </a:lnTo>
                <a:lnTo>
                  <a:pt x="183219" y="394970"/>
                </a:lnTo>
                <a:close/>
              </a:path>
              <a:path w="861695" h="688975">
                <a:moveTo>
                  <a:pt x="183560" y="393953"/>
                </a:moveTo>
                <a:lnTo>
                  <a:pt x="183219" y="394970"/>
                </a:lnTo>
                <a:lnTo>
                  <a:pt x="183560" y="393953"/>
                </a:lnTo>
                <a:close/>
              </a:path>
              <a:path w="861695" h="688975">
                <a:moveTo>
                  <a:pt x="189569" y="376300"/>
                </a:moveTo>
                <a:lnTo>
                  <a:pt x="188975" y="377824"/>
                </a:lnTo>
                <a:lnTo>
                  <a:pt x="189569" y="376300"/>
                </a:lnTo>
                <a:close/>
              </a:path>
              <a:path w="861695" h="688975">
                <a:moveTo>
                  <a:pt x="196341" y="358901"/>
                </a:moveTo>
                <a:lnTo>
                  <a:pt x="195452" y="360933"/>
                </a:lnTo>
                <a:lnTo>
                  <a:pt x="196129" y="359446"/>
                </a:lnTo>
                <a:lnTo>
                  <a:pt x="196341" y="358901"/>
                </a:lnTo>
                <a:close/>
              </a:path>
              <a:path w="861695" h="688975">
                <a:moveTo>
                  <a:pt x="196129" y="359446"/>
                </a:moveTo>
                <a:lnTo>
                  <a:pt x="195452" y="360933"/>
                </a:lnTo>
                <a:lnTo>
                  <a:pt x="196129" y="359446"/>
                </a:lnTo>
                <a:close/>
              </a:path>
              <a:path w="861695" h="688975">
                <a:moveTo>
                  <a:pt x="196377" y="358901"/>
                </a:moveTo>
                <a:lnTo>
                  <a:pt x="196129" y="359446"/>
                </a:lnTo>
                <a:lnTo>
                  <a:pt x="196377" y="358901"/>
                </a:lnTo>
                <a:close/>
              </a:path>
              <a:path w="861695" h="688975">
                <a:moveTo>
                  <a:pt x="203835" y="342518"/>
                </a:moveTo>
                <a:lnTo>
                  <a:pt x="202818" y="344550"/>
                </a:lnTo>
                <a:lnTo>
                  <a:pt x="203474" y="343309"/>
                </a:lnTo>
                <a:lnTo>
                  <a:pt x="203835" y="342518"/>
                </a:lnTo>
                <a:close/>
              </a:path>
              <a:path w="861695" h="688975">
                <a:moveTo>
                  <a:pt x="203474" y="343309"/>
                </a:moveTo>
                <a:lnTo>
                  <a:pt x="202818" y="344550"/>
                </a:lnTo>
                <a:lnTo>
                  <a:pt x="203474" y="343309"/>
                </a:lnTo>
                <a:close/>
              </a:path>
              <a:path w="861695" h="688975">
                <a:moveTo>
                  <a:pt x="203893" y="342518"/>
                </a:moveTo>
                <a:lnTo>
                  <a:pt x="203474" y="343309"/>
                </a:lnTo>
                <a:lnTo>
                  <a:pt x="203893" y="342518"/>
                </a:lnTo>
                <a:close/>
              </a:path>
              <a:path w="861695" h="688975">
                <a:moveTo>
                  <a:pt x="212216" y="326770"/>
                </a:moveTo>
                <a:lnTo>
                  <a:pt x="210946" y="328929"/>
                </a:lnTo>
                <a:lnTo>
                  <a:pt x="211825" y="327511"/>
                </a:lnTo>
                <a:lnTo>
                  <a:pt x="212216" y="326770"/>
                </a:lnTo>
                <a:close/>
              </a:path>
              <a:path w="861695" h="688975">
                <a:moveTo>
                  <a:pt x="211825" y="327511"/>
                </a:moveTo>
                <a:lnTo>
                  <a:pt x="210946" y="328929"/>
                </a:lnTo>
                <a:lnTo>
                  <a:pt x="211075" y="328929"/>
                </a:lnTo>
                <a:lnTo>
                  <a:pt x="211825" y="327511"/>
                </a:lnTo>
                <a:close/>
              </a:path>
              <a:path w="861695" h="688975">
                <a:moveTo>
                  <a:pt x="212284" y="326770"/>
                </a:moveTo>
                <a:lnTo>
                  <a:pt x="211825" y="327511"/>
                </a:lnTo>
                <a:lnTo>
                  <a:pt x="212284" y="326770"/>
                </a:lnTo>
                <a:close/>
              </a:path>
              <a:path w="861695" h="688975">
                <a:moveTo>
                  <a:pt x="221487" y="311911"/>
                </a:moveTo>
                <a:lnTo>
                  <a:pt x="219837" y="314324"/>
                </a:lnTo>
                <a:lnTo>
                  <a:pt x="220915" y="312835"/>
                </a:lnTo>
                <a:lnTo>
                  <a:pt x="221487" y="311911"/>
                </a:lnTo>
                <a:close/>
              </a:path>
              <a:path w="861695" h="688975">
                <a:moveTo>
                  <a:pt x="220915" y="312835"/>
                </a:moveTo>
                <a:lnTo>
                  <a:pt x="219837" y="314324"/>
                </a:lnTo>
                <a:lnTo>
                  <a:pt x="219993" y="314324"/>
                </a:lnTo>
                <a:lnTo>
                  <a:pt x="220915" y="312835"/>
                </a:lnTo>
                <a:close/>
              </a:path>
              <a:path w="861695" h="688975">
                <a:moveTo>
                  <a:pt x="221584" y="311911"/>
                </a:moveTo>
                <a:lnTo>
                  <a:pt x="220915" y="312835"/>
                </a:lnTo>
                <a:lnTo>
                  <a:pt x="221584" y="311911"/>
                </a:lnTo>
                <a:close/>
              </a:path>
              <a:path w="861695" h="688975">
                <a:moveTo>
                  <a:pt x="231520" y="298195"/>
                </a:moveTo>
                <a:lnTo>
                  <a:pt x="230250" y="299719"/>
                </a:lnTo>
                <a:lnTo>
                  <a:pt x="230416" y="299719"/>
                </a:lnTo>
                <a:lnTo>
                  <a:pt x="231520" y="298195"/>
                </a:lnTo>
                <a:close/>
              </a:path>
              <a:path w="861695" h="688975">
                <a:moveTo>
                  <a:pt x="243077" y="283844"/>
                </a:moveTo>
                <a:lnTo>
                  <a:pt x="242315" y="284733"/>
                </a:lnTo>
                <a:lnTo>
                  <a:pt x="243077" y="283844"/>
                </a:lnTo>
                <a:close/>
              </a:path>
              <a:path w="861695" h="688975">
                <a:moveTo>
                  <a:pt x="256082" y="268604"/>
                </a:moveTo>
                <a:lnTo>
                  <a:pt x="255396" y="269366"/>
                </a:lnTo>
                <a:lnTo>
                  <a:pt x="256082" y="268604"/>
                </a:lnTo>
                <a:close/>
              </a:path>
              <a:path w="861695" h="688975">
                <a:moveTo>
                  <a:pt x="270214" y="252983"/>
                </a:moveTo>
                <a:lnTo>
                  <a:pt x="269493" y="253745"/>
                </a:lnTo>
                <a:lnTo>
                  <a:pt x="270214" y="252983"/>
                </a:lnTo>
                <a:close/>
              </a:path>
              <a:path w="861695" h="688975">
                <a:moveTo>
                  <a:pt x="284698" y="237669"/>
                </a:moveTo>
                <a:lnTo>
                  <a:pt x="283971" y="238378"/>
                </a:lnTo>
                <a:lnTo>
                  <a:pt x="284698" y="237669"/>
                </a:lnTo>
                <a:close/>
              </a:path>
              <a:path w="861695" h="688975">
                <a:moveTo>
                  <a:pt x="285011" y="237362"/>
                </a:moveTo>
                <a:lnTo>
                  <a:pt x="284698" y="237669"/>
                </a:lnTo>
                <a:lnTo>
                  <a:pt x="285011" y="237362"/>
                </a:lnTo>
                <a:close/>
              </a:path>
              <a:path w="861695" h="688975">
                <a:moveTo>
                  <a:pt x="300609" y="222122"/>
                </a:moveTo>
                <a:lnTo>
                  <a:pt x="299592" y="223011"/>
                </a:lnTo>
                <a:lnTo>
                  <a:pt x="300609" y="222122"/>
                </a:lnTo>
                <a:close/>
              </a:path>
              <a:path w="861695" h="688975">
                <a:moveTo>
                  <a:pt x="642216" y="134395"/>
                </a:moveTo>
                <a:lnTo>
                  <a:pt x="605916" y="200151"/>
                </a:lnTo>
                <a:lnTo>
                  <a:pt x="861187" y="210565"/>
                </a:lnTo>
                <a:lnTo>
                  <a:pt x="821106" y="152272"/>
                </a:lnTo>
                <a:lnTo>
                  <a:pt x="677037" y="152272"/>
                </a:lnTo>
                <a:lnTo>
                  <a:pt x="642216" y="134395"/>
                </a:lnTo>
                <a:close/>
              </a:path>
              <a:path w="861695" h="688975">
                <a:moveTo>
                  <a:pt x="316163" y="208013"/>
                </a:moveTo>
                <a:lnTo>
                  <a:pt x="315848" y="208279"/>
                </a:lnTo>
                <a:lnTo>
                  <a:pt x="316163" y="208013"/>
                </a:lnTo>
                <a:close/>
              </a:path>
              <a:path w="861695" h="688975">
                <a:moveTo>
                  <a:pt x="317049" y="207263"/>
                </a:moveTo>
                <a:lnTo>
                  <a:pt x="316163" y="208013"/>
                </a:lnTo>
                <a:lnTo>
                  <a:pt x="317049" y="207263"/>
                </a:lnTo>
                <a:close/>
              </a:path>
              <a:path w="861695" h="688975">
                <a:moveTo>
                  <a:pt x="334010" y="192912"/>
                </a:moveTo>
                <a:lnTo>
                  <a:pt x="332866" y="193801"/>
                </a:lnTo>
                <a:lnTo>
                  <a:pt x="334010" y="192912"/>
                </a:lnTo>
                <a:close/>
              </a:path>
              <a:path w="861695" h="688975">
                <a:moveTo>
                  <a:pt x="351789" y="179069"/>
                </a:moveTo>
                <a:lnTo>
                  <a:pt x="350265" y="180212"/>
                </a:lnTo>
                <a:lnTo>
                  <a:pt x="350770" y="179863"/>
                </a:lnTo>
                <a:lnTo>
                  <a:pt x="351789" y="179069"/>
                </a:lnTo>
                <a:close/>
              </a:path>
              <a:path w="861695" h="688975">
                <a:moveTo>
                  <a:pt x="350770" y="179863"/>
                </a:moveTo>
                <a:lnTo>
                  <a:pt x="350265" y="180212"/>
                </a:lnTo>
                <a:lnTo>
                  <a:pt x="350770" y="179863"/>
                </a:lnTo>
                <a:close/>
              </a:path>
              <a:path w="861695" h="688975">
                <a:moveTo>
                  <a:pt x="351916" y="179069"/>
                </a:moveTo>
                <a:lnTo>
                  <a:pt x="350770" y="179863"/>
                </a:lnTo>
                <a:lnTo>
                  <a:pt x="351916" y="179069"/>
                </a:lnTo>
                <a:close/>
              </a:path>
              <a:path w="861695" h="688975">
                <a:moveTo>
                  <a:pt x="370077" y="166496"/>
                </a:moveTo>
                <a:lnTo>
                  <a:pt x="368554" y="167385"/>
                </a:lnTo>
                <a:lnTo>
                  <a:pt x="368793" y="167385"/>
                </a:lnTo>
                <a:lnTo>
                  <a:pt x="370077" y="166496"/>
                </a:lnTo>
                <a:close/>
              </a:path>
              <a:path w="861695" h="688975">
                <a:moveTo>
                  <a:pt x="389127" y="154431"/>
                </a:moveTo>
                <a:lnTo>
                  <a:pt x="387095" y="155574"/>
                </a:lnTo>
                <a:lnTo>
                  <a:pt x="388828" y="154620"/>
                </a:lnTo>
                <a:lnTo>
                  <a:pt x="389127" y="154431"/>
                </a:lnTo>
                <a:close/>
              </a:path>
              <a:path w="861695" h="688975">
                <a:moveTo>
                  <a:pt x="388828" y="154620"/>
                </a:moveTo>
                <a:lnTo>
                  <a:pt x="387095" y="155574"/>
                </a:lnTo>
                <a:lnTo>
                  <a:pt x="387312" y="155574"/>
                </a:lnTo>
                <a:lnTo>
                  <a:pt x="388828" y="154620"/>
                </a:lnTo>
                <a:close/>
              </a:path>
              <a:path w="861695" h="688975">
                <a:moveTo>
                  <a:pt x="389170" y="154431"/>
                </a:moveTo>
                <a:lnTo>
                  <a:pt x="388828" y="154620"/>
                </a:lnTo>
                <a:lnTo>
                  <a:pt x="389170" y="154431"/>
                </a:lnTo>
                <a:close/>
              </a:path>
              <a:path w="861695" h="688975">
                <a:moveTo>
                  <a:pt x="679074" y="67628"/>
                </a:moveTo>
                <a:lnTo>
                  <a:pt x="642216" y="134395"/>
                </a:lnTo>
                <a:lnTo>
                  <a:pt x="677037" y="152272"/>
                </a:lnTo>
                <a:lnTo>
                  <a:pt x="711962" y="84581"/>
                </a:lnTo>
                <a:lnTo>
                  <a:pt x="679074" y="67628"/>
                </a:lnTo>
                <a:close/>
              </a:path>
              <a:path w="861695" h="688975">
                <a:moveTo>
                  <a:pt x="716407" y="0"/>
                </a:moveTo>
                <a:lnTo>
                  <a:pt x="679074" y="67628"/>
                </a:lnTo>
                <a:lnTo>
                  <a:pt x="711962" y="84581"/>
                </a:lnTo>
                <a:lnTo>
                  <a:pt x="677037" y="152272"/>
                </a:lnTo>
                <a:lnTo>
                  <a:pt x="821106" y="152272"/>
                </a:lnTo>
                <a:lnTo>
                  <a:pt x="716407" y="0"/>
                </a:lnTo>
                <a:close/>
              </a:path>
              <a:path w="861695" h="688975">
                <a:moveTo>
                  <a:pt x="408305" y="143890"/>
                </a:moveTo>
                <a:lnTo>
                  <a:pt x="406272" y="144906"/>
                </a:lnTo>
                <a:lnTo>
                  <a:pt x="407566" y="144297"/>
                </a:lnTo>
                <a:lnTo>
                  <a:pt x="408305" y="143890"/>
                </a:lnTo>
                <a:close/>
              </a:path>
              <a:path w="861695" h="688975">
                <a:moveTo>
                  <a:pt x="407566" y="144297"/>
                </a:moveTo>
                <a:lnTo>
                  <a:pt x="406272" y="144906"/>
                </a:lnTo>
                <a:lnTo>
                  <a:pt x="406460" y="144906"/>
                </a:lnTo>
                <a:lnTo>
                  <a:pt x="407566" y="144297"/>
                </a:lnTo>
                <a:close/>
              </a:path>
              <a:path w="861695" h="688975">
                <a:moveTo>
                  <a:pt x="408430" y="143890"/>
                </a:moveTo>
                <a:lnTo>
                  <a:pt x="407566" y="144297"/>
                </a:lnTo>
                <a:lnTo>
                  <a:pt x="408430" y="143890"/>
                </a:lnTo>
                <a:close/>
              </a:path>
              <a:path w="861695" h="688975">
                <a:moveTo>
                  <a:pt x="428116" y="134619"/>
                </a:moveTo>
                <a:lnTo>
                  <a:pt x="425958" y="135508"/>
                </a:lnTo>
                <a:lnTo>
                  <a:pt x="427651" y="134839"/>
                </a:lnTo>
                <a:lnTo>
                  <a:pt x="428116" y="134619"/>
                </a:lnTo>
                <a:close/>
              </a:path>
              <a:path w="861695" h="688975">
                <a:moveTo>
                  <a:pt x="427651" y="134839"/>
                </a:moveTo>
                <a:lnTo>
                  <a:pt x="425958" y="135508"/>
                </a:lnTo>
                <a:lnTo>
                  <a:pt x="426229" y="135508"/>
                </a:lnTo>
                <a:lnTo>
                  <a:pt x="427651" y="134839"/>
                </a:lnTo>
                <a:close/>
              </a:path>
              <a:path w="861695" h="688975">
                <a:moveTo>
                  <a:pt x="428205" y="134619"/>
                </a:moveTo>
                <a:lnTo>
                  <a:pt x="427651" y="134839"/>
                </a:lnTo>
                <a:lnTo>
                  <a:pt x="428205" y="134619"/>
                </a:lnTo>
                <a:close/>
              </a:path>
              <a:path w="861695" h="688975">
                <a:moveTo>
                  <a:pt x="637019" y="131726"/>
                </a:moveTo>
                <a:lnTo>
                  <a:pt x="642216" y="134395"/>
                </a:lnTo>
                <a:lnTo>
                  <a:pt x="643144" y="132714"/>
                </a:lnTo>
                <a:lnTo>
                  <a:pt x="639952" y="132714"/>
                </a:lnTo>
                <a:lnTo>
                  <a:pt x="637019" y="131726"/>
                </a:lnTo>
                <a:close/>
              </a:path>
              <a:path w="861695" h="688975">
                <a:moveTo>
                  <a:pt x="634491" y="130428"/>
                </a:moveTo>
                <a:lnTo>
                  <a:pt x="637019" y="131726"/>
                </a:lnTo>
                <a:lnTo>
                  <a:pt x="639952" y="132714"/>
                </a:lnTo>
                <a:lnTo>
                  <a:pt x="634491" y="130428"/>
                </a:lnTo>
                <a:close/>
              </a:path>
              <a:path w="861695" h="688975">
                <a:moveTo>
                  <a:pt x="644406" y="130428"/>
                </a:moveTo>
                <a:lnTo>
                  <a:pt x="634491" y="130428"/>
                </a:lnTo>
                <a:lnTo>
                  <a:pt x="639952" y="132714"/>
                </a:lnTo>
                <a:lnTo>
                  <a:pt x="643144" y="132714"/>
                </a:lnTo>
                <a:lnTo>
                  <a:pt x="644406" y="130428"/>
                </a:lnTo>
                <a:close/>
              </a:path>
              <a:path w="861695" h="688975">
                <a:moveTo>
                  <a:pt x="647561" y="124713"/>
                </a:moveTo>
                <a:lnTo>
                  <a:pt x="616204" y="124713"/>
                </a:lnTo>
                <a:lnTo>
                  <a:pt x="618489" y="125475"/>
                </a:lnTo>
                <a:lnTo>
                  <a:pt x="637019" y="131726"/>
                </a:lnTo>
                <a:lnTo>
                  <a:pt x="634491" y="130428"/>
                </a:lnTo>
                <a:lnTo>
                  <a:pt x="644406" y="130428"/>
                </a:lnTo>
                <a:lnTo>
                  <a:pt x="647561" y="124713"/>
                </a:lnTo>
                <a:close/>
              </a:path>
              <a:path w="861695" h="688975">
                <a:moveTo>
                  <a:pt x="448437" y="126618"/>
                </a:moveTo>
                <a:lnTo>
                  <a:pt x="445896" y="127507"/>
                </a:lnTo>
                <a:lnTo>
                  <a:pt x="447367" y="127041"/>
                </a:lnTo>
                <a:lnTo>
                  <a:pt x="448437" y="126618"/>
                </a:lnTo>
                <a:close/>
              </a:path>
              <a:path w="861695" h="688975">
                <a:moveTo>
                  <a:pt x="447367" y="127041"/>
                </a:moveTo>
                <a:lnTo>
                  <a:pt x="445896" y="127507"/>
                </a:lnTo>
                <a:lnTo>
                  <a:pt x="446189" y="127507"/>
                </a:lnTo>
                <a:lnTo>
                  <a:pt x="447367" y="127041"/>
                </a:lnTo>
                <a:close/>
              </a:path>
              <a:path w="861695" h="688975">
                <a:moveTo>
                  <a:pt x="448701" y="126618"/>
                </a:moveTo>
                <a:lnTo>
                  <a:pt x="448437" y="126618"/>
                </a:lnTo>
                <a:lnTo>
                  <a:pt x="447367" y="127041"/>
                </a:lnTo>
                <a:lnTo>
                  <a:pt x="448701" y="126618"/>
                </a:lnTo>
                <a:close/>
              </a:path>
              <a:path w="861695" h="688975">
                <a:moveTo>
                  <a:pt x="618381" y="125447"/>
                </a:moveTo>
                <a:close/>
              </a:path>
              <a:path w="861695" h="688975">
                <a:moveTo>
                  <a:pt x="594977" y="119320"/>
                </a:moveTo>
                <a:lnTo>
                  <a:pt x="618381" y="125447"/>
                </a:lnTo>
                <a:lnTo>
                  <a:pt x="616204" y="124713"/>
                </a:lnTo>
                <a:lnTo>
                  <a:pt x="647561" y="124713"/>
                </a:lnTo>
                <a:lnTo>
                  <a:pt x="650365" y="119633"/>
                </a:lnTo>
                <a:lnTo>
                  <a:pt x="596518" y="119633"/>
                </a:lnTo>
                <a:lnTo>
                  <a:pt x="594977" y="119320"/>
                </a:lnTo>
                <a:close/>
              </a:path>
              <a:path w="861695" h="688975">
                <a:moveTo>
                  <a:pt x="469138" y="120141"/>
                </a:moveTo>
                <a:lnTo>
                  <a:pt x="466216" y="121030"/>
                </a:lnTo>
                <a:lnTo>
                  <a:pt x="466667" y="120924"/>
                </a:lnTo>
                <a:lnTo>
                  <a:pt x="469138" y="120141"/>
                </a:lnTo>
                <a:close/>
              </a:path>
              <a:path w="861695" h="688975">
                <a:moveTo>
                  <a:pt x="466667" y="120924"/>
                </a:moveTo>
                <a:lnTo>
                  <a:pt x="466216" y="121030"/>
                </a:lnTo>
                <a:lnTo>
                  <a:pt x="466667" y="120924"/>
                </a:lnTo>
                <a:close/>
              </a:path>
              <a:path w="861695" h="688975">
                <a:moveTo>
                  <a:pt x="469995" y="120141"/>
                </a:moveTo>
                <a:lnTo>
                  <a:pt x="469138" y="120141"/>
                </a:lnTo>
                <a:lnTo>
                  <a:pt x="466667" y="120924"/>
                </a:lnTo>
                <a:lnTo>
                  <a:pt x="469995" y="120141"/>
                </a:lnTo>
                <a:close/>
              </a:path>
              <a:path w="861695" h="688975">
                <a:moveTo>
                  <a:pt x="594233" y="119125"/>
                </a:moveTo>
                <a:lnTo>
                  <a:pt x="594977" y="119320"/>
                </a:lnTo>
                <a:lnTo>
                  <a:pt x="596518" y="119633"/>
                </a:lnTo>
                <a:lnTo>
                  <a:pt x="594233" y="119125"/>
                </a:lnTo>
                <a:close/>
              </a:path>
              <a:path w="861695" h="688975">
                <a:moveTo>
                  <a:pt x="650645" y="119125"/>
                </a:moveTo>
                <a:lnTo>
                  <a:pt x="594233" y="119125"/>
                </a:lnTo>
                <a:lnTo>
                  <a:pt x="596518" y="119633"/>
                </a:lnTo>
                <a:lnTo>
                  <a:pt x="650365" y="119633"/>
                </a:lnTo>
                <a:lnTo>
                  <a:pt x="650645" y="119125"/>
                </a:lnTo>
                <a:close/>
              </a:path>
              <a:path w="861695" h="688975">
                <a:moveTo>
                  <a:pt x="574039" y="115067"/>
                </a:moveTo>
                <a:lnTo>
                  <a:pt x="594977" y="119320"/>
                </a:lnTo>
                <a:lnTo>
                  <a:pt x="594233" y="119125"/>
                </a:lnTo>
                <a:lnTo>
                  <a:pt x="650645" y="119125"/>
                </a:lnTo>
                <a:lnTo>
                  <a:pt x="652819" y="115188"/>
                </a:lnTo>
                <a:lnTo>
                  <a:pt x="575056" y="115188"/>
                </a:lnTo>
                <a:lnTo>
                  <a:pt x="574039" y="115067"/>
                </a:lnTo>
                <a:close/>
              </a:path>
              <a:path w="861695" h="688975">
                <a:moveTo>
                  <a:pt x="489965" y="115442"/>
                </a:moveTo>
                <a:lnTo>
                  <a:pt x="486790" y="116077"/>
                </a:lnTo>
                <a:lnTo>
                  <a:pt x="488043" y="115895"/>
                </a:lnTo>
                <a:lnTo>
                  <a:pt x="489965" y="115442"/>
                </a:lnTo>
                <a:close/>
              </a:path>
              <a:path w="861695" h="688975">
                <a:moveTo>
                  <a:pt x="488043" y="115895"/>
                </a:moveTo>
                <a:lnTo>
                  <a:pt x="486790" y="116077"/>
                </a:lnTo>
                <a:lnTo>
                  <a:pt x="487267" y="116077"/>
                </a:lnTo>
                <a:lnTo>
                  <a:pt x="488043" y="115895"/>
                </a:lnTo>
                <a:close/>
              </a:path>
              <a:path w="861695" h="688975">
                <a:moveTo>
                  <a:pt x="491145" y="115442"/>
                </a:moveTo>
                <a:lnTo>
                  <a:pt x="489965" y="115442"/>
                </a:lnTo>
                <a:lnTo>
                  <a:pt x="488043" y="115895"/>
                </a:lnTo>
                <a:lnTo>
                  <a:pt x="491145" y="115442"/>
                </a:lnTo>
                <a:close/>
              </a:path>
              <a:path w="861695" h="688975">
                <a:moveTo>
                  <a:pt x="572135" y="114680"/>
                </a:moveTo>
                <a:lnTo>
                  <a:pt x="574039" y="115067"/>
                </a:lnTo>
                <a:lnTo>
                  <a:pt x="575056" y="115188"/>
                </a:lnTo>
                <a:lnTo>
                  <a:pt x="572135" y="114680"/>
                </a:lnTo>
                <a:close/>
              </a:path>
              <a:path w="861695" h="688975">
                <a:moveTo>
                  <a:pt x="653099" y="114680"/>
                </a:moveTo>
                <a:lnTo>
                  <a:pt x="572135" y="114680"/>
                </a:lnTo>
                <a:lnTo>
                  <a:pt x="575056" y="115188"/>
                </a:lnTo>
                <a:lnTo>
                  <a:pt x="652819" y="115188"/>
                </a:lnTo>
                <a:lnTo>
                  <a:pt x="653099" y="114680"/>
                </a:lnTo>
                <a:close/>
              </a:path>
              <a:path w="861695" h="688975">
                <a:moveTo>
                  <a:pt x="552191" y="112464"/>
                </a:moveTo>
                <a:lnTo>
                  <a:pt x="574039" y="115067"/>
                </a:lnTo>
                <a:lnTo>
                  <a:pt x="572135" y="114680"/>
                </a:lnTo>
                <a:lnTo>
                  <a:pt x="653099" y="114680"/>
                </a:lnTo>
                <a:lnTo>
                  <a:pt x="654291" y="112521"/>
                </a:lnTo>
                <a:lnTo>
                  <a:pt x="553592" y="112521"/>
                </a:lnTo>
                <a:lnTo>
                  <a:pt x="552191" y="112464"/>
                </a:lnTo>
                <a:close/>
              </a:path>
              <a:path w="861695" h="688975">
                <a:moveTo>
                  <a:pt x="511174" y="112521"/>
                </a:moveTo>
                <a:lnTo>
                  <a:pt x="508762" y="112775"/>
                </a:lnTo>
                <a:lnTo>
                  <a:pt x="510104" y="112678"/>
                </a:lnTo>
                <a:lnTo>
                  <a:pt x="511174" y="112521"/>
                </a:lnTo>
                <a:close/>
              </a:path>
              <a:path w="861695" h="688975">
                <a:moveTo>
                  <a:pt x="510104" y="112678"/>
                </a:moveTo>
                <a:lnTo>
                  <a:pt x="508762" y="112775"/>
                </a:lnTo>
                <a:lnTo>
                  <a:pt x="509433" y="112775"/>
                </a:lnTo>
                <a:lnTo>
                  <a:pt x="510104" y="112678"/>
                </a:lnTo>
                <a:close/>
              </a:path>
              <a:path w="861695" h="688975">
                <a:moveTo>
                  <a:pt x="512245" y="112521"/>
                </a:moveTo>
                <a:lnTo>
                  <a:pt x="511174" y="112521"/>
                </a:lnTo>
                <a:lnTo>
                  <a:pt x="510104" y="112678"/>
                </a:lnTo>
                <a:lnTo>
                  <a:pt x="512245" y="112521"/>
                </a:lnTo>
                <a:close/>
              </a:path>
              <a:path w="861695" h="688975">
                <a:moveTo>
                  <a:pt x="550544" y="112267"/>
                </a:moveTo>
                <a:lnTo>
                  <a:pt x="552191" y="112464"/>
                </a:lnTo>
                <a:lnTo>
                  <a:pt x="553592" y="112521"/>
                </a:lnTo>
                <a:lnTo>
                  <a:pt x="550544" y="112267"/>
                </a:lnTo>
                <a:close/>
              </a:path>
              <a:path w="861695" h="688975">
                <a:moveTo>
                  <a:pt x="654431" y="112267"/>
                </a:moveTo>
                <a:lnTo>
                  <a:pt x="550544" y="112267"/>
                </a:lnTo>
                <a:lnTo>
                  <a:pt x="553592" y="112521"/>
                </a:lnTo>
                <a:lnTo>
                  <a:pt x="654291" y="112521"/>
                </a:lnTo>
                <a:lnTo>
                  <a:pt x="654431" y="112267"/>
                </a:lnTo>
                <a:close/>
              </a:path>
              <a:path w="861695" h="688975">
                <a:moveTo>
                  <a:pt x="654852" y="111505"/>
                </a:moveTo>
                <a:lnTo>
                  <a:pt x="531621" y="111505"/>
                </a:lnTo>
                <a:lnTo>
                  <a:pt x="530091" y="111552"/>
                </a:lnTo>
                <a:lnTo>
                  <a:pt x="552191" y="112464"/>
                </a:lnTo>
                <a:lnTo>
                  <a:pt x="550544" y="112267"/>
                </a:lnTo>
                <a:lnTo>
                  <a:pt x="654431" y="112267"/>
                </a:lnTo>
                <a:lnTo>
                  <a:pt x="654852" y="111505"/>
                </a:lnTo>
                <a:close/>
              </a:path>
              <a:path w="861695" h="688975">
                <a:moveTo>
                  <a:pt x="531621" y="111505"/>
                </a:moveTo>
                <a:lnTo>
                  <a:pt x="528955" y="111505"/>
                </a:lnTo>
                <a:lnTo>
                  <a:pt x="530091" y="111552"/>
                </a:lnTo>
                <a:lnTo>
                  <a:pt x="531621" y="111505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33" y="1110177"/>
            <a:ext cx="11242666" cy="456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9010" y="959561"/>
            <a:ext cx="6126989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b="1" spc="-570" dirty="0">
                <a:latin typeface="Arial"/>
                <a:cs typeface="Arial"/>
              </a:rPr>
              <a:t>Tombol</a:t>
            </a:r>
            <a:r>
              <a:rPr sz="6100" b="1" spc="-140" dirty="0">
                <a:latin typeface="Arial"/>
                <a:cs typeface="Arial"/>
              </a:rPr>
              <a:t> </a:t>
            </a:r>
            <a:r>
              <a:rPr sz="6100" b="1" spc="-400" dirty="0">
                <a:latin typeface="Arial"/>
                <a:cs typeface="Arial"/>
              </a:rPr>
              <a:t>Aksi</a:t>
            </a:r>
            <a:endParaRPr sz="61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3711" y="2129027"/>
            <a:ext cx="2417445" cy="2365375"/>
            <a:chOff x="4553711" y="2129027"/>
            <a:chExt cx="2417445" cy="2365375"/>
          </a:xfrm>
        </p:grpSpPr>
        <p:sp>
          <p:nvSpPr>
            <p:cNvPr id="5" name="object 5"/>
            <p:cNvSpPr/>
            <p:nvPr/>
          </p:nvSpPr>
          <p:spPr>
            <a:xfrm>
              <a:off x="4553711" y="2129027"/>
              <a:ext cx="2417064" cy="1588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3603" y="3960876"/>
              <a:ext cx="1556385" cy="533400"/>
            </a:xfrm>
            <a:custGeom>
              <a:avLst/>
              <a:gdLst/>
              <a:ahLst/>
              <a:cxnLst/>
              <a:rect l="l" t="t" r="r" b="b"/>
              <a:pathLst>
                <a:path w="1556384" h="533400">
                  <a:moveTo>
                    <a:pt x="1467103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467103" y="533400"/>
                  </a:lnTo>
                  <a:lnTo>
                    <a:pt x="1501729" y="526420"/>
                  </a:lnTo>
                  <a:lnTo>
                    <a:pt x="1529984" y="507380"/>
                  </a:lnTo>
                  <a:lnTo>
                    <a:pt x="1549024" y="479125"/>
                  </a:lnTo>
                  <a:lnTo>
                    <a:pt x="1556003" y="444500"/>
                  </a:lnTo>
                  <a:lnTo>
                    <a:pt x="1556003" y="88900"/>
                  </a:lnTo>
                  <a:lnTo>
                    <a:pt x="1549024" y="54274"/>
                  </a:lnTo>
                  <a:lnTo>
                    <a:pt x="1529984" y="26019"/>
                  </a:lnTo>
                  <a:lnTo>
                    <a:pt x="1501729" y="6979"/>
                  </a:lnTo>
                  <a:lnTo>
                    <a:pt x="1467103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18784" y="4038727"/>
            <a:ext cx="984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PELE</a:t>
            </a:r>
            <a:r>
              <a:rPr sz="1600" b="1" spc="-1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600" b="1" spc="-3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20567" y="3424935"/>
            <a:ext cx="3209290" cy="603250"/>
            <a:chOff x="3020567" y="3424935"/>
            <a:chExt cx="3209290" cy="603250"/>
          </a:xfrm>
        </p:grpSpPr>
        <p:sp>
          <p:nvSpPr>
            <p:cNvPr id="9" name="object 9"/>
            <p:cNvSpPr/>
            <p:nvPr/>
          </p:nvSpPr>
          <p:spPr>
            <a:xfrm>
              <a:off x="5645911" y="3424935"/>
              <a:ext cx="584200" cy="581025"/>
            </a:xfrm>
            <a:custGeom>
              <a:avLst/>
              <a:gdLst/>
              <a:ahLst/>
              <a:cxnLst/>
              <a:rect l="l" t="t" r="r" b="b"/>
              <a:pathLst>
                <a:path w="584200" h="581025">
                  <a:moveTo>
                    <a:pt x="360352" y="494845"/>
                  </a:moveTo>
                  <a:lnTo>
                    <a:pt x="361043" y="501332"/>
                  </a:lnTo>
                  <a:lnTo>
                    <a:pt x="382031" y="539813"/>
                  </a:lnTo>
                  <a:lnTo>
                    <a:pt x="415903" y="567626"/>
                  </a:lnTo>
                  <a:lnTo>
                    <a:pt x="459359" y="580770"/>
                  </a:lnTo>
                  <a:lnTo>
                    <a:pt x="504507" y="576036"/>
                  </a:lnTo>
                  <a:lnTo>
                    <a:pt x="542988" y="555085"/>
                  </a:lnTo>
                  <a:lnTo>
                    <a:pt x="570801" y="521227"/>
                  </a:lnTo>
                  <a:lnTo>
                    <a:pt x="575724" y="504951"/>
                  </a:lnTo>
                  <a:lnTo>
                    <a:pt x="466471" y="504951"/>
                  </a:lnTo>
                  <a:lnTo>
                    <a:pt x="360352" y="494845"/>
                  </a:lnTo>
                  <a:close/>
                </a:path>
                <a:path w="584200" h="581025">
                  <a:moveTo>
                    <a:pt x="367490" y="418974"/>
                  </a:moveTo>
                  <a:lnTo>
                    <a:pt x="356235" y="456183"/>
                  </a:lnTo>
                  <a:lnTo>
                    <a:pt x="360352" y="494845"/>
                  </a:lnTo>
                  <a:lnTo>
                    <a:pt x="466471" y="504951"/>
                  </a:lnTo>
                  <a:lnTo>
                    <a:pt x="473710" y="429006"/>
                  </a:lnTo>
                  <a:lnTo>
                    <a:pt x="367490" y="418974"/>
                  </a:lnTo>
                  <a:close/>
                </a:path>
                <a:path w="584200" h="581025">
                  <a:moveTo>
                    <a:pt x="480822" y="353187"/>
                  </a:moveTo>
                  <a:lnTo>
                    <a:pt x="435673" y="357921"/>
                  </a:lnTo>
                  <a:lnTo>
                    <a:pt x="397192" y="378872"/>
                  </a:lnTo>
                  <a:lnTo>
                    <a:pt x="369379" y="412730"/>
                  </a:lnTo>
                  <a:lnTo>
                    <a:pt x="367490" y="418974"/>
                  </a:lnTo>
                  <a:lnTo>
                    <a:pt x="473710" y="429006"/>
                  </a:lnTo>
                  <a:lnTo>
                    <a:pt x="466471" y="504951"/>
                  </a:lnTo>
                  <a:lnTo>
                    <a:pt x="575724" y="504951"/>
                  </a:lnTo>
                  <a:lnTo>
                    <a:pt x="583946" y="477774"/>
                  </a:lnTo>
                  <a:lnTo>
                    <a:pt x="579137" y="432625"/>
                  </a:lnTo>
                  <a:lnTo>
                    <a:pt x="558149" y="394144"/>
                  </a:lnTo>
                  <a:lnTo>
                    <a:pt x="524277" y="366331"/>
                  </a:lnTo>
                  <a:lnTo>
                    <a:pt x="480822" y="353187"/>
                  </a:lnTo>
                  <a:close/>
                </a:path>
                <a:path w="584200" h="581025">
                  <a:moveTo>
                    <a:pt x="79362" y="225463"/>
                  </a:moveTo>
                  <a:lnTo>
                    <a:pt x="89280" y="270763"/>
                  </a:lnTo>
                  <a:lnTo>
                    <a:pt x="107061" y="304800"/>
                  </a:lnTo>
                  <a:lnTo>
                    <a:pt x="139826" y="350900"/>
                  </a:lnTo>
                  <a:lnTo>
                    <a:pt x="189229" y="401700"/>
                  </a:lnTo>
                  <a:lnTo>
                    <a:pt x="228091" y="433577"/>
                  </a:lnTo>
                  <a:lnTo>
                    <a:pt x="265302" y="459358"/>
                  </a:lnTo>
                  <a:lnTo>
                    <a:pt x="305562" y="480059"/>
                  </a:lnTo>
                  <a:lnTo>
                    <a:pt x="349123" y="493775"/>
                  </a:lnTo>
                  <a:lnTo>
                    <a:pt x="360352" y="494845"/>
                  </a:lnTo>
                  <a:lnTo>
                    <a:pt x="356235" y="456183"/>
                  </a:lnTo>
                  <a:lnTo>
                    <a:pt x="367414" y="419226"/>
                  </a:lnTo>
                  <a:lnTo>
                    <a:pt x="365378" y="419226"/>
                  </a:lnTo>
                  <a:lnTo>
                    <a:pt x="359410" y="418211"/>
                  </a:lnTo>
                  <a:lnTo>
                    <a:pt x="361518" y="418211"/>
                  </a:lnTo>
                  <a:lnTo>
                    <a:pt x="355244" y="416559"/>
                  </a:lnTo>
                  <a:lnTo>
                    <a:pt x="354964" y="416559"/>
                  </a:lnTo>
                  <a:lnTo>
                    <a:pt x="345396" y="413638"/>
                  </a:lnTo>
                  <a:lnTo>
                    <a:pt x="345186" y="413638"/>
                  </a:lnTo>
                  <a:lnTo>
                    <a:pt x="342900" y="412876"/>
                  </a:lnTo>
                  <a:lnTo>
                    <a:pt x="343161" y="412876"/>
                  </a:lnTo>
                  <a:lnTo>
                    <a:pt x="335062" y="409828"/>
                  </a:lnTo>
                  <a:lnTo>
                    <a:pt x="334899" y="409828"/>
                  </a:lnTo>
                  <a:lnTo>
                    <a:pt x="333375" y="409194"/>
                  </a:lnTo>
                  <a:lnTo>
                    <a:pt x="325843" y="405891"/>
                  </a:lnTo>
                  <a:lnTo>
                    <a:pt x="325627" y="405891"/>
                  </a:lnTo>
                  <a:lnTo>
                    <a:pt x="323214" y="404749"/>
                  </a:lnTo>
                  <a:lnTo>
                    <a:pt x="323439" y="404749"/>
                  </a:lnTo>
                  <a:lnTo>
                    <a:pt x="316629" y="401193"/>
                  </a:lnTo>
                  <a:lnTo>
                    <a:pt x="316357" y="401193"/>
                  </a:lnTo>
                  <a:lnTo>
                    <a:pt x="314198" y="399922"/>
                  </a:lnTo>
                  <a:lnTo>
                    <a:pt x="306657" y="395350"/>
                  </a:lnTo>
                  <a:lnTo>
                    <a:pt x="305180" y="394462"/>
                  </a:lnTo>
                  <a:lnTo>
                    <a:pt x="296172" y="388493"/>
                  </a:lnTo>
                  <a:lnTo>
                    <a:pt x="296037" y="388493"/>
                  </a:lnTo>
                  <a:lnTo>
                    <a:pt x="284607" y="380491"/>
                  </a:lnTo>
                  <a:lnTo>
                    <a:pt x="273558" y="372363"/>
                  </a:lnTo>
                  <a:lnTo>
                    <a:pt x="263081" y="364236"/>
                  </a:lnTo>
                  <a:lnTo>
                    <a:pt x="252048" y="355345"/>
                  </a:lnTo>
                  <a:lnTo>
                    <a:pt x="241324" y="345947"/>
                  </a:lnTo>
                  <a:lnTo>
                    <a:pt x="241173" y="345947"/>
                  </a:lnTo>
                  <a:lnTo>
                    <a:pt x="219819" y="325627"/>
                  </a:lnTo>
                  <a:lnTo>
                    <a:pt x="219583" y="325627"/>
                  </a:lnTo>
                  <a:lnTo>
                    <a:pt x="217550" y="323469"/>
                  </a:lnTo>
                  <a:lnTo>
                    <a:pt x="198953" y="302640"/>
                  </a:lnTo>
                  <a:lnTo>
                    <a:pt x="197358" y="300863"/>
                  </a:lnTo>
                  <a:lnTo>
                    <a:pt x="188467" y="289559"/>
                  </a:lnTo>
                  <a:lnTo>
                    <a:pt x="188614" y="289559"/>
                  </a:lnTo>
                  <a:lnTo>
                    <a:pt x="181009" y="278891"/>
                  </a:lnTo>
                  <a:lnTo>
                    <a:pt x="179832" y="277240"/>
                  </a:lnTo>
                  <a:lnTo>
                    <a:pt x="171830" y="264794"/>
                  </a:lnTo>
                  <a:lnTo>
                    <a:pt x="171977" y="264794"/>
                  </a:lnTo>
                  <a:lnTo>
                    <a:pt x="165857" y="253872"/>
                  </a:lnTo>
                  <a:lnTo>
                    <a:pt x="164718" y="251840"/>
                  </a:lnTo>
                  <a:lnTo>
                    <a:pt x="159590" y="241045"/>
                  </a:lnTo>
                  <a:lnTo>
                    <a:pt x="159385" y="241045"/>
                  </a:lnTo>
                  <a:lnTo>
                    <a:pt x="158514" y="238887"/>
                  </a:lnTo>
                  <a:lnTo>
                    <a:pt x="155828" y="238887"/>
                  </a:lnTo>
                  <a:lnTo>
                    <a:pt x="154209" y="231009"/>
                  </a:lnTo>
                  <a:lnTo>
                    <a:pt x="79362" y="225463"/>
                  </a:lnTo>
                  <a:close/>
                </a:path>
                <a:path w="584200" h="581025">
                  <a:moveTo>
                    <a:pt x="359410" y="418211"/>
                  </a:moveTo>
                  <a:lnTo>
                    <a:pt x="365378" y="419226"/>
                  </a:lnTo>
                  <a:lnTo>
                    <a:pt x="362698" y="418521"/>
                  </a:lnTo>
                  <a:lnTo>
                    <a:pt x="359410" y="418211"/>
                  </a:lnTo>
                  <a:close/>
                </a:path>
                <a:path w="584200" h="581025">
                  <a:moveTo>
                    <a:pt x="362698" y="418521"/>
                  </a:moveTo>
                  <a:lnTo>
                    <a:pt x="365378" y="419226"/>
                  </a:lnTo>
                  <a:lnTo>
                    <a:pt x="367414" y="419226"/>
                  </a:lnTo>
                  <a:lnTo>
                    <a:pt x="367490" y="418974"/>
                  </a:lnTo>
                  <a:lnTo>
                    <a:pt x="362698" y="418521"/>
                  </a:lnTo>
                  <a:close/>
                </a:path>
                <a:path w="584200" h="581025">
                  <a:moveTo>
                    <a:pt x="361518" y="418211"/>
                  </a:moveTo>
                  <a:lnTo>
                    <a:pt x="359410" y="418211"/>
                  </a:lnTo>
                  <a:lnTo>
                    <a:pt x="362698" y="418521"/>
                  </a:lnTo>
                  <a:lnTo>
                    <a:pt x="361518" y="418211"/>
                  </a:lnTo>
                  <a:close/>
                </a:path>
                <a:path w="584200" h="581025">
                  <a:moveTo>
                    <a:pt x="353313" y="416051"/>
                  </a:moveTo>
                  <a:lnTo>
                    <a:pt x="354964" y="416559"/>
                  </a:lnTo>
                  <a:lnTo>
                    <a:pt x="355244" y="416559"/>
                  </a:lnTo>
                  <a:lnTo>
                    <a:pt x="353313" y="416051"/>
                  </a:lnTo>
                  <a:close/>
                </a:path>
                <a:path w="584200" h="581025">
                  <a:moveTo>
                    <a:pt x="342900" y="412876"/>
                  </a:moveTo>
                  <a:lnTo>
                    <a:pt x="345186" y="413638"/>
                  </a:lnTo>
                  <a:lnTo>
                    <a:pt x="344283" y="413299"/>
                  </a:lnTo>
                  <a:lnTo>
                    <a:pt x="342900" y="412876"/>
                  </a:lnTo>
                  <a:close/>
                </a:path>
                <a:path w="584200" h="581025">
                  <a:moveTo>
                    <a:pt x="344283" y="413299"/>
                  </a:moveTo>
                  <a:lnTo>
                    <a:pt x="345186" y="413638"/>
                  </a:lnTo>
                  <a:lnTo>
                    <a:pt x="345396" y="413638"/>
                  </a:lnTo>
                  <a:lnTo>
                    <a:pt x="344283" y="413299"/>
                  </a:lnTo>
                  <a:close/>
                </a:path>
                <a:path w="584200" h="581025">
                  <a:moveTo>
                    <a:pt x="343161" y="412876"/>
                  </a:moveTo>
                  <a:lnTo>
                    <a:pt x="342900" y="412876"/>
                  </a:lnTo>
                  <a:lnTo>
                    <a:pt x="344283" y="413299"/>
                  </a:lnTo>
                  <a:lnTo>
                    <a:pt x="343161" y="412876"/>
                  </a:lnTo>
                  <a:close/>
                </a:path>
                <a:path w="584200" h="581025">
                  <a:moveTo>
                    <a:pt x="333375" y="409194"/>
                  </a:moveTo>
                  <a:lnTo>
                    <a:pt x="334899" y="409828"/>
                  </a:lnTo>
                  <a:lnTo>
                    <a:pt x="333847" y="409371"/>
                  </a:lnTo>
                  <a:lnTo>
                    <a:pt x="333375" y="409194"/>
                  </a:lnTo>
                  <a:close/>
                </a:path>
                <a:path w="584200" h="581025">
                  <a:moveTo>
                    <a:pt x="333847" y="409371"/>
                  </a:moveTo>
                  <a:lnTo>
                    <a:pt x="334899" y="409828"/>
                  </a:lnTo>
                  <a:lnTo>
                    <a:pt x="335062" y="409828"/>
                  </a:lnTo>
                  <a:lnTo>
                    <a:pt x="333847" y="409371"/>
                  </a:lnTo>
                  <a:close/>
                </a:path>
                <a:path w="584200" h="581025">
                  <a:moveTo>
                    <a:pt x="333438" y="409194"/>
                  </a:moveTo>
                  <a:lnTo>
                    <a:pt x="333847" y="409371"/>
                  </a:lnTo>
                  <a:lnTo>
                    <a:pt x="333438" y="409194"/>
                  </a:lnTo>
                  <a:close/>
                </a:path>
                <a:path w="584200" h="581025">
                  <a:moveTo>
                    <a:pt x="323214" y="404749"/>
                  </a:moveTo>
                  <a:lnTo>
                    <a:pt x="325627" y="405891"/>
                  </a:lnTo>
                  <a:lnTo>
                    <a:pt x="324554" y="405331"/>
                  </a:lnTo>
                  <a:lnTo>
                    <a:pt x="323214" y="404749"/>
                  </a:lnTo>
                  <a:close/>
                </a:path>
                <a:path w="584200" h="581025">
                  <a:moveTo>
                    <a:pt x="324554" y="405331"/>
                  </a:moveTo>
                  <a:lnTo>
                    <a:pt x="325627" y="405891"/>
                  </a:lnTo>
                  <a:lnTo>
                    <a:pt x="325843" y="405891"/>
                  </a:lnTo>
                  <a:lnTo>
                    <a:pt x="324554" y="405331"/>
                  </a:lnTo>
                  <a:close/>
                </a:path>
                <a:path w="584200" h="581025">
                  <a:moveTo>
                    <a:pt x="323439" y="404749"/>
                  </a:moveTo>
                  <a:lnTo>
                    <a:pt x="323214" y="404749"/>
                  </a:lnTo>
                  <a:lnTo>
                    <a:pt x="324554" y="405331"/>
                  </a:lnTo>
                  <a:lnTo>
                    <a:pt x="323439" y="404749"/>
                  </a:lnTo>
                  <a:close/>
                </a:path>
                <a:path w="584200" h="581025">
                  <a:moveTo>
                    <a:pt x="314198" y="399922"/>
                  </a:moveTo>
                  <a:lnTo>
                    <a:pt x="316357" y="401193"/>
                  </a:lnTo>
                  <a:lnTo>
                    <a:pt x="314576" y="400120"/>
                  </a:lnTo>
                  <a:lnTo>
                    <a:pt x="314198" y="399922"/>
                  </a:lnTo>
                  <a:close/>
                </a:path>
                <a:path w="584200" h="581025">
                  <a:moveTo>
                    <a:pt x="314576" y="400120"/>
                  </a:moveTo>
                  <a:lnTo>
                    <a:pt x="316357" y="401193"/>
                  </a:lnTo>
                  <a:lnTo>
                    <a:pt x="316629" y="401193"/>
                  </a:lnTo>
                  <a:lnTo>
                    <a:pt x="314576" y="400120"/>
                  </a:lnTo>
                  <a:close/>
                </a:path>
                <a:path w="584200" h="581025">
                  <a:moveTo>
                    <a:pt x="314248" y="399922"/>
                  </a:moveTo>
                  <a:lnTo>
                    <a:pt x="314576" y="400120"/>
                  </a:lnTo>
                  <a:lnTo>
                    <a:pt x="314248" y="399922"/>
                  </a:lnTo>
                  <a:close/>
                </a:path>
                <a:path w="584200" h="581025">
                  <a:moveTo>
                    <a:pt x="305180" y="394462"/>
                  </a:moveTo>
                  <a:lnTo>
                    <a:pt x="306577" y="395350"/>
                  </a:lnTo>
                  <a:lnTo>
                    <a:pt x="305739" y="394798"/>
                  </a:lnTo>
                  <a:lnTo>
                    <a:pt x="305180" y="394462"/>
                  </a:lnTo>
                  <a:close/>
                </a:path>
                <a:path w="584200" h="581025">
                  <a:moveTo>
                    <a:pt x="305739" y="394798"/>
                  </a:moveTo>
                  <a:lnTo>
                    <a:pt x="306577" y="395350"/>
                  </a:lnTo>
                  <a:lnTo>
                    <a:pt x="305739" y="394798"/>
                  </a:lnTo>
                  <a:close/>
                </a:path>
                <a:path w="584200" h="581025">
                  <a:moveTo>
                    <a:pt x="305229" y="394462"/>
                  </a:moveTo>
                  <a:lnTo>
                    <a:pt x="305739" y="394798"/>
                  </a:lnTo>
                  <a:lnTo>
                    <a:pt x="305229" y="394462"/>
                  </a:lnTo>
                  <a:close/>
                </a:path>
                <a:path w="584200" h="581025">
                  <a:moveTo>
                    <a:pt x="295401" y="387984"/>
                  </a:moveTo>
                  <a:lnTo>
                    <a:pt x="296037" y="388493"/>
                  </a:lnTo>
                  <a:lnTo>
                    <a:pt x="296172" y="388493"/>
                  </a:lnTo>
                  <a:lnTo>
                    <a:pt x="295401" y="387984"/>
                  </a:lnTo>
                  <a:close/>
                </a:path>
                <a:path w="584200" h="581025">
                  <a:moveTo>
                    <a:pt x="284674" y="380491"/>
                  </a:moveTo>
                  <a:lnTo>
                    <a:pt x="285368" y="381000"/>
                  </a:lnTo>
                  <a:lnTo>
                    <a:pt x="284674" y="380491"/>
                  </a:lnTo>
                  <a:close/>
                </a:path>
                <a:path w="584200" h="581025">
                  <a:moveTo>
                    <a:pt x="273658" y="372363"/>
                  </a:moveTo>
                  <a:lnTo>
                    <a:pt x="274320" y="372871"/>
                  </a:lnTo>
                  <a:lnTo>
                    <a:pt x="273658" y="372363"/>
                  </a:lnTo>
                  <a:close/>
                </a:path>
                <a:path w="584200" h="581025">
                  <a:moveTo>
                    <a:pt x="262254" y="363600"/>
                  </a:moveTo>
                  <a:lnTo>
                    <a:pt x="263016" y="364236"/>
                  </a:lnTo>
                  <a:lnTo>
                    <a:pt x="262254" y="363600"/>
                  </a:lnTo>
                  <a:close/>
                </a:path>
                <a:path w="584200" h="581025">
                  <a:moveTo>
                    <a:pt x="251063" y="354547"/>
                  </a:moveTo>
                  <a:lnTo>
                    <a:pt x="251967" y="355345"/>
                  </a:lnTo>
                  <a:lnTo>
                    <a:pt x="251063" y="354547"/>
                  </a:lnTo>
                  <a:close/>
                </a:path>
                <a:path w="584200" h="581025">
                  <a:moveTo>
                    <a:pt x="250961" y="354456"/>
                  </a:moveTo>
                  <a:close/>
                </a:path>
                <a:path w="584200" h="581025">
                  <a:moveTo>
                    <a:pt x="240029" y="344805"/>
                  </a:moveTo>
                  <a:lnTo>
                    <a:pt x="241173" y="345947"/>
                  </a:lnTo>
                  <a:lnTo>
                    <a:pt x="241324" y="345947"/>
                  </a:lnTo>
                  <a:lnTo>
                    <a:pt x="240029" y="344805"/>
                  </a:lnTo>
                  <a:close/>
                </a:path>
                <a:path w="584200" h="581025">
                  <a:moveTo>
                    <a:pt x="217550" y="323469"/>
                  </a:moveTo>
                  <a:lnTo>
                    <a:pt x="219583" y="325627"/>
                  </a:lnTo>
                  <a:lnTo>
                    <a:pt x="218197" y="324084"/>
                  </a:lnTo>
                  <a:lnTo>
                    <a:pt x="217550" y="323469"/>
                  </a:lnTo>
                  <a:close/>
                </a:path>
                <a:path w="584200" h="581025">
                  <a:moveTo>
                    <a:pt x="218197" y="324084"/>
                  </a:moveTo>
                  <a:lnTo>
                    <a:pt x="219583" y="325627"/>
                  </a:lnTo>
                  <a:lnTo>
                    <a:pt x="219819" y="325627"/>
                  </a:lnTo>
                  <a:lnTo>
                    <a:pt x="218197" y="324084"/>
                  </a:lnTo>
                  <a:close/>
                </a:path>
                <a:path w="584200" h="581025">
                  <a:moveTo>
                    <a:pt x="217645" y="323469"/>
                  </a:moveTo>
                  <a:lnTo>
                    <a:pt x="218197" y="324084"/>
                  </a:lnTo>
                  <a:lnTo>
                    <a:pt x="217645" y="323469"/>
                  </a:lnTo>
                  <a:close/>
                </a:path>
                <a:path w="584200" h="581025">
                  <a:moveTo>
                    <a:pt x="197358" y="300863"/>
                  </a:moveTo>
                  <a:lnTo>
                    <a:pt x="198882" y="302640"/>
                  </a:lnTo>
                  <a:lnTo>
                    <a:pt x="198319" y="301933"/>
                  </a:lnTo>
                  <a:lnTo>
                    <a:pt x="197358" y="300863"/>
                  </a:lnTo>
                  <a:close/>
                </a:path>
                <a:path w="584200" h="581025">
                  <a:moveTo>
                    <a:pt x="198319" y="301933"/>
                  </a:moveTo>
                  <a:lnTo>
                    <a:pt x="198882" y="302640"/>
                  </a:lnTo>
                  <a:lnTo>
                    <a:pt x="198319" y="301933"/>
                  </a:lnTo>
                  <a:close/>
                </a:path>
                <a:path w="584200" h="581025">
                  <a:moveTo>
                    <a:pt x="197466" y="300863"/>
                  </a:moveTo>
                  <a:lnTo>
                    <a:pt x="198319" y="301933"/>
                  </a:lnTo>
                  <a:lnTo>
                    <a:pt x="197466" y="300863"/>
                  </a:lnTo>
                  <a:close/>
                </a:path>
                <a:path w="584200" h="581025">
                  <a:moveTo>
                    <a:pt x="188614" y="289559"/>
                  </a:moveTo>
                  <a:lnTo>
                    <a:pt x="188467" y="289559"/>
                  </a:lnTo>
                  <a:lnTo>
                    <a:pt x="189611" y="290956"/>
                  </a:lnTo>
                  <a:lnTo>
                    <a:pt x="188614" y="289559"/>
                  </a:lnTo>
                  <a:close/>
                </a:path>
                <a:path w="584200" h="581025">
                  <a:moveTo>
                    <a:pt x="179832" y="277240"/>
                  </a:moveTo>
                  <a:lnTo>
                    <a:pt x="180975" y="278891"/>
                  </a:lnTo>
                  <a:lnTo>
                    <a:pt x="180631" y="278361"/>
                  </a:lnTo>
                  <a:lnTo>
                    <a:pt x="179832" y="277240"/>
                  </a:lnTo>
                  <a:close/>
                </a:path>
                <a:path w="584200" h="581025">
                  <a:moveTo>
                    <a:pt x="180631" y="278361"/>
                  </a:moveTo>
                  <a:lnTo>
                    <a:pt x="180975" y="278891"/>
                  </a:lnTo>
                  <a:lnTo>
                    <a:pt x="180631" y="278361"/>
                  </a:lnTo>
                  <a:close/>
                </a:path>
                <a:path w="584200" h="581025">
                  <a:moveTo>
                    <a:pt x="179904" y="277240"/>
                  </a:moveTo>
                  <a:lnTo>
                    <a:pt x="180631" y="278361"/>
                  </a:lnTo>
                  <a:lnTo>
                    <a:pt x="179904" y="277240"/>
                  </a:lnTo>
                  <a:close/>
                </a:path>
                <a:path w="584200" h="581025">
                  <a:moveTo>
                    <a:pt x="172908" y="266456"/>
                  </a:moveTo>
                  <a:close/>
                </a:path>
                <a:path w="584200" h="581025">
                  <a:moveTo>
                    <a:pt x="171977" y="264794"/>
                  </a:moveTo>
                  <a:lnTo>
                    <a:pt x="171830" y="264794"/>
                  </a:lnTo>
                  <a:lnTo>
                    <a:pt x="172908" y="266456"/>
                  </a:lnTo>
                  <a:lnTo>
                    <a:pt x="171977" y="264794"/>
                  </a:lnTo>
                  <a:close/>
                </a:path>
                <a:path w="584200" h="581025">
                  <a:moveTo>
                    <a:pt x="164718" y="251840"/>
                  </a:moveTo>
                  <a:lnTo>
                    <a:pt x="165735" y="253872"/>
                  </a:lnTo>
                  <a:lnTo>
                    <a:pt x="165013" y="252365"/>
                  </a:lnTo>
                  <a:lnTo>
                    <a:pt x="164718" y="251840"/>
                  </a:lnTo>
                  <a:close/>
                </a:path>
                <a:path w="584200" h="581025">
                  <a:moveTo>
                    <a:pt x="165013" y="252365"/>
                  </a:moveTo>
                  <a:lnTo>
                    <a:pt x="165735" y="253872"/>
                  </a:lnTo>
                  <a:lnTo>
                    <a:pt x="165013" y="252365"/>
                  </a:lnTo>
                  <a:close/>
                </a:path>
                <a:path w="584200" h="581025">
                  <a:moveTo>
                    <a:pt x="164761" y="251840"/>
                  </a:moveTo>
                  <a:lnTo>
                    <a:pt x="165013" y="252365"/>
                  </a:lnTo>
                  <a:lnTo>
                    <a:pt x="164761" y="251840"/>
                  </a:lnTo>
                  <a:close/>
                </a:path>
                <a:path w="584200" h="581025">
                  <a:moveTo>
                    <a:pt x="158496" y="238759"/>
                  </a:moveTo>
                  <a:lnTo>
                    <a:pt x="159385" y="241045"/>
                  </a:lnTo>
                  <a:lnTo>
                    <a:pt x="159590" y="241045"/>
                  </a:lnTo>
                  <a:lnTo>
                    <a:pt x="158496" y="238759"/>
                  </a:lnTo>
                  <a:close/>
                </a:path>
                <a:path w="584200" h="581025">
                  <a:moveTo>
                    <a:pt x="154209" y="231009"/>
                  </a:moveTo>
                  <a:lnTo>
                    <a:pt x="155828" y="238887"/>
                  </a:lnTo>
                  <a:lnTo>
                    <a:pt x="155703" y="231916"/>
                  </a:lnTo>
                  <a:lnTo>
                    <a:pt x="155372" y="231095"/>
                  </a:lnTo>
                  <a:lnTo>
                    <a:pt x="154209" y="231009"/>
                  </a:lnTo>
                  <a:close/>
                </a:path>
                <a:path w="584200" h="581025">
                  <a:moveTo>
                    <a:pt x="155703" y="231916"/>
                  </a:moveTo>
                  <a:lnTo>
                    <a:pt x="155828" y="238887"/>
                  </a:lnTo>
                  <a:lnTo>
                    <a:pt x="158514" y="238887"/>
                  </a:lnTo>
                  <a:lnTo>
                    <a:pt x="155703" y="231916"/>
                  </a:lnTo>
                  <a:close/>
                </a:path>
                <a:path w="584200" h="581025">
                  <a:moveTo>
                    <a:pt x="208632" y="189356"/>
                  </a:moveTo>
                  <a:lnTo>
                    <a:pt x="154939" y="189356"/>
                  </a:lnTo>
                  <a:lnTo>
                    <a:pt x="155689" y="231118"/>
                  </a:lnTo>
                  <a:lnTo>
                    <a:pt x="227964" y="236474"/>
                  </a:lnTo>
                  <a:lnTo>
                    <a:pt x="208632" y="189356"/>
                  </a:lnTo>
                  <a:close/>
                </a:path>
                <a:path w="584200" h="581025">
                  <a:moveTo>
                    <a:pt x="155372" y="231095"/>
                  </a:moveTo>
                  <a:lnTo>
                    <a:pt x="155703" y="231916"/>
                  </a:lnTo>
                  <a:lnTo>
                    <a:pt x="155689" y="231118"/>
                  </a:lnTo>
                  <a:lnTo>
                    <a:pt x="155372" y="231095"/>
                  </a:lnTo>
                  <a:close/>
                </a:path>
                <a:path w="584200" h="581025">
                  <a:moveTo>
                    <a:pt x="155585" y="225297"/>
                  </a:moveTo>
                  <a:lnTo>
                    <a:pt x="153035" y="225297"/>
                  </a:lnTo>
                  <a:lnTo>
                    <a:pt x="155372" y="231095"/>
                  </a:lnTo>
                  <a:lnTo>
                    <a:pt x="155689" y="231118"/>
                  </a:lnTo>
                  <a:lnTo>
                    <a:pt x="155585" y="225297"/>
                  </a:lnTo>
                  <a:close/>
                </a:path>
                <a:path w="584200" h="581025">
                  <a:moveTo>
                    <a:pt x="153035" y="225297"/>
                  </a:moveTo>
                  <a:lnTo>
                    <a:pt x="154209" y="231009"/>
                  </a:lnTo>
                  <a:lnTo>
                    <a:pt x="155372" y="231095"/>
                  </a:lnTo>
                  <a:lnTo>
                    <a:pt x="153035" y="225297"/>
                  </a:lnTo>
                  <a:close/>
                </a:path>
                <a:path w="584200" h="581025">
                  <a:moveTo>
                    <a:pt x="154939" y="189356"/>
                  </a:moveTo>
                  <a:lnTo>
                    <a:pt x="78739" y="190753"/>
                  </a:lnTo>
                  <a:lnTo>
                    <a:pt x="79362" y="225463"/>
                  </a:lnTo>
                  <a:lnTo>
                    <a:pt x="154209" y="231009"/>
                  </a:lnTo>
                  <a:lnTo>
                    <a:pt x="153035" y="225297"/>
                  </a:lnTo>
                  <a:lnTo>
                    <a:pt x="155585" y="225297"/>
                  </a:lnTo>
                  <a:lnTo>
                    <a:pt x="154939" y="189356"/>
                  </a:lnTo>
                  <a:close/>
                </a:path>
                <a:path w="584200" h="581025">
                  <a:moveTo>
                    <a:pt x="130937" y="0"/>
                  </a:moveTo>
                  <a:lnTo>
                    <a:pt x="0" y="219582"/>
                  </a:lnTo>
                  <a:lnTo>
                    <a:pt x="79362" y="225463"/>
                  </a:lnTo>
                  <a:lnTo>
                    <a:pt x="78739" y="190753"/>
                  </a:lnTo>
                  <a:lnTo>
                    <a:pt x="154939" y="189356"/>
                  </a:lnTo>
                  <a:lnTo>
                    <a:pt x="208632" y="189356"/>
                  </a:lnTo>
                  <a:lnTo>
                    <a:pt x="130937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0567" y="3578351"/>
              <a:ext cx="1186180" cy="449580"/>
            </a:xfrm>
            <a:custGeom>
              <a:avLst/>
              <a:gdLst/>
              <a:ahLst/>
              <a:cxnLst/>
              <a:rect l="l" t="t" r="r" b="b"/>
              <a:pathLst>
                <a:path w="1186179" h="449579">
                  <a:moveTo>
                    <a:pt x="111074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110742" y="449580"/>
                  </a:lnTo>
                  <a:lnTo>
                    <a:pt x="1139916" y="443694"/>
                  </a:lnTo>
                  <a:lnTo>
                    <a:pt x="1163732" y="427640"/>
                  </a:lnTo>
                  <a:lnTo>
                    <a:pt x="1179786" y="403824"/>
                  </a:lnTo>
                  <a:lnTo>
                    <a:pt x="1185671" y="374650"/>
                  </a:lnTo>
                  <a:lnTo>
                    <a:pt x="1185671" y="74930"/>
                  </a:lnTo>
                  <a:lnTo>
                    <a:pt x="1179786" y="45755"/>
                  </a:lnTo>
                  <a:lnTo>
                    <a:pt x="1163732" y="21939"/>
                  </a:lnTo>
                  <a:lnTo>
                    <a:pt x="1139916" y="5885"/>
                  </a:lnTo>
                  <a:lnTo>
                    <a:pt x="111074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95598" y="3622928"/>
            <a:ext cx="4070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EDIT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74286" y="3181730"/>
            <a:ext cx="4829175" cy="648335"/>
            <a:chOff x="4074286" y="3181730"/>
            <a:chExt cx="4829175" cy="648335"/>
          </a:xfrm>
        </p:grpSpPr>
        <p:sp>
          <p:nvSpPr>
            <p:cNvPr id="13" name="object 13"/>
            <p:cNvSpPr/>
            <p:nvPr/>
          </p:nvSpPr>
          <p:spPr>
            <a:xfrm>
              <a:off x="4074286" y="3181730"/>
              <a:ext cx="727075" cy="648335"/>
            </a:xfrm>
            <a:custGeom>
              <a:avLst/>
              <a:gdLst/>
              <a:ahLst/>
              <a:cxnLst/>
              <a:rect l="l" t="t" r="r" b="b"/>
              <a:pathLst>
                <a:path w="727075" h="648335">
                  <a:moveTo>
                    <a:pt x="83459" y="425001"/>
                  </a:moveTo>
                  <a:lnTo>
                    <a:pt x="75563" y="426150"/>
                  </a:lnTo>
                  <a:lnTo>
                    <a:pt x="37925" y="448611"/>
                  </a:lnTo>
                  <a:lnTo>
                    <a:pt x="11455" y="483526"/>
                  </a:lnTo>
                  <a:lnTo>
                    <a:pt x="0" y="527431"/>
                  </a:lnTo>
                  <a:lnTo>
                    <a:pt x="6524" y="572337"/>
                  </a:lnTo>
                  <a:lnTo>
                    <a:pt x="28956" y="609981"/>
                  </a:lnTo>
                  <a:lnTo>
                    <a:pt x="63865" y="636480"/>
                  </a:lnTo>
                  <a:lnTo>
                    <a:pt x="107823" y="647954"/>
                  </a:lnTo>
                  <a:lnTo>
                    <a:pt x="152727" y="641411"/>
                  </a:lnTo>
                  <a:lnTo>
                    <a:pt x="190357" y="618950"/>
                  </a:lnTo>
                  <a:lnTo>
                    <a:pt x="216818" y="584035"/>
                  </a:lnTo>
                  <a:lnTo>
                    <a:pt x="228218" y="540131"/>
                  </a:lnTo>
                  <a:lnTo>
                    <a:pt x="227688" y="536448"/>
                  </a:lnTo>
                  <a:lnTo>
                    <a:pt x="152146" y="536448"/>
                  </a:lnTo>
                  <a:lnTo>
                    <a:pt x="76073" y="531114"/>
                  </a:lnTo>
                  <a:lnTo>
                    <a:pt x="83459" y="425001"/>
                  </a:lnTo>
                  <a:close/>
                </a:path>
                <a:path w="727075" h="648335">
                  <a:moveTo>
                    <a:pt x="120523" y="419608"/>
                  </a:moveTo>
                  <a:lnTo>
                    <a:pt x="83459" y="425001"/>
                  </a:lnTo>
                  <a:lnTo>
                    <a:pt x="76073" y="531114"/>
                  </a:lnTo>
                  <a:lnTo>
                    <a:pt x="152146" y="536448"/>
                  </a:lnTo>
                  <a:lnTo>
                    <a:pt x="159560" y="429810"/>
                  </a:lnTo>
                  <a:lnTo>
                    <a:pt x="120523" y="419608"/>
                  </a:lnTo>
                  <a:close/>
                </a:path>
                <a:path w="727075" h="648335">
                  <a:moveTo>
                    <a:pt x="159560" y="429810"/>
                  </a:moveTo>
                  <a:lnTo>
                    <a:pt x="152146" y="536448"/>
                  </a:lnTo>
                  <a:lnTo>
                    <a:pt x="227688" y="536448"/>
                  </a:lnTo>
                  <a:lnTo>
                    <a:pt x="221749" y="495224"/>
                  </a:lnTo>
                  <a:lnTo>
                    <a:pt x="199326" y="457581"/>
                  </a:lnTo>
                  <a:lnTo>
                    <a:pt x="164425" y="431081"/>
                  </a:lnTo>
                  <a:lnTo>
                    <a:pt x="159560" y="429810"/>
                  </a:lnTo>
                  <a:close/>
                </a:path>
                <a:path w="727075" h="648335">
                  <a:moveTo>
                    <a:pt x="160269" y="419608"/>
                  </a:moveTo>
                  <a:lnTo>
                    <a:pt x="120523" y="419608"/>
                  </a:lnTo>
                  <a:lnTo>
                    <a:pt x="159560" y="429810"/>
                  </a:lnTo>
                  <a:lnTo>
                    <a:pt x="160269" y="419608"/>
                  </a:lnTo>
                  <a:close/>
                </a:path>
                <a:path w="727075" h="648335">
                  <a:moveTo>
                    <a:pt x="427989" y="29718"/>
                  </a:moveTo>
                  <a:lnTo>
                    <a:pt x="367791" y="36830"/>
                  </a:lnTo>
                  <a:lnTo>
                    <a:pt x="323596" y="52324"/>
                  </a:lnTo>
                  <a:lnTo>
                    <a:pt x="283337" y="74041"/>
                  </a:lnTo>
                  <a:lnTo>
                    <a:pt x="247141" y="100457"/>
                  </a:lnTo>
                  <a:lnTo>
                    <a:pt x="214502" y="130175"/>
                  </a:lnTo>
                  <a:lnTo>
                    <a:pt x="185674" y="161671"/>
                  </a:lnTo>
                  <a:lnTo>
                    <a:pt x="160274" y="193929"/>
                  </a:lnTo>
                  <a:lnTo>
                    <a:pt x="138175" y="225806"/>
                  </a:lnTo>
                  <a:lnTo>
                    <a:pt x="118872" y="261620"/>
                  </a:lnTo>
                  <a:lnTo>
                    <a:pt x="104393" y="300101"/>
                  </a:lnTo>
                  <a:lnTo>
                    <a:pt x="93954" y="339979"/>
                  </a:lnTo>
                  <a:lnTo>
                    <a:pt x="86487" y="381508"/>
                  </a:lnTo>
                  <a:lnTo>
                    <a:pt x="83459" y="425001"/>
                  </a:lnTo>
                  <a:lnTo>
                    <a:pt x="120523" y="419608"/>
                  </a:lnTo>
                  <a:lnTo>
                    <a:pt x="160269" y="419608"/>
                  </a:lnTo>
                  <a:lnTo>
                    <a:pt x="162194" y="391922"/>
                  </a:lnTo>
                  <a:lnTo>
                    <a:pt x="162051" y="391922"/>
                  </a:lnTo>
                  <a:lnTo>
                    <a:pt x="162433" y="388493"/>
                  </a:lnTo>
                  <a:lnTo>
                    <a:pt x="162600" y="388493"/>
                  </a:lnTo>
                  <a:lnTo>
                    <a:pt x="164896" y="374142"/>
                  </a:lnTo>
                  <a:lnTo>
                    <a:pt x="168528" y="355346"/>
                  </a:lnTo>
                  <a:lnTo>
                    <a:pt x="172592" y="338201"/>
                  </a:lnTo>
                  <a:lnTo>
                    <a:pt x="176791" y="323723"/>
                  </a:lnTo>
                  <a:lnTo>
                    <a:pt x="177291" y="321945"/>
                  </a:lnTo>
                  <a:lnTo>
                    <a:pt x="181968" y="308610"/>
                  </a:lnTo>
                  <a:lnTo>
                    <a:pt x="182752" y="306324"/>
                  </a:lnTo>
                  <a:lnTo>
                    <a:pt x="187838" y="294005"/>
                  </a:lnTo>
                  <a:lnTo>
                    <a:pt x="188722" y="291846"/>
                  </a:lnTo>
                  <a:lnTo>
                    <a:pt x="188878" y="291846"/>
                  </a:lnTo>
                  <a:lnTo>
                    <a:pt x="194227" y="280797"/>
                  </a:lnTo>
                  <a:lnTo>
                    <a:pt x="195579" y="278003"/>
                  </a:lnTo>
                  <a:lnTo>
                    <a:pt x="195826" y="278003"/>
                  </a:lnTo>
                  <a:lnTo>
                    <a:pt x="202027" y="267462"/>
                  </a:lnTo>
                  <a:lnTo>
                    <a:pt x="203073" y="265684"/>
                  </a:lnTo>
                  <a:lnTo>
                    <a:pt x="211238" y="253619"/>
                  </a:lnTo>
                  <a:lnTo>
                    <a:pt x="221236" y="239522"/>
                  </a:lnTo>
                  <a:lnTo>
                    <a:pt x="221868" y="238633"/>
                  </a:lnTo>
                  <a:lnTo>
                    <a:pt x="232014" y="225425"/>
                  </a:lnTo>
                  <a:lnTo>
                    <a:pt x="243385" y="211455"/>
                  </a:lnTo>
                  <a:lnTo>
                    <a:pt x="255280" y="197866"/>
                  </a:lnTo>
                  <a:lnTo>
                    <a:pt x="256286" y="196723"/>
                  </a:lnTo>
                  <a:lnTo>
                    <a:pt x="267898" y="184658"/>
                  </a:lnTo>
                  <a:lnTo>
                    <a:pt x="269113" y="183388"/>
                  </a:lnTo>
                  <a:lnTo>
                    <a:pt x="282321" y="170688"/>
                  </a:lnTo>
                  <a:lnTo>
                    <a:pt x="282502" y="170688"/>
                  </a:lnTo>
                  <a:lnTo>
                    <a:pt x="296290" y="158623"/>
                  </a:lnTo>
                  <a:lnTo>
                    <a:pt x="296548" y="158623"/>
                  </a:lnTo>
                  <a:lnTo>
                    <a:pt x="308860" y="148971"/>
                  </a:lnTo>
                  <a:lnTo>
                    <a:pt x="310641" y="147574"/>
                  </a:lnTo>
                  <a:lnTo>
                    <a:pt x="310777" y="147574"/>
                  </a:lnTo>
                  <a:lnTo>
                    <a:pt x="323206" y="139065"/>
                  </a:lnTo>
                  <a:lnTo>
                    <a:pt x="325247" y="137668"/>
                  </a:lnTo>
                  <a:lnTo>
                    <a:pt x="325480" y="137668"/>
                  </a:lnTo>
                  <a:lnTo>
                    <a:pt x="338312" y="130175"/>
                  </a:lnTo>
                  <a:lnTo>
                    <a:pt x="337947" y="130175"/>
                  </a:lnTo>
                  <a:lnTo>
                    <a:pt x="340487" y="128905"/>
                  </a:lnTo>
                  <a:lnTo>
                    <a:pt x="353404" y="122555"/>
                  </a:lnTo>
                  <a:lnTo>
                    <a:pt x="355980" y="121285"/>
                  </a:lnTo>
                  <a:lnTo>
                    <a:pt x="356456" y="121285"/>
                  </a:lnTo>
                  <a:lnTo>
                    <a:pt x="369027" y="116205"/>
                  </a:lnTo>
                  <a:lnTo>
                    <a:pt x="368680" y="116205"/>
                  </a:lnTo>
                  <a:lnTo>
                    <a:pt x="371855" y="115062"/>
                  </a:lnTo>
                  <a:lnTo>
                    <a:pt x="372457" y="115062"/>
                  </a:lnTo>
                  <a:lnTo>
                    <a:pt x="385047" y="111252"/>
                  </a:lnTo>
                  <a:lnTo>
                    <a:pt x="384301" y="111252"/>
                  </a:lnTo>
                  <a:lnTo>
                    <a:pt x="387985" y="110363"/>
                  </a:lnTo>
                  <a:lnTo>
                    <a:pt x="388954" y="110363"/>
                  </a:lnTo>
                  <a:lnTo>
                    <a:pt x="401582" y="107950"/>
                  </a:lnTo>
                  <a:lnTo>
                    <a:pt x="400558" y="107950"/>
                  </a:lnTo>
                  <a:lnTo>
                    <a:pt x="404240" y="107442"/>
                  </a:lnTo>
                  <a:lnTo>
                    <a:pt x="405669" y="107442"/>
                  </a:lnTo>
                  <a:lnTo>
                    <a:pt x="419727" y="106045"/>
                  </a:lnTo>
                  <a:lnTo>
                    <a:pt x="418084" y="106045"/>
                  </a:lnTo>
                  <a:lnTo>
                    <a:pt x="421004" y="105918"/>
                  </a:lnTo>
                  <a:lnTo>
                    <a:pt x="529444" y="105918"/>
                  </a:lnTo>
                  <a:lnTo>
                    <a:pt x="556615" y="65025"/>
                  </a:lnTo>
                  <a:lnTo>
                    <a:pt x="513079" y="44831"/>
                  </a:lnTo>
                  <a:lnTo>
                    <a:pt x="465074" y="32893"/>
                  </a:lnTo>
                  <a:lnTo>
                    <a:pt x="441071" y="30226"/>
                  </a:lnTo>
                  <a:lnTo>
                    <a:pt x="427989" y="29718"/>
                  </a:lnTo>
                  <a:close/>
                </a:path>
                <a:path w="727075" h="648335">
                  <a:moveTo>
                    <a:pt x="162433" y="388493"/>
                  </a:moveTo>
                  <a:lnTo>
                    <a:pt x="162051" y="391922"/>
                  </a:lnTo>
                  <a:lnTo>
                    <a:pt x="162304" y="390345"/>
                  </a:lnTo>
                  <a:lnTo>
                    <a:pt x="162433" y="388493"/>
                  </a:lnTo>
                  <a:close/>
                </a:path>
                <a:path w="727075" h="648335">
                  <a:moveTo>
                    <a:pt x="162304" y="390345"/>
                  </a:moveTo>
                  <a:lnTo>
                    <a:pt x="162051" y="391922"/>
                  </a:lnTo>
                  <a:lnTo>
                    <a:pt x="162194" y="391922"/>
                  </a:lnTo>
                  <a:lnTo>
                    <a:pt x="162304" y="390345"/>
                  </a:lnTo>
                  <a:close/>
                </a:path>
                <a:path w="727075" h="648335">
                  <a:moveTo>
                    <a:pt x="162600" y="388493"/>
                  </a:moveTo>
                  <a:lnTo>
                    <a:pt x="162433" y="388493"/>
                  </a:lnTo>
                  <a:lnTo>
                    <a:pt x="162304" y="390345"/>
                  </a:lnTo>
                  <a:lnTo>
                    <a:pt x="162600" y="388493"/>
                  </a:lnTo>
                  <a:close/>
                </a:path>
                <a:path w="727075" h="648335">
                  <a:moveTo>
                    <a:pt x="165100" y="372872"/>
                  </a:moveTo>
                  <a:lnTo>
                    <a:pt x="164846" y="374142"/>
                  </a:lnTo>
                  <a:lnTo>
                    <a:pt x="165100" y="372872"/>
                  </a:lnTo>
                  <a:close/>
                </a:path>
                <a:path w="727075" h="648335">
                  <a:moveTo>
                    <a:pt x="168600" y="355346"/>
                  </a:moveTo>
                  <a:lnTo>
                    <a:pt x="168275" y="356743"/>
                  </a:lnTo>
                  <a:lnTo>
                    <a:pt x="168600" y="355346"/>
                  </a:lnTo>
                  <a:close/>
                </a:path>
                <a:path w="727075" h="648335">
                  <a:moveTo>
                    <a:pt x="172712" y="338201"/>
                  </a:moveTo>
                  <a:lnTo>
                    <a:pt x="172212" y="339979"/>
                  </a:lnTo>
                  <a:lnTo>
                    <a:pt x="172712" y="338201"/>
                  </a:lnTo>
                  <a:close/>
                </a:path>
                <a:path w="727075" h="648335">
                  <a:moveTo>
                    <a:pt x="177393" y="321945"/>
                  </a:moveTo>
                  <a:lnTo>
                    <a:pt x="176823" y="323606"/>
                  </a:lnTo>
                  <a:lnTo>
                    <a:pt x="177393" y="321945"/>
                  </a:lnTo>
                  <a:close/>
                </a:path>
                <a:path w="727075" h="648335">
                  <a:moveTo>
                    <a:pt x="182752" y="306324"/>
                  </a:moveTo>
                  <a:lnTo>
                    <a:pt x="181863" y="308610"/>
                  </a:lnTo>
                  <a:lnTo>
                    <a:pt x="182513" y="307023"/>
                  </a:lnTo>
                  <a:lnTo>
                    <a:pt x="182752" y="306324"/>
                  </a:lnTo>
                  <a:close/>
                </a:path>
                <a:path w="727075" h="648335">
                  <a:moveTo>
                    <a:pt x="182513" y="307023"/>
                  </a:moveTo>
                  <a:lnTo>
                    <a:pt x="181863" y="308610"/>
                  </a:lnTo>
                  <a:lnTo>
                    <a:pt x="182513" y="307023"/>
                  </a:lnTo>
                  <a:close/>
                </a:path>
                <a:path w="727075" h="648335">
                  <a:moveTo>
                    <a:pt x="182799" y="306324"/>
                  </a:moveTo>
                  <a:lnTo>
                    <a:pt x="182513" y="307023"/>
                  </a:lnTo>
                  <a:lnTo>
                    <a:pt x="182799" y="306324"/>
                  </a:lnTo>
                  <a:close/>
                </a:path>
                <a:path w="727075" h="648335">
                  <a:moveTo>
                    <a:pt x="188878" y="291846"/>
                  </a:moveTo>
                  <a:lnTo>
                    <a:pt x="188722" y="291846"/>
                  </a:lnTo>
                  <a:lnTo>
                    <a:pt x="187870" y="293928"/>
                  </a:lnTo>
                  <a:lnTo>
                    <a:pt x="188878" y="291846"/>
                  </a:lnTo>
                  <a:close/>
                </a:path>
                <a:path w="727075" h="648335">
                  <a:moveTo>
                    <a:pt x="195579" y="278003"/>
                  </a:moveTo>
                  <a:lnTo>
                    <a:pt x="194183" y="280797"/>
                  </a:lnTo>
                  <a:lnTo>
                    <a:pt x="194433" y="280371"/>
                  </a:lnTo>
                  <a:lnTo>
                    <a:pt x="195579" y="278003"/>
                  </a:lnTo>
                  <a:close/>
                </a:path>
                <a:path w="727075" h="648335">
                  <a:moveTo>
                    <a:pt x="194433" y="280371"/>
                  </a:moveTo>
                  <a:lnTo>
                    <a:pt x="194183" y="280797"/>
                  </a:lnTo>
                  <a:lnTo>
                    <a:pt x="194433" y="280371"/>
                  </a:lnTo>
                  <a:close/>
                </a:path>
                <a:path w="727075" h="648335">
                  <a:moveTo>
                    <a:pt x="195826" y="278003"/>
                  </a:moveTo>
                  <a:lnTo>
                    <a:pt x="195579" y="278003"/>
                  </a:lnTo>
                  <a:lnTo>
                    <a:pt x="194433" y="280371"/>
                  </a:lnTo>
                  <a:lnTo>
                    <a:pt x="195826" y="278003"/>
                  </a:lnTo>
                  <a:close/>
                </a:path>
                <a:path w="727075" h="648335">
                  <a:moveTo>
                    <a:pt x="203073" y="265684"/>
                  </a:moveTo>
                  <a:lnTo>
                    <a:pt x="201929" y="267462"/>
                  </a:lnTo>
                  <a:lnTo>
                    <a:pt x="202705" y="266308"/>
                  </a:lnTo>
                  <a:lnTo>
                    <a:pt x="203073" y="265684"/>
                  </a:lnTo>
                  <a:close/>
                </a:path>
                <a:path w="727075" h="648335">
                  <a:moveTo>
                    <a:pt x="202705" y="266308"/>
                  </a:moveTo>
                  <a:lnTo>
                    <a:pt x="201929" y="267462"/>
                  </a:lnTo>
                  <a:lnTo>
                    <a:pt x="202705" y="266308"/>
                  </a:lnTo>
                  <a:close/>
                </a:path>
                <a:path w="727075" h="648335">
                  <a:moveTo>
                    <a:pt x="203125" y="265684"/>
                  </a:moveTo>
                  <a:lnTo>
                    <a:pt x="202705" y="266308"/>
                  </a:lnTo>
                  <a:lnTo>
                    <a:pt x="203125" y="265684"/>
                  </a:lnTo>
                  <a:close/>
                </a:path>
                <a:path w="727075" h="648335">
                  <a:moveTo>
                    <a:pt x="211836" y="252730"/>
                  </a:moveTo>
                  <a:lnTo>
                    <a:pt x="211200" y="253619"/>
                  </a:lnTo>
                  <a:lnTo>
                    <a:pt x="211836" y="252730"/>
                  </a:lnTo>
                  <a:close/>
                </a:path>
                <a:path w="727075" h="648335">
                  <a:moveTo>
                    <a:pt x="221913" y="238633"/>
                  </a:moveTo>
                  <a:lnTo>
                    <a:pt x="221265" y="239481"/>
                  </a:lnTo>
                  <a:lnTo>
                    <a:pt x="221913" y="238633"/>
                  </a:lnTo>
                  <a:close/>
                </a:path>
                <a:path w="727075" h="648335">
                  <a:moveTo>
                    <a:pt x="232790" y="224409"/>
                  </a:moveTo>
                  <a:lnTo>
                    <a:pt x="231901" y="225425"/>
                  </a:lnTo>
                  <a:lnTo>
                    <a:pt x="232790" y="224409"/>
                  </a:lnTo>
                  <a:close/>
                </a:path>
                <a:path w="727075" h="648335">
                  <a:moveTo>
                    <a:pt x="514385" y="128582"/>
                  </a:moveTo>
                  <a:lnTo>
                    <a:pt x="473328" y="190373"/>
                  </a:lnTo>
                  <a:lnTo>
                    <a:pt x="726948" y="221742"/>
                  </a:lnTo>
                  <a:lnTo>
                    <a:pt x="685300" y="149098"/>
                  </a:lnTo>
                  <a:lnTo>
                    <a:pt x="548893" y="149098"/>
                  </a:lnTo>
                  <a:lnTo>
                    <a:pt x="514385" y="128582"/>
                  </a:lnTo>
                  <a:close/>
                </a:path>
                <a:path w="727075" h="648335">
                  <a:moveTo>
                    <a:pt x="244158" y="210515"/>
                  </a:moveTo>
                  <a:lnTo>
                    <a:pt x="243332" y="211455"/>
                  </a:lnTo>
                  <a:lnTo>
                    <a:pt x="244158" y="210515"/>
                  </a:lnTo>
                  <a:close/>
                </a:path>
                <a:path w="727075" h="648335">
                  <a:moveTo>
                    <a:pt x="256362" y="196723"/>
                  </a:moveTo>
                  <a:lnTo>
                    <a:pt x="255406" y="197723"/>
                  </a:lnTo>
                  <a:lnTo>
                    <a:pt x="256362" y="196723"/>
                  </a:lnTo>
                  <a:close/>
                </a:path>
                <a:path w="727075" h="648335">
                  <a:moveTo>
                    <a:pt x="269113" y="183388"/>
                  </a:moveTo>
                  <a:lnTo>
                    <a:pt x="267842" y="184658"/>
                  </a:lnTo>
                  <a:lnTo>
                    <a:pt x="268562" y="183963"/>
                  </a:lnTo>
                  <a:lnTo>
                    <a:pt x="269113" y="183388"/>
                  </a:lnTo>
                  <a:close/>
                </a:path>
                <a:path w="727075" h="648335">
                  <a:moveTo>
                    <a:pt x="268562" y="183963"/>
                  </a:moveTo>
                  <a:lnTo>
                    <a:pt x="267842" y="184658"/>
                  </a:lnTo>
                  <a:lnTo>
                    <a:pt x="268562" y="183963"/>
                  </a:lnTo>
                  <a:close/>
                </a:path>
                <a:path w="727075" h="648335">
                  <a:moveTo>
                    <a:pt x="269159" y="183388"/>
                  </a:moveTo>
                  <a:lnTo>
                    <a:pt x="268562" y="183963"/>
                  </a:lnTo>
                  <a:lnTo>
                    <a:pt x="269159" y="183388"/>
                  </a:lnTo>
                  <a:close/>
                </a:path>
                <a:path w="727075" h="648335">
                  <a:moveTo>
                    <a:pt x="282502" y="170688"/>
                  </a:moveTo>
                  <a:lnTo>
                    <a:pt x="282321" y="170688"/>
                  </a:lnTo>
                  <a:lnTo>
                    <a:pt x="281050" y="171958"/>
                  </a:lnTo>
                  <a:lnTo>
                    <a:pt x="282502" y="170688"/>
                  </a:lnTo>
                  <a:close/>
                </a:path>
                <a:path w="727075" h="648335">
                  <a:moveTo>
                    <a:pt x="296548" y="158623"/>
                  </a:moveTo>
                  <a:lnTo>
                    <a:pt x="296290" y="158623"/>
                  </a:lnTo>
                  <a:lnTo>
                    <a:pt x="294766" y="160020"/>
                  </a:lnTo>
                  <a:lnTo>
                    <a:pt x="296548" y="158623"/>
                  </a:lnTo>
                  <a:close/>
                </a:path>
                <a:path w="727075" h="648335">
                  <a:moveTo>
                    <a:pt x="556615" y="65025"/>
                  </a:moveTo>
                  <a:lnTo>
                    <a:pt x="514385" y="128582"/>
                  </a:lnTo>
                  <a:lnTo>
                    <a:pt x="548893" y="149098"/>
                  </a:lnTo>
                  <a:lnTo>
                    <a:pt x="587755" y="83566"/>
                  </a:lnTo>
                  <a:lnTo>
                    <a:pt x="556615" y="65025"/>
                  </a:lnTo>
                  <a:close/>
                </a:path>
                <a:path w="727075" h="648335">
                  <a:moveTo>
                    <a:pt x="599821" y="0"/>
                  </a:moveTo>
                  <a:lnTo>
                    <a:pt x="556615" y="65025"/>
                  </a:lnTo>
                  <a:lnTo>
                    <a:pt x="587755" y="83566"/>
                  </a:lnTo>
                  <a:lnTo>
                    <a:pt x="548893" y="149098"/>
                  </a:lnTo>
                  <a:lnTo>
                    <a:pt x="685300" y="149098"/>
                  </a:lnTo>
                  <a:lnTo>
                    <a:pt x="599821" y="0"/>
                  </a:lnTo>
                  <a:close/>
                </a:path>
                <a:path w="727075" h="648335">
                  <a:moveTo>
                    <a:pt x="310641" y="147574"/>
                  </a:moveTo>
                  <a:lnTo>
                    <a:pt x="308737" y="148971"/>
                  </a:lnTo>
                  <a:lnTo>
                    <a:pt x="309708" y="148306"/>
                  </a:lnTo>
                  <a:lnTo>
                    <a:pt x="310641" y="147574"/>
                  </a:lnTo>
                  <a:close/>
                </a:path>
                <a:path w="727075" h="648335">
                  <a:moveTo>
                    <a:pt x="309708" y="148306"/>
                  </a:moveTo>
                  <a:lnTo>
                    <a:pt x="308737" y="148971"/>
                  </a:lnTo>
                  <a:lnTo>
                    <a:pt x="309708" y="148306"/>
                  </a:lnTo>
                  <a:close/>
                </a:path>
                <a:path w="727075" h="648335">
                  <a:moveTo>
                    <a:pt x="310777" y="147574"/>
                  </a:moveTo>
                  <a:lnTo>
                    <a:pt x="310641" y="147574"/>
                  </a:lnTo>
                  <a:lnTo>
                    <a:pt x="309708" y="148306"/>
                  </a:lnTo>
                  <a:lnTo>
                    <a:pt x="310777" y="147574"/>
                  </a:lnTo>
                  <a:close/>
                </a:path>
                <a:path w="727075" h="648335">
                  <a:moveTo>
                    <a:pt x="325247" y="137668"/>
                  </a:moveTo>
                  <a:lnTo>
                    <a:pt x="323088" y="139065"/>
                  </a:lnTo>
                  <a:lnTo>
                    <a:pt x="323893" y="138594"/>
                  </a:lnTo>
                  <a:lnTo>
                    <a:pt x="325247" y="137668"/>
                  </a:lnTo>
                  <a:close/>
                </a:path>
                <a:path w="727075" h="648335">
                  <a:moveTo>
                    <a:pt x="323893" y="138594"/>
                  </a:moveTo>
                  <a:lnTo>
                    <a:pt x="323088" y="139065"/>
                  </a:lnTo>
                  <a:lnTo>
                    <a:pt x="323893" y="138594"/>
                  </a:lnTo>
                  <a:close/>
                </a:path>
                <a:path w="727075" h="648335">
                  <a:moveTo>
                    <a:pt x="325480" y="137668"/>
                  </a:moveTo>
                  <a:lnTo>
                    <a:pt x="325247" y="137668"/>
                  </a:lnTo>
                  <a:lnTo>
                    <a:pt x="323893" y="138594"/>
                  </a:lnTo>
                  <a:lnTo>
                    <a:pt x="325480" y="137668"/>
                  </a:lnTo>
                  <a:close/>
                </a:path>
                <a:path w="727075" h="648335">
                  <a:moveTo>
                    <a:pt x="340487" y="128905"/>
                  </a:moveTo>
                  <a:lnTo>
                    <a:pt x="337947" y="130175"/>
                  </a:lnTo>
                  <a:lnTo>
                    <a:pt x="340290" y="129019"/>
                  </a:lnTo>
                  <a:lnTo>
                    <a:pt x="340487" y="128905"/>
                  </a:lnTo>
                  <a:close/>
                </a:path>
                <a:path w="727075" h="648335">
                  <a:moveTo>
                    <a:pt x="340290" y="129019"/>
                  </a:moveTo>
                  <a:lnTo>
                    <a:pt x="337947" y="130175"/>
                  </a:lnTo>
                  <a:lnTo>
                    <a:pt x="338312" y="130175"/>
                  </a:lnTo>
                  <a:lnTo>
                    <a:pt x="340290" y="129019"/>
                  </a:lnTo>
                  <a:close/>
                </a:path>
                <a:path w="727075" h="648335">
                  <a:moveTo>
                    <a:pt x="340523" y="128905"/>
                  </a:moveTo>
                  <a:lnTo>
                    <a:pt x="340290" y="129019"/>
                  </a:lnTo>
                  <a:lnTo>
                    <a:pt x="340523" y="128905"/>
                  </a:lnTo>
                  <a:close/>
                </a:path>
                <a:path w="727075" h="648335">
                  <a:moveTo>
                    <a:pt x="505654" y="123391"/>
                  </a:moveTo>
                  <a:lnTo>
                    <a:pt x="514385" y="128582"/>
                  </a:lnTo>
                  <a:lnTo>
                    <a:pt x="517040" y="124587"/>
                  </a:lnTo>
                  <a:lnTo>
                    <a:pt x="508888" y="124587"/>
                  </a:lnTo>
                  <a:lnTo>
                    <a:pt x="505654" y="123391"/>
                  </a:lnTo>
                  <a:close/>
                </a:path>
                <a:path w="727075" h="648335">
                  <a:moveTo>
                    <a:pt x="502538" y="121539"/>
                  </a:moveTo>
                  <a:lnTo>
                    <a:pt x="505654" y="123391"/>
                  </a:lnTo>
                  <a:lnTo>
                    <a:pt x="508888" y="124587"/>
                  </a:lnTo>
                  <a:lnTo>
                    <a:pt x="502538" y="121539"/>
                  </a:lnTo>
                  <a:close/>
                </a:path>
                <a:path w="727075" h="648335">
                  <a:moveTo>
                    <a:pt x="519065" y="121539"/>
                  </a:moveTo>
                  <a:lnTo>
                    <a:pt x="502538" y="121539"/>
                  </a:lnTo>
                  <a:lnTo>
                    <a:pt x="508888" y="124587"/>
                  </a:lnTo>
                  <a:lnTo>
                    <a:pt x="517040" y="124587"/>
                  </a:lnTo>
                  <a:lnTo>
                    <a:pt x="519065" y="121539"/>
                  </a:lnTo>
                  <a:close/>
                </a:path>
                <a:path w="727075" h="648335">
                  <a:moveTo>
                    <a:pt x="489077" y="117262"/>
                  </a:moveTo>
                  <a:lnTo>
                    <a:pt x="505654" y="123391"/>
                  </a:lnTo>
                  <a:lnTo>
                    <a:pt x="502538" y="121539"/>
                  </a:lnTo>
                  <a:lnTo>
                    <a:pt x="519065" y="121539"/>
                  </a:lnTo>
                  <a:lnTo>
                    <a:pt x="521681" y="117602"/>
                  </a:lnTo>
                  <a:lnTo>
                    <a:pt x="490220" y="117602"/>
                  </a:lnTo>
                  <a:lnTo>
                    <a:pt x="489077" y="117262"/>
                  </a:lnTo>
                  <a:close/>
                </a:path>
                <a:path w="727075" h="648335">
                  <a:moveTo>
                    <a:pt x="355980" y="121285"/>
                  </a:moveTo>
                  <a:lnTo>
                    <a:pt x="353313" y="122555"/>
                  </a:lnTo>
                  <a:lnTo>
                    <a:pt x="353817" y="122351"/>
                  </a:lnTo>
                  <a:lnTo>
                    <a:pt x="355980" y="121285"/>
                  </a:lnTo>
                  <a:close/>
                </a:path>
                <a:path w="727075" h="648335">
                  <a:moveTo>
                    <a:pt x="353817" y="122351"/>
                  </a:moveTo>
                  <a:lnTo>
                    <a:pt x="353313" y="122555"/>
                  </a:lnTo>
                  <a:lnTo>
                    <a:pt x="353817" y="122351"/>
                  </a:lnTo>
                  <a:close/>
                </a:path>
                <a:path w="727075" h="648335">
                  <a:moveTo>
                    <a:pt x="356456" y="121285"/>
                  </a:moveTo>
                  <a:lnTo>
                    <a:pt x="355980" y="121285"/>
                  </a:lnTo>
                  <a:lnTo>
                    <a:pt x="353817" y="122351"/>
                  </a:lnTo>
                  <a:lnTo>
                    <a:pt x="356456" y="121285"/>
                  </a:lnTo>
                  <a:close/>
                </a:path>
                <a:path w="727075" h="648335">
                  <a:moveTo>
                    <a:pt x="487934" y="116840"/>
                  </a:moveTo>
                  <a:lnTo>
                    <a:pt x="489077" y="117262"/>
                  </a:lnTo>
                  <a:lnTo>
                    <a:pt x="490220" y="117602"/>
                  </a:lnTo>
                  <a:lnTo>
                    <a:pt x="487934" y="116840"/>
                  </a:lnTo>
                  <a:close/>
                </a:path>
                <a:path w="727075" h="648335">
                  <a:moveTo>
                    <a:pt x="522187" y="116840"/>
                  </a:moveTo>
                  <a:lnTo>
                    <a:pt x="487934" y="116840"/>
                  </a:lnTo>
                  <a:lnTo>
                    <a:pt x="490220" y="117602"/>
                  </a:lnTo>
                  <a:lnTo>
                    <a:pt x="521681" y="117602"/>
                  </a:lnTo>
                  <a:lnTo>
                    <a:pt x="522187" y="116840"/>
                  </a:lnTo>
                  <a:close/>
                </a:path>
                <a:path w="727075" h="648335">
                  <a:moveTo>
                    <a:pt x="470574" y="111767"/>
                  </a:moveTo>
                  <a:lnTo>
                    <a:pt x="489077" y="117262"/>
                  </a:lnTo>
                  <a:lnTo>
                    <a:pt x="487934" y="116840"/>
                  </a:lnTo>
                  <a:lnTo>
                    <a:pt x="522187" y="116840"/>
                  </a:lnTo>
                  <a:lnTo>
                    <a:pt x="525309" y="112141"/>
                  </a:lnTo>
                  <a:lnTo>
                    <a:pt x="472439" y="112141"/>
                  </a:lnTo>
                  <a:lnTo>
                    <a:pt x="470574" y="111767"/>
                  </a:lnTo>
                  <a:close/>
                </a:path>
                <a:path w="727075" h="648335">
                  <a:moveTo>
                    <a:pt x="371855" y="115062"/>
                  </a:moveTo>
                  <a:lnTo>
                    <a:pt x="368680" y="116205"/>
                  </a:lnTo>
                  <a:lnTo>
                    <a:pt x="370061" y="115787"/>
                  </a:lnTo>
                  <a:lnTo>
                    <a:pt x="371855" y="115062"/>
                  </a:lnTo>
                  <a:close/>
                </a:path>
                <a:path w="727075" h="648335">
                  <a:moveTo>
                    <a:pt x="370061" y="115787"/>
                  </a:moveTo>
                  <a:lnTo>
                    <a:pt x="368680" y="116205"/>
                  </a:lnTo>
                  <a:lnTo>
                    <a:pt x="369027" y="116205"/>
                  </a:lnTo>
                  <a:lnTo>
                    <a:pt x="370061" y="115787"/>
                  </a:lnTo>
                  <a:close/>
                </a:path>
                <a:path w="727075" h="648335">
                  <a:moveTo>
                    <a:pt x="372457" y="115062"/>
                  </a:moveTo>
                  <a:lnTo>
                    <a:pt x="371855" y="115062"/>
                  </a:lnTo>
                  <a:lnTo>
                    <a:pt x="370061" y="115787"/>
                  </a:lnTo>
                  <a:lnTo>
                    <a:pt x="372457" y="115062"/>
                  </a:lnTo>
                  <a:close/>
                </a:path>
                <a:path w="727075" h="648335">
                  <a:moveTo>
                    <a:pt x="469264" y="111379"/>
                  </a:moveTo>
                  <a:lnTo>
                    <a:pt x="470574" y="111767"/>
                  </a:lnTo>
                  <a:lnTo>
                    <a:pt x="472439" y="112141"/>
                  </a:lnTo>
                  <a:lnTo>
                    <a:pt x="469264" y="111379"/>
                  </a:lnTo>
                  <a:close/>
                </a:path>
                <a:path w="727075" h="648335">
                  <a:moveTo>
                    <a:pt x="525816" y="111379"/>
                  </a:moveTo>
                  <a:lnTo>
                    <a:pt x="469264" y="111379"/>
                  </a:lnTo>
                  <a:lnTo>
                    <a:pt x="472439" y="112141"/>
                  </a:lnTo>
                  <a:lnTo>
                    <a:pt x="525309" y="112141"/>
                  </a:lnTo>
                  <a:lnTo>
                    <a:pt x="525816" y="111379"/>
                  </a:lnTo>
                  <a:close/>
                </a:path>
                <a:path w="727075" h="648335">
                  <a:moveTo>
                    <a:pt x="452990" y="108251"/>
                  </a:moveTo>
                  <a:lnTo>
                    <a:pt x="470574" y="111767"/>
                  </a:lnTo>
                  <a:lnTo>
                    <a:pt x="469264" y="111379"/>
                  </a:lnTo>
                  <a:lnTo>
                    <a:pt x="525816" y="111379"/>
                  </a:lnTo>
                  <a:lnTo>
                    <a:pt x="527756" y="108458"/>
                  </a:lnTo>
                  <a:lnTo>
                    <a:pt x="454787" y="108458"/>
                  </a:lnTo>
                  <a:lnTo>
                    <a:pt x="452990" y="108251"/>
                  </a:lnTo>
                  <a:close/>
                </a:path>
                <a:path w="727075" h="648335">
                  <a:moveTo>
                    <a:pt x="387985" y="110363"/>
                  </a:moveTo>
                  <a:lnTo>
                    <a:pt x="384301" y="111252"/>
                  </a:lnTo>
                  <a:lnTo>
                    <a:pt x="386324" y="110865"/>
                  </a:lnTo>
                  <a:lnTo>
                    <a:pt x="387985" y="110363"/>
                  </a:lnTo>
                  <a:close/>
                </a:path>
                <a:path w="727075" h="648335">
                  <a:moveTo>
                    <a:pt x="386324" y="110865"/>
                  </a:moveTo>
                  <a:lnTo>
                    <a:pt x="384301" y="111252"/>
                  </a:lnTo>
                  <a:lnTo>
                    <a:pt x="385047" y="111252"/>
                  </a:lnTo>
                  <a:lnTo>
                    <a:pt x="386324" y="110865"/>
                  </a:lnTo>
                  <a:close/>
                </a:path>
                <a:path w="727075" h="648335">
                  <a:moveTo>
                    <a:pt x="388954" y="110363"/>
                  </a:moveTo>
                  <a:lnTo>
                    <a:pt x="387985" y="110363"/>
                  </a:lnTo>
                  <a:lnTo>
                    <a:pt x="386324" y="110865"/>
                  </a:lnTo>
                  <a:lnTo>
                    <a:pt x="388954" y="110363"/>
                  </a:lnTo>
                  <a:close/>
                </a:path>
                <a:path w="727075" h="648335">
                  <a:moveTo>
                    <a:pt x="451485" y="107950"/>
                  </a:moveTo>
                  <a:lnTo>
                    <a:pt x="452990" y="108251"/>
                  </a:lnTo>
                  <a:lnTo>
                    <a:pt x="454787" y="108458"/>
                  </a:lnTo>
                  <a:lnTo>
                    <a:pt x="451485" y="107950"/>
                  </a:lnTo>
                  <a:close/>
                </a:path>
                <a:path w="727075" h="648335">
                  <a:moveTo>
                    <a:pt x="528094" y="107950"/>
                  </a:moveTo>
                  <a:lnTo>
                    <a:pt x="451485" y="107950"/>
                  </a:lnTo>
                  <a:lnTo>
                    <a:pt x="454787" y="108458"/>
                  </a:lnTo>
                  <a:lnTo>
                    <a:pt x="527756" y="108458"/>
                  </a:lnTo>
                  <a:lnTo>
                    <a:pt x="528094" y="107950"/>
                  </a:lnTo>
                  <a:close/>
                </a:path>
                <a:path w="727075" h="648335">
                  <a:moveTo>
                    <a:pt x="435704" y="106260"/>
                  </a:moveTo>
                  <a:lnTo>
                    <a:pt x="452990" y="108251"/>
                  </a:lnTo>
                  <a:lnTo>
                    <a:pt x="451485" y="107950"/>
                  </a:lnTo>
                  <a:lnTo>
                    <a:pt x="528094" y="107950"/>
                  </a:lnTo>
                  <a:lnTo>
                    <a:pt x="529191" y="106299"/>
                  </a:lnTo>
                  <a:lnTo>
                    <a:pt x="436752" y="106299"/>
                  </a:lnTo>
                  <a:lnTo>
                    <a:pt x="435704" y="106260"/>
                  </a:lnTo>
                  <a:close/>
                </a:path>
                <a:path w="727075" h="648335">
                  <a:moveTo>
                    <a:pt x="404240" y="107442"/>
                  </a:moveTo>
                  <a:lnTo>
                    <a:pt x="400558" y="107950"/>
                  </a:lnTo>
                  <a:lnTo>
                    <a:pt x="402692" y="107737"/>
                  </a:lnTo>
                  <a:lnTo>
                    <a:pt x="404240" y="107442"/>
                  </a:lnTo>
                  <a:close/>
                </a:path>
                <a:path w="727075" h="648335">
                  <a:moveTo>
                    <a:pt x="402692" y="107737"/>
                  </a:moveTo>
                  <a:lnTo>
                    <a:pt x="400558" y="107950"/>
                  </a:lnTo>
                  <a:lnTo>
                    <a:pt x="401582" y="107950"/>
                  </a:lnTo>
                  <a:lnTo>
                    <a:pt x="402692" y="107737"/>
                  </a:lnTo>
                  <a:close/>
                </a:path>
                <a:path w="727075" h="648335">
                  <a:moveTo>
                    <a:pt x="405669" y="107442"/>
                  </a:moveTo>
                  <a:lnTo>
                    <a:pt x="404240" y="107442"/>
                  </a:lnTo>
                  <a:lnTo>
                    <a:pt x="402692" y="107737"/>
                  </a:lnTo>
                  <a:lnTo>
                    <a:pt x="405669" y="107442"/>
                  </a:lnTo>
                  <a:close/>
                </a:path>
                <a:path w="727075" h="648335">
                  <a:moveTo>
                    <a:pt x="433832" y="106045"/>
                  </a:moveTo>
                  <a:lnTo>
                    <a:pt x="435704" y="106260"/>
                  </a:lnTo>
                  <a:lnTo>
                    <a:pt x="436752" y="106299"/>
                  </a:lnTo>
                  <a:lnTo>
                    <a:pt x="433832" y="106045"/>
                  </a:lnTo>
                  <a:close/>
                </a:path>
                <a:path w="727075" h="648335">
                  <a:moveTo>
                    <a:pt x="529360" y="106045"/>
                  </a:moveTo>
                  <a:lnTo>
                    <a:pt x="433832" y="106045"/>
                  </a:lnTo>
                  <a:lnTo>
                    <a:pt x="436752" y="106299"/>
                  </a:lnTo>
                  <a:lnTo>
                    <a:pt x="529191" y="106299"/>
                  </a:lnTo>
                  <a:lnTo>
                    <a:pt x="529360" y="106045"/>
                  </a:lnTo>
                  <a:close/>
                </a:path>
                <a:path w="727075" h="648335">
                  <a:moveTo>
                    <a:pt x="529444" y="105918"/>
                  </a:moveTo>
                  <a:lnTo>
                    <a:pt x="428371" y="105918"/>
                  </a:lnTo>
                  <a:lnTo>
                    <a:pt x="426851" y="105936"/>
                  </a:lnTo>
                  <a:lnTo>
                    <a:pt x="435704" y="106260"/>
                  </a:lnTo>
                  <a:lnTo>
                    <a:pt x="433832" y="106045"/>
                  </a:lnTo>
                  <a:lnTo>
                    <a:pt x="529360" y="106045"/>
                  </a:lnTo>
                  <a:close/>
                </a:path>
                <a:path w="727075" h="648335">
                  <a:moveTo>
                    <a:pt x="421004" y="105918"/>
                  </a:moveTo>
                  <a:lnTo>
                    <a:pt x="418084" y="106045"/>
                  </a:lnTo>
                  <a:lnTo>
                    <a:pt x="419960" y="106021"/>
                  </a:lnTo>
                  <a:lnTo>
                    <a:pt x="421004" y="105918"/>
                  </a:lnTo>
                  <a:close/>
                </a:path>
                <a:path w="727075" h="648335">
                  <a:moveTo>
                    <a:pt x="419960" y="106021"/>
                  </a:moveTo>
                  <a:lnTo>
                    <a:pt x="418084" y="106045"/>
                  </a:lnTo>
                  <a:lnTo>
                    <a:pt x="419727" y="106045"/>
                  </a:lnTo>
                  <a:lnTo>
                    <a:pt x="419960" y="106021"/>
                  </a:lnTo>
                  <a:close/>
                </a:path>
                <a:path w="727075" h="648335">
                  <a:moveTo>
                    <a:pt x="426338" y="105918"/>
                  </a:moveTo>
                  <a:lnTo>
                    <a:pt x="421004" y="105918"/>
                  </a:lnTo>
                  <a:lnTo>
                    <a:pt x="419960" y="106021"/>
                  </a:lnTo>
                  <a:lnTo>
                    <a:pt x="426851" y="105936"/>
                  </a:lnTo>
                  <a:lnTo>
                    <a:pt x="426338" y="105918"/>
                  </a:lnTo>
                  <a:close/>
                </a:path>
                <a:path w="727075" h="648335">
                  <a:moveTo>
                    <a:pt x="428371" y="105918"/>
                  </a:moveTo>
                  <a:lnTo>
                    <a:pt x="426338" y="105918"/>
                  </a:lnTo>
                  <a:lnTo>
                    <a:pt x="426851" y="105936"/>
                  </a:lnTo>
                  <a:lnTo>
                    <a:pt x="428371" y="105918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17535" y="3212591"/>
              <a:ext cx="1186180" cy="449580"/>
            </a:xfrm>
            <a:custGeom>
              <a:avLst/>
              <a:gdLst/>
              <a:ahLst/>
              <a:cxnLst/>
              <a:rect l="l" t="t" r="r" b="b"/>
              <a:pathLst>
                <a:path w="1186179" h="449579">
                  <a:moveTo>
                    <a:pt x="111074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110742" y="449580"/>
                  </a:lnTo>
                  <a:lnTo>
                    <a:pt x="1139916" y="443694"/>
                  </a:lnTo>
                  <a:lnTo>
                    <a:pt x="1163732" y="427640"/>
                  </a:lnTo>
                  <a:lnTo>
                    <a:pt x="1179786" y="403824"/>
                  </a:lnTo>
                  <a:lnTo>
                    <a:pt x="1185672" y="374650"/>
                  </a:lnTo>
                  <a:lnTo>
                    <a:pt x="1185672" y="74930"/>
                  </a:lnTo>
                  <a:lnTo>
                    <a:pt x="1179786" y="45755"/>
                  </a:lnTo>
                  <a:lnTo>
                    <a:pt x="1163732" y="21939"/>
                  </a:lnTo>
                  <a:lnTo>
                    <a:pt x="1139916" y="5885"/>
                  </a:lnTo>
                  <a:lnTo>
                    <a:pt x="111074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02269" y="3258058"/>
            <a:ext cx="541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TE</a:t>
            </a:r>
            <a:r>
              <a:rPr sz="1600" b="1" spc="-1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AP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38822" y="3097657"/>
            <a:ext cx="798195" cy="403860"/>
          </a:xfrm>
          <a:custGeom>
            <a:avLst/>
            <a:gdLst/>
            <a:ahLst/>
            <a:cxnLst/>
            <a:rect l="l" t="t" r="r" b="b"/>
            <a:pathLst>
              <a:path w="798195" h="403860">
                <a:moveTo>
                  <a:pt x="577500" y="250886"/>
                </a:moveTo>
                <a:lnTo>
                  <a:pt x="575050" y="255309"/>
                </a:lnTo>
                <a:lnTo>
                  <a:pt x="570182" y="298831"/>
                </a:lnTo>
                <a:lnTo>
                  <a:pt x="582007" y="341018"/>
                </a:lnTo>
                <a:lnTo>
                  <a:pt x="610107" y="376681"/>
                </a:lnTo>
                <a:lnTo>
                  <a:pt x="649845" y="398658"/>
                </a:lnTo>
                <a:lnTo>
                  <a:pt x="693404" y="403526"/>
                </a:lnTo>
                <a:lnTo>
                  <a:pt x="735605" y="391701"/>
                </a:lnTo>
                <a:lnTo>
                  <a:pt x="771271" y="363600"/>
                </a:lnTo>
                <a:lnTo>
                  <a:pt x="793176" y="323937"/>
                </a:lnTo>
                <a:lnTo>
                  <a:pt x="793723" y="319023"/>
                </a:lnTo>
                <a:lnTo>
                  <a:pt x="659765" y="319023"/>
                </a:lnTo>
                <a:lnTo>
                  <a:pt x="577500" y="250886"/>
                </a:lnTo>
                <a:close/>
              </a:path>
              <a:path w="798195" h="403860">
                <a:moveTo>
                  <a:pt x="626499" y="192424"/>
                </a:moveTo>
                <a:lnTo>
                  <a:pt x="597026" y="215645"/>
                </a:lnTo>
                <a:lnTo>
                  <a:pt x="577500" y="250886"/>
                </a:lnTo>
                <a:lnTo>
                  <a:pt x="659765" y="319023"/>
                </a:lnTo>
                <a:lnTo>
                  <a:pt x="708405" y="260222"/>
                </a:lnTo>
                <a:lnTo>
                  <a:pt x="626499" y="192424"/>
                </a:lnTo>
                <a:close/>
              </a:path>
              <a:path w="798195" h="403860">
                <a:moveTo>
                  <a:pt x="674893" y="175720"/>
                </a:moveTo>
                <a:lnTo>
                  <a:pt x="632692" y="187545"/>
                </a:lnTo>
                <a:lnTo>
                  <a:pt x="626499" y="192424"/>
                </a:lnTo>
                <a:lnTo>
                  <a:pt x="708405" y="260222"/>
                </a:lnTo>
                <a:lnTo>
                  <a:pt x="659765" y="319023"/>
                </a:lnTo>
                <a:lnTo>
                  <a:pt x="793723" y="319023"/>
                </a:lnTo>
                <a:lnTo>
                  <a:pt x="798020" y="280415"/>
                </a:lnTo>
                <a:lnTo>
                  <a:pt x="786219" y="238228"/>
                </a:lnTo>
                <a:lnTo>
                  <a:pt x="758190" y="202564"/>
                </a:lnTo>
                <a:lnTo>
                  <a:pt x="718452" y="180588"/>
                </a:lnTo>
                <a:lnTo>
                  <a:pt x="674893" y="175720"/>
                </a:lnTo>
                <a:close/>
              </a:path>
              <a:path w="798195" h="403860">
                <a:moveTo>
                  <a:pt x="566142" y="241479"/>
                </a:moveTo>
                <a:lnTo>
                  <a:pt x="577500" y="250886"/>
                </a:lnTo>
                <a:lnTo>
                  <a:pt x="581757" y="243204"/>
                </a:lnTo>
                <a:lnTo>
                  <a:pt x="569213" y="243204"/>
                </a:lnTo>
                <a:lnTo>
                  <a:pt x="566142" y="241479"/>
                </a:lnTo>
                <a:close/>
              </a:path>
              <a:path w="798195" h="403860">
                <a:moveTo>
                  <a:pt x="563626" y="239394"/>
                </a:moveTo>
                <a:lnTo>
                  <a:pt x="566142" y="241479"/>
                </a:lnTo>
                <a:lnTo>
                  <a:pt x="569213" y="243204"/>
                </a:lnTo>
                <a:lnTo>
                  <a:pt x="563626" y="239394"/>
                </a:lnTo>
                <a:close/>
              </a:path>
              <a:path w="798195" h="403860">
                <a:moveTo>
                  <a:pt x="583868" y="239394"/>
                </a:moveTo>
                <a:lnTo>
                  <a:pt x="563626" y="239394"/>
                </a:lnTo>
                <a:lnTo>
                  <a:pt x="569213" y="243204"/>
                </a:lnTo>
                <a:lnTo>
                  <a:pt x="581757" y="243204"/>
                </a:lnTo>
                <a:lnTo>
                  <a:pt x="583868" y="239394"/>
                </a:lnTo>
                <a:close/>
              </a:path>
              <a:path w="798195" h="403860">
                <a:moveTo>
                  <a:pt x="557910" y="236854"/>
                </a:moveTo>
                <a:lnTo>
                  <a:pt x="566142" y="241479"/>
                </a:lnTo>
                <a:lnTo>
                  <a:pt x="563626" y="239394"/>
                </a:lnTo>
                <a:lnTo>
                  <a:pt x="583868" y="239394"/>
                </a:lnTo>
                <a:lnTo>
                  <a:pt x="584993" y="237362"/>
                </a:lnTo>
                <a:lnTo>
                  <a:pt x="559053" y="237362"/>
                </a:lnTo>
                <a:lnTo>
                  <a:pt x="557910" y="236854"/>
                </a:lnTo>
                <a:close/>
              </a:path>
              <a:path w="798195" h="403860">
                <a:moveTo>
                  <a:pt x="547116" y="231266"/>
                </a:moveTo>
                <a:lnTo>
                  <a:pt x="559053" y="237362"/>
                </a:lnTo>
                <a:lnTo>
                  <a:pt x="584993" y="237362"/>
                </a:lnTo>
                <a:lnTo>
                  <a:pt x="588019" y="231901"/>
                </a:lnTo>
                <a:lnTo>
                  <a:pt x="548512" y="231901"/>
                </a:lnTo>
                <a:lnTo>
                  <a:pt x="547116" y="231266"/>
                </a:lnTo>
                <a:close/>
              </a:path>
              <a:path w="798195" h="403860">
                <a:moveTo>
                  <a:pt x="591256" y="226059"/>
                </a:moveTo>
                <a:lnTo>
                  <a:pt x="535940" y="226059"/>
                </a:lnTo>
                <a:lnTo>
                  <a:pt x="537082" y="226567"/>
                </a:lnTo>
                <a:lnTo>
                  <a:pt x="548512" y="231901"/>
                </a:lnTo>
                <a:lnTo>
                  <a:pt x="588019" y="231901"/>
                </a:lnTo>
                <a:lnTo>
                  <a:pt x="591256" y="226059"/>
                </a:lnTo>
                <a:close/>
              </a:path>
              <a:path w="798195" h="403860">
                <a:moveTo>
                  <a:pt x="536442" y="226293"/>
                </a:moveTo>
                <a:lnTo>
                  <a:pt x="537033" y="226567"/>
                </a:lnTo>
                <a:lnTo>
                  <a:pt x="536442" y="226293"/>
                </a:lnTo>
                <a:close/>
              </a:path>
              <a:path w="798195" h="403860">
                <a:moveTo>
                  <a:pt x="594141" y="220852"/>
                </a:moveTo>
                <a:lnTo>
                  <a:pt x="523748" y="220852"/>
                </a:lnTo>
                <a:lnTo>
                  <a:pt x="536442" y="226293"/>
                </a:lnTo>
                <a:lnTo>
                  <a:pt x="535940" y="226059"/>
                </a:lnTo>
                <a:lnTo>
                  <a:pt x="591256" y="226059"/>
                </a:lnTo>
                <a:lnTo>
                  <a:pt x="594141" y="220852"/>
                </a:lnTo>
                <a:close/>
              </a:path>
              <a:path w="798195" h="403860">
                <a:moveTo>
                  <a:pt x="203073" y="0"/>
                </a:moveTo>
                <a:lnTo>
                  <a:pt x="0" y="155193"/>
                </a:lnTo>
                <a:lnTo>
                  <a:pt x="245999" y="224535"/>
                </a:lnTo>
                <a:lnTo>
                  <a:pt x="233082" y="156971"/>
                </a:lnTo>
                <a:lnTo>
                  <a:pt x="193928" y="156971"/>
                </a:lnTo>
                <a:lnTo>
                  <a:pt x="180340" y="81914"/>
                </a:lnTo>
                <a:lnTo>
                  <a:pt x="217447" y="75187"/>
                </a:lnTo>
                <a:lnTo>
                  <a:pt x="203073" y="0"/>
                </a:lnTo>
                <a:close/>
              </a:path>
              <a:path w="798195" h="403860">
                <a:moveTo>
                  <a:pt x="597188" y="215518"/>
                </a:moveTo>
                <a:lnTo>
                  <a:pt x="510540" y="215518"/>
                </a:lnTo>
                <a:lnTo>
                  <a:pt x="511175" y="215772"/>
                </a:lnTo>
                <a:lnTo>
                  <a:pt x="524636" y="221233"/>
                </a:lnTo>
                <a:lnTo>
                  <a:pt x="523748" y="220852"/>
                </a:lnTo>
                <a:lnTo>
                  <a:pt x="594141" y="220852"/>
                </a:lnTo>
                <a:lnTo>
                  <a:pt x="597026" y="215645"/>
                </a:lnTo>
                <a:lnTo>
                  <a:pt x="597188" y="215518"/>
                </a:lnTo>
                <a:close/>
              </a:path>
              <a:path w="798195" h="403860">
                <a:moveTo>
                  <a:pt x="511049" y="215725"/>
                </a:moveTo>
                <a:close/>
              </a:path>
              <a:path w="798195" h="403860">
                <a:moveTo>
                  <a:pt x="611372" y="204342"/>
                </a:moveTo>
                <a:lnTo>
                  <a:pt x="480695" y="204342"/>
                </a:lnTo>
                <a:lnTo>
                  <a:pt x="496443" y="210184"/>
                </a:lnTo>
                <a:lnTo>
                  <a:pt x="511049" y="215725"/>
                </a:lnTo>
                <a:lnTo>
                  <a:pt x="510540" y="215518"/>
                </a:lnTo>
                <a:lnTo>
                  <a:pt x="597188" y="215518"/>
                </a:lnTo>
                <a:lnTo>
                  <a:pt x="611372" y="204342"/>
                </a:lnTo>
                <a:close/>
              </a:path>
              <a:path w="798195" h="403860">
                <a:moveTo>
                  <a:pt x="496061" y="210057"/>
                </a:moveTo>
                <a:lnTo>
                  <a:pt x="496397" y="210184"/>
                </a:lnTo>
                <a:lnTo>
                  <a:pt x="496061" y="210057"/>
                </a:lnTo>
                <a:close/>
              </a:path>
              <a:path w="798195" h="403860">
                <a:moveTo>
                  <a:pt x="618464" y="198754"/>
                </a:moveTo>
                <a:lnTo>
                  <a:pt x="464693" y="198754"/>
                </a:lnTo>
                <a:lnTo>
                  <a:pt x="481202" y="204596"/>
                </a:lnTo>
                <a:lnTo>
                  <a:pt x="480695" y="204342"/>
                </a:lnTo>
                <a:lnTo>
                  <a:pt x="611372" y="204342"/>
                </a:lnTo>
                <a:lnTo>
                  <a:pt x="618464" y="198754"/>
                </a:lnTo>
                <a:close/>
              </a:path>
              <a:path w="798195" h="403860">
                <a:moveTo>
                  <a:pt x="448182" y="193293"/>
                </a:moveTo>
                <a:lnTo>
                  <a:pt x="465327" y="199008"/>
                </a:lnTo>
                <a:lnTo>
                  <a:pt x="464693" y="198754"/>
                </a:lnTo>
                <a:lnTo>
                  <a:pt x="618464" y="198754"/>
                </a:lnTo>
                <a:lnTo>
                  <a:pt x="625234" y="193420"/>
                </a:lnTo>
                <a:lnTo>
                  <a:pt x="448818" y="193420"/>
                </a:lnTo>
                <a:lnTo>
                  <a:pt x="448182" y="193293"/>
                </a:lnTo>
                <a:close/>
              </a:path>
              <a:path w="798195" h="403860">
                <a:moveTo>
                  <a:pt x="620953" y="187832"/>
                </a:moveTo>
                <a:lnTo>
                  <a:pt x="431037" y="187832"/>
                </a:lnTo>
                <a:lnTo>
                  <a:pt x="448818" y="193420"/>
                </a:lnTo>
                <a:lnTo>
                  <a:pt x="625234" y="193420"/>
                </a:lnTo>
                <a:lnTo>
                  <a:pt x="626499" y="192424"/>
                </a:lnTo>
                <a:lnTo>
                  <a:pt x="620953" y="187832"/>
                </a:lnTo>
                <a:close/>
              </a:path>
              <a:path w="798195" h="403860">
                <a:moveTo>
                  <a:pt x="607348" y="177164"/>
                </a:moveTo>
                <a:lnTo>
                  <a:pt x="394716" y="177164"/>
                </a:lnTo>
                <a:lnTo>
                  <a:pt x="431800" y="188087"/>
                </a:lnTo>
                <a:lnTo>
                  <a:pt x="431037" y="187832"/>
                </a:lnTo>
                <a:lnTo>
                  <a:pt x="620953" y="187832"/>
                </a:lnTo>
                <a:lnTo>
                  <a:pt x="609600" y="178434"/>
                </a:lnTo>
                <a:lnTo>
                  <a:pt x="607348" y="177164"/>
                </a:lnTo>
                <a:close/>
              </a:path>
              <a:path w="798195" h="403860">
                <a:moveTo>
                  <a:pt x="590753" y="168020"/>
                </a:moveTo>
                <a:lnTo>
                  <a:pt x="357631" y="168020"/>
                </a:lnTo>
                <a:lnTo>
                  <a:pt x="396240" y="177672"/>
                </a:lnTo>
                <a:lnTo>
                  <a:pt x="394716" y="177164"/>
                </a:lnTo>
                <a:lnTo>
                  <a:pt x="607348" y="177164"/>
                </a:lnTo>
                <a:lnTo>
                  <a:pt x="594741" y="170052"/>
                </a:lnTo>
                <a:lnTo>
                  <a:pt x="590753" y="168020"/>
                </a:lnTo>
                <a:close/>
              </a:path>
              <a:path w="798195" h="403860">
                <a:moveTo>
                  <a:pt x="319964" y="160263"/>
                </a:moveTo>
                <a:lnTo>
                  <a:pt x="359156" y="168402"/>
                </a:lnTo>
                <a:lnTo>
                  <a:pt x="357631" y="168020"/>
                </a:lnTo>
                <a:lnTo>
                  <a:pt x="590753" y="168020"/>
                </a:lnTo>
                <a:lnTo>
                  <a:pt x="581532" y="163321"/>
                </a:lnTo>
                <a:lnTo>
                  <a:pt x="575410" y="160400"/>
                </a:lnTo>
                <a:lnTo>
                  <a:pt x="320801" y="160400"/>
                </a:lnTo>
                <a:lnTo>
                  <a:pt x="319964" y="160263"/>
                </a:lnTo>
                <a:close/>
              </a:path>
              <a:path w="798195" h="403860">
                <a:moveTo>
                  <a:pt x="319404" y="160146"/>
                </a:moveTo>
                <a:lnTo>
                  <a:pt x="319964" y="160263"/>
                </a:lnTo>
                <a:lnTo>
                  <a:pt x="320801" y="160400"/>
                </a:lnTo>
                <a:lnTo>
                  <a:pt x="319404" y="160146"/>
                </a:lnTo>
                <a:close/>
              </a:path>
              <a:path w="798195" h="403860">
                <a:moveTo>
                  <a:pt x="574877" y="160146"/>
                </a:moveTo>
                <a:lnTo>
                  <a:pt x="319404" y="160146"/>
                </a:lnTo>
                <a:lnTo>
                  <a:pt x="320801" y="160400"/>
                </a:lnTo>
                <a:lnTo>
                  <a:pt x="575410" y="160400"/>
                </a:lnTo>
                <a:lnTo>
                  <a:pt x="574877" y="160146"/>
                </a:lnTo>
                <a:close/>
              </a:path>
              <a:path w="798195" h="403860">
                <a:moveTo>
                  <a:pt x="300735" y="157098"/>
                </a:moveTo>
                <a:lnTo>
                  <a:pt x="319964" y="160263"/>
                </a:lnTo>
                <a:lnTo>
                  <a:pt x="319404" y="160146"/>
                </a:lnTo>
                <a:lnTo>
                  <a:pt x="574877" y="160146"/>
                </a:lnTo>
                <a:lnTo>
                  <a:pt x="568754" y="157225"/>
                </a:lnTo>
                <a:lnTo>
                  <a:pt x="301751" y="157225"/>
                </a:lnTo>
                <a:lnTo>
                  <a:pt x="300735" y="157098"/>
                </a:lnTo>
                <a:close/>
              </a:path>
              <a:path w="798195" h="403860">
                <a:moveTo>
                  <a:pt x="562308" y="154431"/>
                </a:moveTo>
                <a:lnTo>
                  <a:pt x="281558" y="154431"/>
                </a:lnTo>
                <a:lnTo>
                  <a:pt x="301751" y="157225"/>
                </a:lnTo>
                <a:lnTo>
                  <a:pt x="568754" y="157225"/>
                </a:lnTo>
                <a:lnTo>
                  <a:pt x="567690" y="156717"/>
                </a:lnTo>
                <a:lnTo>
                  <a:pt x="562308" y="154431"/>
                </a:lnTo>
                <a:close/>
              </a:path>
              <a:path w="798195" h="403860">
                <a:moveTo>
                  <a:pt x="217447" y="75187"/>
                </a:moveTo>
                <a:lnTo>
                  <a:pt x="180340" y="81914"/>
                </a:lnTo>
                <a:lnTo>
                  <a:pt x="193928" y="156971"/>
                </a:lnTo>
                <a:lnTo>
                  <a:pt x="229014" y="150520"/>
                </a:lnTo>
                <a:lnTo>
                  <a:pt x="225044" y="150367"/>
                </a:lnTo>
                <a:lnTo>
                  <a:pt x="231721" y="149854"/>
                </a:lnTo>
                <a:lnTo>
                  <a:pt x="217447" y="75187"/>
                </a:lnTo>
                <a:close/>
              </a:path>
              <a:path w="798195" h="403860">
                <a:moveTo>
                  <a:pt x="229014" y="150520"/>
                </a:moveTo>
                <a:lnTo>
                  <a:pt x="193928" y="156971"/>
                </a:lnTo>
                <a:lnTo>
                  <a:pt x="233082" y="156971"/>
                </a:lnTo>
                <a:lnTo>
                  <a:pt x="231870" y="150630"/>
                </a:lnTo>
                <a:lnTo>
                  <a:pt x="229014" y="150520"/>
                </a:lnTo>
                <a:close/>
              </a:path>
              <a:path w="798195" h="403860">
                <a:moveTo>
                  <a:pt x="263207" y="152493"/>
                </a:moveTo>
                <a:lnTo>
                  <a:pt x="282575" y="154685"/>
                </a:lnTo>
                <a:lnTo>
                  <a:pt x="281558" y="154431"/>
                </a:lnTo>
                <a:lnTo>
                  <a:pt x="562308" y="154431"/>
                </a:lnTo>
                <a:lnTo>
                  <a:pt x="557823" y="152526"/>
                </a:lnTo>
                <a:lnTo>
                  <a:pt x="263651" y="152526"/>
                </a:lnTo>
                <a:lnTo>
                  <a:pt x="263207" y="152493"/>
                </a:lnTo>
                <a:close/>
              </a:path>
              <a:path w="798195" h="403860">
                <a:moveTo>
                  <a:pt x="557524" y="152400"/>
                </a:moveTo>
                <a:lnTo>
                  <a:pt x="262381" y="152400"/>
                </a:lnTo>
                <a:lnTo>
                  <a:pt x="263651" y="152526"/>
                </a:lnTo>
                <a:lnTo>
                  <a:pt x="557823" y="152526"/>
                </a:lnTo>
                <a:lnTo>
                  <a:pt x="557524" y="152400"/>
                </a:lnTo>
                <a:close/>
              </a:path>
              <a:path w="798195" h="403860">
                <a:moveTo>
                  <a:pt x="554235" y="151002"/>
                </a:moveTo>
                <a:lnTo>
                  <a:pt x="243458" y="151002"/>
                </a:lnTo>
                <a:lnTo>
                  <a:pt x="263207" y="152493"/>
                </a:lnTo>
                <a:lnTo>
                  <a:pt x="262381" y="152400"/>
                </a:lnTo>
                <a:lnTo>
                  <a:pt x="557524" y="152400"/>
                </a:lnTo>
                <a:lnTo>
                  <a:pt x="554235" y="151002"/>
                </a:lnTo>
                <a:close/>
              </a:path>
              <a:path w="798195" h="403860">
                <a:moveTo>
                  <a:pt x="551125" y="149732"/>
                </a:moveTo>
                <a:lnTo>
                  <a:pt x="233299" y="149732"/>
                </a:lnTo>
                <a:lnTo>
                  <a:pt x="231752" y="150017"/>
                </a:lnTo>
                <a:lnTo>
                  <a:pt x="231870" y="150630"/>
                </a:lnTo>
                <a:lnTo>
                  <a:pt x="244855" y="151129"/>
                </a:lnTo>
                <a:lnTo>
                  <a:pt x="243458" y="151002"/>
                </a:lnTo>
                <a:lnTo>
                  <a:pt x="554235" y="151002"/>
                </a:lnTo>
                <a:lnTo>
                  <a:pt x="553338" y="150621"/>
                </a:lnTo>
                <a:lnTo>
                  <a:pt x="551125" y="149732"/>
                </a:lnTo>
                <a:close/>
              </a:path>
              <a:path w="798195" h="403860">
                <a:moveTo>
                  <a:pt x="231752" y="150017"/>
                </a:moveTo>
                <a:lnTo>
                  <a:pt x="229014" y="150520"/>
                </a:lnTo>
                <a:lnTo>
                  <a:pt x="231870" y="150630"/>
                </a:lnTo>
                <a:lnTo>
                  <a:pt x="231752" y="150017"/>
                </a:lnTo>
                <a:close/>
              </a:path>
              <a:path w="798195" h="403860">
                <a:moveTo>
                  <a:pt x="231721" y="149854"/>
                </a:moveTo>
                <a:lnTo>
                  <a:pt x="225044" y="150367"/>
                </a:lnTo>
                <a:lnTo>
                  <a:pt x="229014" y="150520"/>
                </a:lnTo>
                <a:lnTo>
                  <a:pt x="231752" y="150017"/>
                </a:lnTo>
                <a:lnTo>
                  <a:pt x="231721" y="149854"/>
                </a:lnTo>
                <a:close/>
              </a:path>
              <a:path w="798195" h="403860">
                <a:moveTo>
                  <a:pt x="233299" y="149732"/>
                </a:moveTo>
                <a:lnTo>
                  <a:pt x="231721" y="149854"/>
                </a:lnTo>
                <a:lnTo>
                  <a:pt x="231752" y="150017"/>
                </a:lnTo>
                <a:lnTo>
                  <a:pt x="233299" y="149732"/>
                </a:lnTo>
                <a:close/>
              </a:path>
              <a:path w="798195" h="403860">
                <a:moveTo>
                  <a:pt x="223774" y="74040"/>
                </a:moveTo>
                <a:lnTo>
                  <a:pt x="217447" y="75187"/>
                </a:lnTo>
                <a:lnTo>
                  <a:pt x="231721" y="149854"/>
                </a:lnTo>
                <a:lnTo>
                  <a:pt x="233299" y="149732"/>
                </a:lnTo>
                <a:lnTo>
                  <a:pt x="551125" y="149732"/>
                </a:lnTo>
                <a:lnTo>
                  <a:pt x="506856" y="132841"/>
                </a:lnTo>
                <a:lnTo>
                  <a:pt x="453517" y="115062"/>
                </a:lnTo>
                <a:lnTo>
                  <a:pt x="415417" y="103885"/>
                </a:lnTo>
                <a:lnTo>
                  <a:pt x="375284" y="93852"/>
                </a:lnTo>
                <a:lnTo>
                  <a:pt x="334009" y="85343"/>
                </a:lnTo>
                <a:lnTo>
                  <a:pt x="291337" y="78866"/>
                </a:lnTo>
                <a:lnTo>
                  <a:pt x="248538" y="74929"/>
                </a:lnTo>
                <a:lnTo>
                  <a:pt x="223774" y="7404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3712" y="300227"/>
            <a:ext cx="10744200" cy="5701284"/>
            <a:chOff x="743712" y="300227"/>
            <a:chExt cx="10744200" cy="5701284"/>
          </a:xfrm>
        </p:grpSpPr>
        <p:sp>
          <p:nvSpPr>
            <p:cNvPr id="3" name="object 3"/>
            <p:cNvSpPr/>
            <p:nvPr/>
          </p:nvSpPr>
          <p:spPr>
            <a:xfrm>
              <a:off x="743712" y="300227"/>
              <a:ext cx="10744200" cy="5701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01967" y="4020312"/>
              <a:ext cx="1435735" cy="627888"/>
            </a:xfrm>
            <a:custGeom>
              <a:avLst/>
              <a:gdLst/>
              <a:ahLst/>
              <a:cxnLst/>
              <a:rect l="l" t="t" r="r" b="b"/>
              <a:pathLst>
                <a:path w="1435734" h="449579">
                  <a:moveTo>
                    <a:pt x="1360677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0677" y="449580"/>
                  </a:lnTo>
                  <a:lnTo>
                    <a:pt x="1389852" y="443694"/>
                  </a:lnTo>
                  <a:lnTo>
                    <a:pt x="1413668" y="427640"/>
                  </a:lnTo>
                  <a:lnTo>
                    <a:pt x="1429722" y="403824"/>
                  </a:lnTo>
                  <a:lnTo>
                    <a:pt x="1435607" y="374650"/>
                  </a:lnTo>
                  <a:lnTo>
                    <a:pt x="1435607" y="74930"/>
                  </a:lnTo>
                  <a:lnTo>
                    <a:pt x="1429722" y="45755"/>
                  </a:lnTo>
                  <a:lnTo>
                    <a:pt x="1413668" y="21939"/>
                  </a:lnTo>
                  <a:lnTo>
                    <a:pt x="1389852" y="5885"/>
                  </a:lnTo>
                  <a:lnTo>
                    <a:pt x="1360677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63893" y="4064634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09052" y="3607815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354" y="464929"/>
                </a:moveTo>
                <a:lnTo>
                  <a:pt x="82974" y="465445"/>
                </a:lnTo>
                <a:lnTo>
                  <a:pt x="43751" y="485028"/>
                </a:lnTo>
                <a:lnTo>
                  <a:pt x="14720" y="517876"/>
                </a:lnTo>
                <a:lnTo>
                  <a:pt x="0" y="560831"/>
                </a:lnTo>
                <a:lnTo>
                  <a:pt x="3165" y="606125"/>
                </a:lnTo>
                <a:lnTo>
                  <a:pt x="22748" y="645334"/>
                </a:lnTo>
                <a:lnTo>
                  <a:pt x="55596" y="674328"/>
                </a:lnTo>
                <a:lnTo>
                  <a:pt x="98551" y="688974"/>
                </a:lnTo>
                <a:lnTo>
                  <a:pt x="143845" y="685883"/>
                </a:lnTo>
                <a:lnTo>
                  <a:pt x="183054" y="666337"/>
                </a:lnTo>
                <a:lnTo>
                  <a:pt x="212048" y="633503"/>
                </a:lnTo>
                <a:lnTo>
                  <a:pt x="226695" y="590549"/>
                </a:lnTo>
                <a:lnTo>
                  <a:pt x="226036" y="580897"/>
                </a:lnTo>
                <a:lnTo>
                  <a:pt x="151129" y="580897"/>
                </a:lnTo>
                <a:lnTo>
                  <a:pt x="75692" y="570356"/>
                </a:lnTo>
                <a:lnTo>
                  <a:pt x="90354" y="464929"/>
                </a:lnTo>
                <a:close/>
              </a:path>
              <a:path w="861695" h="688975">
                <a:moveTo>
                  <a:pt x="128270" y="462279"/>
                </a:moveTo>
                <a:lnTo>
                  <a:pt x="90354" y="464929"/>
                </a:lnTo>
                <a:lnTo>
                  <a:pt x="75692" y="570356"/>
                </a:lnTo>
                <a:lnTo>
                  <a:pt x="151129" y="580897"/>
                </a:lnTo>
                <a:lnTo>
                  <a:pt x="165804" y="475142"/>
                </a:lnTo>
                <a:lnTo>
                  <a:pt x="128270" y="462279"/>
                </a:lnTo>
                <a:close/>
              </a:path>
              <a:path w="861695" h="688975">
                <a:moveTo>
                  <a:pt x="165804" y="475142"/>
                </a:moveTo>
                <a:lnTo>
                  <a:pt x="151129" y="580897"/>
                </a:lnTo>
                <a:lnTo>
                  <a:pt x="226036" y="580897"/>
                </a:lnTo>
                <a:lnTo>
                  <a:pt x="223603" y="545254"/>
                </a:lnTo>
                <a:lnTo>
                  <a:pt x="204057" y="506031"/>
                </a:lnTo>
                <a:lnTo>
                  <a:pt x="171223" y="477000"/>
                </a:lnTo>
                <a:lnTo>
                  <a:pt x="165804" y="475142"/>
                </a:lnTo>
                <a:close/>
              </a:path>
              <a:path w="861695" h="688975">
                <a:moveTo>
                  <a:pt x="167588" y="462279"/>
                </a:moveTo>
                <a:lnTo>
                  <a:pt x="128270" y="462279"/>
                </a:lnTo>
                <a:lnTo>
                  <a:pt x="165804" y="475142"/>
                </a:lnTo>
                <a:lnTo>
                  <a:pt x="167588" y="462279"/>
                </a:lnTo>
                <a:close/>
              </a:path>
              <a:path w="861695" h="688975">
                <a:moveTo>
                  <a:pt x="530732" y="35432"/>
                </a:moveTo>
                <a:lnTo>
                  <a:pt x="474472" y="40893"/>
                </a:lnTo>
                <a:lnTo>
                  <a:pt x="421640" y="55244"/>
                </a:lnTo>
                <a:lnTo>
                  <a:pt x="372491" y="76707"/>
                </a:lnTo>
                <a:lnTo>
                  <a:pt x="327151" y="103504"/>
                </a:lnTo>
                <a:lnTo>
                  <a:pt x="285496" y="134111"/>
                </a:lnTo>
                <a:lnTo>
                  <a:pt x="247776" y="167385"/>
                </a:lnTo>
                <a:lnTo>
                  <a:pt x="213868" y="201675"/>
                </a:lnTo>
                <a:lnTo>
                  <a:pt x="184150" y="235838"/>
                </a:lnTo>
                <a:lnTo>
                  <a:pt x="157352" y="270890"/>
                </a:lnTo>
                <a:lnTo>
                  <a:pt x="135000" y="310133"/>
                </a:lnTo>
                <a:lnTo>
                  <a:pt x="117728" y="351027"/>
                </a:lnTo>
                <a:lnTo>
                  <a:pt x="104394" y="393064"/>
                </a:lnTo>
                <a:lnTo>
                  <a:pt x="94361" y="436117"/>
                </a:lnTo>
                <a:lnTo>
                  <a:pt x="90354" y="464929"/>
                </a:lnTo>
                <a:lnTo>
                  <a:pt x="128270" y="462279"/>
                </a:lnTo>
                <a:lnTo>
                  <a:pt x="167588" y="462279"/>
                </a:lnTo>
                <a:lnTo>
                  <a:pt x="169157" y="450976"/>
                </a:lnTo>
                <a:lnTo>
                  <a:pt x="169545" y="448182"/>
                </a:lnTo>
                <a:lnTo>
                  <a:pt x="173481" y="431037"/>
                </a:lnTo>
                <a:lnTo>
                  <a:pt x="177736" y="414146"/>
                </a:lnTo>
                <a:lnTo>
                  <a:pt x="177800" y="413765"/>
                </a:lnTo>
                <a:lnTo>
                  <a:pt x="178180" y="412368"/>
                </a:lnTo>
                <a:lnTo>
                  <a:pt x="183035" y="395731"/>
                </a:lnTo>
                <a:lnTo>
                  <a:pt x="183515" y="394080"/>
                </a:lnTo>
                <a:lnTo>
                  <a:pt x="189089" y="377951"/>
                </a:lnTo>
                <a:lnTo>
                  <a:pt x="195600" y="360933"/>
                </a:lnTo>
                <a:lnTo>
                  <a:pt x="196342" y="359028"/>
                </a:lnTo>
                <a:lnTo>
                  <a:pt x="203030" y="344677"/>
                </a:lnTo>
                <a:lnTo>
                  <a:pt x="202819" y="344677"/>
                </a:lnTo>
                <a:lnTo>
                  <a:pt x="211187" y="329056"/>
                </a:lnTo>
                <a:lnTo>
                  <a:pt x="212344" y="326897"/>
                </a:lnTo>
                <a:lnTo>
                  <a:pt x="220078" y="314451"/>
                </a:lnTo>
                <a:lnTo>
                  <a:pt x="221488" y="312165"/>
                </a:lnTo>
                <a:lnTo>
                  <a:pt x="221620" y="312165"/>
                </a:lnTo>
                <a:lnTo>
                  <a:pt x="230544" y="299846"/>
                </a:lnTo>
                <a:lnTo>
                  <a:pt x="230377" y="299846"/>
                </a:lnTo>
                <a:lnTo>
                  <a:pt x="242589" y="284733"/>
                </a:lnTo>
                <a:lnTo>
                  <a:pt x="255535" y="269366"/>
                </a:lnTo>
                <a:lnTo>
                  <a:pt x="256286" y="268477"/>
                </a:lnTo>
                <a:lnTo>
                  <a:pt x="269456" y="253872"/>
                </a:lnTo>
                <a:lnTo>
                  <a:pt x="284255" y="238378"/>
                </a:lnTo>
                <a:lnTo>
                  <a:pt x="299826" y="223138"/>
                </a:lnTo>
                <a:lnTo>
                  <a:pt x="299593" y="223138"/>
                </a:lnTo>
                <a:lnTo>
                  <a:pt x="316137" y="208152"/>
                </a:lnTo>
                <a:lnTo>
                  <a:pt x="315975" y="208152"/>
                </a:lnTo>
                <a:lnTo>
                  <a:pt x="332926" y="193928"/>
                </a:lnTo>
                <a:lnTo>
                  <a:pt x="332740" y="193928"/>
                </a:lnTo>
                <a:lnTo>
                  <a:pt x="350630" y="180212"/>
                </a:lnTo>
                <a:lnTo>
                  <a:pt x="368579" y="167512"/>
                </a:lnTo>
                <a:lnTo>
                  <a:pt x="370204" y="166369"/>
                </a:lnTo>
                <a:lnTo>
                  <a:pt x="370376" y="166369"/>
                </a:lnTo>
                <a:lnTo>
                  <a:pt x="387381" y="155701"/>
                </a:lnTo>
                <a:lnTo>
                  <a:pt x="387223" y="155701"/>
                </a:lnTo>
                <a:lnTo>
                  <a:pt x="389000" y="154685"/>
                </a:lnTo>
                <a:lnTo>
                  <a:pt x="406494" y="145033"/>
                </a:lnTo>
                <a:lnTo>
                  <a:pt x="406273" y="145033"/>
                </a:lnTo>
                <a:lnTo>
                  <a:pt x="408558" y="143890"/>
                </a:lnTo>
                <a:lnTo>
                  <a:pt x="426100" y="135635"/>
                </a:lnTo>
                <a:lnTo>
                  <a:pt x="425957" y="135635"/>
                </a:lnTo>
                <a:lnTo>
                  <a:pt x="428244" y="134619"/>
                </a:lnTo>
                <a:lnTo>
                  <a:pt x="428505" y="134619"/>
                </a:lnTo>
                <a:lnTo>
                  <a:pt x="446335" y="127507"/>
                </a:lnTo>
                <a:lnTo>
                  <a:pt x="445897" y="127507"/>
                </a:lnTo>
                <a:lnTo>
                  <a:pt x="448564" y="126618"/>
                </a:lnTo>
                <a:lnTo>
                  <a:pt x="448751" y="126618"/>
                </a:lnTo>
                <a:lnTo>
                  <a:pt x="466691" y="121030"/>
                </a:lnTo>
                <a:lnTo>
                  <a:pt x="466344" y="121030"/>
                </a:lnTo>
                <a:lnTo>
                  <a:pt x="469138" y="120268"/>
                </a:lnTo>
                <a:lnTo>
                  <a:pt x="469582" y="120268"/>
                </a:lnTo>
                <a:lnTo>
                  <a:pt x="487394" y="116077"/>
                </a:lnTo>
                <a:lnTo>
                  <a:pt x="486918" y="116077"/>
                </a:lnTo>
                <a:lnTo>
                  <a:pt x="490093" y="115442"/>
                </a:lnTo>
                <a:lnTo>
                  <a:pt x="491272" y="115442"/>
                </a:lnTo>
                <a:lnTo>
                  <a:pt x="509560" y="112775"/>
                </a:lnTo>
                <a:lnTo>
                  <a:pt x="508889" y="112775"/>
                </a:lnTo>
                <a:lnTo>
                  <a:pt x="511301" y="112521"/>
                </a:lnTo>
                <a:lnTo>
                  <a:pt x="512372" y="112521"/>
                </a:lnTo>
                <a:lnTo>
                  <a:pt x="519339" y="112013"/>
                </a:lnTo>
                <a:lnTo>
                  <a:pt x="521080" y="111886"/>
                </a:lnTo>
                <a:lnTo>
                  <a:pt x="523451" y="111886"/>
                </a:lnTo>
                <a:lnTo>
                  <a:pt x="530306" y="111677"/>
                </a:lnTo>
                <a:lnTo>
                  <a:pt x="529081" y="111632"/>
                </a:lnTo>
                <a:lnTo>
                  <a:pt x="654838" y="111632"/>
                </a:lnTo>
                <a:lnTo>
                  <a:pt x="679152" y="67637"/>
                </a:lnTo>
                <a:lnTo>
                  <a:pt x="667003" y="61340"/>
                </a:lnTo>
                <a:lnTo>
                  <a:pt x="639191" y="52069"/>
                </a:lnTo>
                <a:lnTo>
                  <a:pt x="612648" y="45084"/>
                </a:lnTo>
                <a:lnTo>
                  <a:pt x="585724" y="39750"/>
                </a:lnTo>
                <a:lnTo>
                  <a:pt x="558292" y="36448"/>
                </a:lnTo>
                <a:lnTo>
                  <a:pt x="530732" y="35432"/>
                </a:lnTo>
                <a:close/>
              </a:path>
              <a:path w="861695" h="688975">
                <a:moveTo>
                  <a:pt x="169545" y="448182"/>
                </a:moveTo>
                <a:lnTo>
                  <a:pt x="169037" y="450976"/>
                </a:lnTo>
                <a:lnTo>
                  <a:pt x="169355" y="449547"/>
                </a:lnTo>
                <a:lnTo>
                  <a:pt x="169545" y="448182"/>
                </a:lnTo>
                <a:close/>
              </a:path>
              <a:path w="861695" h="688975">
                <a:moveTo>
                  <a:pt x="169355" y="449547"/>
                </a:moveTo>
                <a:lnTo>
                  <a:pt x="169037" y="450976"/>
                </a:lnTo>
                <a:lnTo>
                  <a:pt x="169355" y="449547"/>
                </a:lnTo>
                <a:close/>
              </a:path>
              <a:path w="861695" h="688975">
                <a:moveTo>
                  <a:pt x="169659" y="448182"/>
                </a:moveTo>
                <a:lnTo>
                  <a:pt x="169355" y="449547"/>
                </a:lnTo>
                <a:lnTo>
                  <a:pt x="169659" y="448182"/>
                </a:lnTo>
                <a:close/>
              </a:path>
              <a:path w="861695" h="688975">
                <a:moveTo>
                  <a:pt x="173513" y="431037"/>
                </a:moveTo>
                <a:lnTo>
                  <a:pt x="173227" y="432180"/>
                </a:lnTo>
                <a:lnTo>
                  <a:pt x="173513" y="431037"/>
                </a:lnTo>
                <a:close/>
              </a:path>
              <a:path w="861695" h="688975">
                <a:moveTo>
                  <a:pt x="178180" y="412368"/>
                </a:moveTo>
                <a:lnTo>
                  <a:pt x="177800" y="413765"/>
                </a:lnTo>
                <a:lnTo>
                  <a:pt x="178028" y="412978"/>
                </a:lnTo>
                <a:lnTo>
                  <a:pt x="178180" y="412368"/>
                </a:lnTo>
                <a:close/>
              </a:path>
              <a:path w="861695" h="688975">
                <a:moveTo>
                  <a:pt x="178028" y="412978"/>
                </a:moveTo>
                <a:lnTo>
                  <a:pt x="177800" y="413765"/>
                </a:lnTo>
                <a:lnTo>
                  <a:pt x="178028" y="412978"/>
                </a:lnTo>
                <a:close/>
              </a:path>
              <a:path w="861695" h="688975">
                <a:moveTo>
                  <a:pt x="178205" y="412368"/>
                </a:moveTo>
                <a:lnTo>
                  <a:pt x="178028" y="412978"/>
                </a:lnTo>
                <a:lnTo>
                  <a:pt x="178205" y="412368"/>
                </a:lnTo>
                <a:close/>
              </a:path>
              <a:path w="861695" h="688975">
                <a:moveTo>
                  <a:pt x="183515" y="394080"/>
                </a:moveTo>
                <a:lnTo>
                  <a:pt x="183006" y="395731"/>
                </a:lnTo>
                <a:lnTo>
                  <a:pt x="183196" y="395178"/>
                </a:lnTo>
                <a:lnTo>
                  <a:pt x="183515" y="394080"/>
                </a:lnTo>
                <a:close/>
              </a:path>
              <a:path w="861695" h="688975">
                <a:moveTo>
                  <a:pt x="183196" y="395178"/>
                </a:moveTo>
                <a:lnTo>
                  <a:pt x="183006" y="395731"/>
                </a:lnTo>
                <a:lnTo>
                  <a:pt x="183196" y="395178"/>
                </a:lnTo>
                <a:close/>
              </a:path>
              <a:path w="861695" h="688975">
                <a:moveTo>
                  <a:pt x="183571" y="394080"/>
                </a:moveTo>
                <a:lnTo>
                  <a:pt x="183196" y="395178"/>
                </a:lnTo>
                <a:lnTo>
                  <a:pt x="183571" y="394080"/>
                </a:lnTo>
                <a:close/>
              </a:path>
              <a:path w="861695" h="688975">
                <a:moveTo>
                  <a:pt x="189611" y="376427"/>
                </a:moveTo>
                <a:lnTo>
                  <a:pt x="188975" y="377951"/>
                </a:lnTo>
                <a:lnTo>
                  <a:pt x="189611" y="376427"/>
                </a:lnTo>
                <a:close/>
              </a:path>
              <a:path w="861695" h="688975">
                <a:moveTo>
                  <a:pt x="196342" y="359028"/>
                </a:moveTo>
                <a:lnTo>
                  <a:pt x="195579" y="360933"/>
                </a:lnTo>
                <a:lnTo>
                  <a:pt x="195715" y="360637"/>
                </a:lnTo>
                <a:lnTo>
                  <a:pt x="196342" y="359028"/>
                </a:lnTo>
                <a:close/>
              </a:path>
              <a:path w="861695" h="688975">
                <a:moveTo>
                  <a:pt x="195715" y="360637"/>
                </a:moveTo>
                <a:lnTo>
                  <a:pt x="195579" y="360933"/>
                </a:lnTo>
                <a:lnTo>
                  <a:pt x="195715" y="360637"/>
                </a:lnTo>
                <a:close/>
              </a:path>
              <a:path w="861695" h="688975">
                <a:moveTo>
                  <a:pt x="196453" y="359028"/>
                </a:moveTo>
                <a:lnTo>
                  <a:pt x="195715" y="360637"/>
                </a:lnTo>
                <a:lnTo>
                  <a:pt x="196453" y="359028"/>
                </a:lnTo>
                <a:close/>
              </a:path>
              <a:path w="861695" h="688975">
                <a:moveTo>
                  <a:pt x="203962" y="342645"/>
                </a:moveTo>
                <a:lnTo>
                  <a:pt x="202819" y="344677"/>
                </a:lnTo>
                <a:lnTo>
                  <a:pt x="203030" y="344677"/>
                </a:lnTo>
                <a:lnTo>
                  <a:pt x="203962" y="342645"/>
                </a:lnTo>
                <a:close/>
              </a:path>
              <a:path w="861695" h="688975">
                <a:moveTo>
                  <a:pt x="212344" y="326897"/>
                </a:moveTo>
                <a:lnTo>
                  <a:pt x="211074" y="329056"/>
                </a:lnTo>
                <a:lnTo>
                  <a:pt x="211938" y="327654"/>
                </a:lnTo>
                <a:lnTo>
                  <a:pt x="212344" y="326897"/>
                </a:lnTo>
                <a:close/>
              </a:path>
              <a:path w="861695" h="688975">
                <a:moveTo>
                  <a:pt x="211938" y="327654"/>
                </a:moveTo>
                <a:lnTo>
                  <a:pt x="211074" y="329056"/>
                </a:lnTo>
                <a:lnTo>
                  <a:pt x="211938" y="327654"/>
                </a:lnTo>
                <a:close/>
              </a:path>
              <a:path w="861695" h="688975">
                <a:moveTo>
                  <a:pt x="212405" y="326897"/>
                </a:moveTo>
                <a:lnTo>
                  <a:pt x="211938" y="327654"/>
                </a:lnTo>
                <a:lnTo>
                  <a:pt x="212405" y="326897"/>
                </a:lnTo>
                <a:close/>
              </a:path>
              <a:path w="861695" h="688975">
                <a:moveTo>
                  <a:pt x="221488" y="312165"/>
                </a:moveTo>
                <a:lnTo>
                  <a:pt x="219964" y="314451"/>
                </a:lnTo>
                <a:lnTo>
                  <a:pt x="220733" y="313389"/>
                </a:lnTo>
                <a:lnTo>
                  <a:pt x="221488" y="312165"/>
                </a:lnTo>
                <a:close/>
              </a:path>
              <a:path w="861695" h="688975">
                <a:moveTo>
                  <a:pt x="220733" y="313389"/>
                </a:moveTo>
                <a:lnTo>
                  <a:pt x="219964" y="314451"/>
                </a:lnTo>
                <a:lnTo>
                  <a:pt x="220733" y="313389"/>
                </a:lnTo>
                <a:close/>
              </a:path>
              <a:path w="861695" h="688975">
                <a:moveTo>
                  <a:pt x="221620" y="312165"/>
                </a:moveTo>
                <a:lnTo>
                  <a:pt x="221488" y="312165"/>
                </a:lnTo>
                <a:lnTo>
                  <a:pt x="220733" y="313389"/>
                </a:lnTo>
                <a:lnTo>
                  <a:pt x="221620" y="312165"/>
                </a:lnTo>
                <a:close/>
              </a:path>
              <a:path w="861695" h="688975">
                <a:moveTo>
                  <a:pt x="231648" y="298322"/>
                </a:moveTo>
                <a:lnTo>
                  <a:pt x="230377" y="299846"/>
                </a:lnTo>
                <a:lnTo>
                  <a:pt x="230544" y="299846"/>
                </a:lnTo>
                <a:lnTo>
                  <a:pt x="231648" y="298322"/>
                </a:lnTo>
                <a:close/>
              </a:path>
              <a:path w="861695" h="688975">
                <a:moveTo>
                  <a:pt x="243025" y="284194"/>
                </a:moveTo>
                <a:lnTo>
                  <a:pt x="242570" y="284733"/>
                </a:lnTo>
                <a:lnTo>
                  <a:pt x="243025" y="284194"/>
                </a:lnTo>
                <a:close/>
              </a:path>
              <a:path w="861695" h="688975">
                <a:moveTo>
                  <a:pt x="256323" y="268477"/>
                </a:moveTo>
                <a:lnTo>
                  <a:pt x="255716" y="269152"/>
                </a:lnTo>
                <a:lnTo>
                  <a:pt x="256323" y="268477"/>
                </a:lnTo>
                <a:close/>
              </a:path>
              <a:path w="861695" h="688975">
                <a:moveTo>
                  <a:pt x="270255" y="252983"/>
                </a:moveTo>
                <a:lnTo>
                  <a:pt x="269367" y="253872"/>
                </a:lnTo>
                <a:lnTo>
                  <a:pt x="270255" y="252983"/>
                </a:lnTo>
                <a:close/>
              </a:path>
              <a:path w="861695" h="688975">
                <a:moveTo>
                  <a:pt x="284712" y="237904"/>
                </a:moveTo>
                <a:lnTo>
                  <a:pt x="284225" y="238378"/>
                </a:lnTo>
                <a:lnTo>
                  <a:pt x="284712" y="237904"/>
                </a:lnTo>
                <a:close/>
              </a:path>
              <a:path w="861695" h="688975">
                <a:moveTo>
                  <a:pt x="300736" y="222249"/>
                </a:moveTo>
                <a:lnTo>
                  <a:pt x="299593" y="223138"/>
                </a:lnTo>
                <a:lnTo>
                  <a:pt x="299826" y="223138"/>
                </a:lnTo>
                <a:lnTo>
                  <a:pt x="300736" y="222249"/>
                </a:lnTo>
                <a:close/>
              </a:path>
              <a:path w="861695" h="688975">
                <a:moveTo>
                  <a:pt x="642262" y="134388"/>
                </a:moveTo>
                <a:lnTo>
                  <a:pt x="605917" y="200151"/>
                </a:lnTo>
                <a:lnTo>
                  <a:pt x="861314" y="210692"/>
                </a:lnTo>
                <a:lnTo>
                  <a:pt x="821257" y="152399"/>
                </a:lnTo>
                <a:lnTo>
                  <a:pt x="677037" y="152399"/>
                </a:lnTo>
                <a:lnTo>
                  <a:pt x="642262" y="134388"/>
                </a:lnTo>
                <a:close/>
              </a:path>
              <a:path w="861695" h="688975">
                <a:moveTo>
                  <a:pt x="317119" y="207263"/>
                </a:moveTo>
                <a:lnTo>
                  <a:pt x="315975" y="208152"/>
                </a:lnTo>
                <a:lnTo>
                  <a:pt x="316137" y="208152"/>
                </a:lnTo>
                <a:lnTo>
                  <a:pt x="317119" y="207263"/>
                </a:lnTo>
                <a:close/>
              </a:path>
              <a:path w="861695" h="688975">
                <a:moveTo>
                  <a:pt x="334137" y="192912"/>
                </a:moveTo>
                <a:lnTo>
                  <a:pt x="332740" y="193928"/>
                </a:lnTo>
                <a:lnTo>
                  <a:pt x="332926" y="193928"/>
                </a:lnTo>
                <a:lnTo>
                  <a:pt x="334137" y="192912"/>
                </a:lnTo>
                <a:close/>
              </a:path>
              <a:path w="861695" h="688975">
                <a:moveTo>
                  <a:pt x="351790" y="179323"/>
                </a:moveTo>
                <a:lnTo>
                  <a:pt x="350520" y="180212"/>
                </a:lnTo>
                <a:lnTo>
                  <a:pt x="351790" y="179323"/>
                </a:lnTo>
                <a:close/>
              </a:path>
              <a:path w="861695" h="688975">
                <a:moveTo>
                  <a:pt x="368791" y="167364"/>
                </a:moveTo>
                <a:lnTo>
                  <a:pt x="368553" y="167512"/>
                </a:lnTo>
                <a:lnTo>
                  <a:pt x="368791" y="167364"/>
                </a:lnTo>
                <a:close/>
              </a:path>
              <a:path w="861695" h="688975">
                <a:moveTo>
                  <a:pt x="370376" y="166369"/>
                </a:moveTo>
                <a:lnTo>
                  <a:pt x="370204" y="166369"/>
                </a:lnTo>
                <a:lnTo>
                  <a:pt x="368791" y="167364"/>
                </a:lnTo>
                <a:lnTo>
                  <a:pt x="370376" y="166369"/>
                </a:lnTo>
                <a:close/>
              </a:path>
              <a:path w="861695" h="688975">
                <a:moveTo>
                  <a:pt x="389000" y="154685"/>
                </a:moveTo>
                <a:lnTo>
                  <a:pt x="387223" y="155701"/>
                </a:lnTo>
                <a:lnTo>
                  <a:pt x="388570" y="154956"/>
                </a:lnTo>
                <a:lnTo>
                  <a:pt x="389000" y="154685"/>
                </a:lnTo>
                <a:close/>
              </a:path>
              <a:path w="861695" h="688975">
                <a:moveTo>
                  <a:pt x="388570" y="154956"/>
                </a:moveTo>
                <a:lnTo>
                  <a:pt x="387223" y="155701"/>
                </a:lnTo>
                <a:lnTo>
                  <a:pt x="387381" y="155701"/>
                </a:lnTo>
                <a:lnTo>
                  <a:pt x="388570" y="154956"/>
                </a:lnTo>
                <a:close/>
              </a:path>
              <a:path w="861695" h="688975">
                <a:moveTo>
                  <a:pt x="389058" y="154685"/>
                </a:moveTo>
                <a:lnTo>
                  <a:pt x="388570" y="154956"/>
                </a:lnTo>
                <a:lnTo>
                  <a:pt x="389058" y="154685"/>
                </a:lnTo>
                <a:close/>
              </a:path>
              <a:path w="861695" h="688975">
                <a:moveTo>
                  <a:pt x="679152" y="67637"/>
                </a:moveTo>
                <a:lnTo>
                  <a:pt x="642262" y="134388"/>
                </a:lnTo>
                <a:lnTo>
                  <a:pt x="677037" y="152399"/>
                </a:lnTo>
                <a:lnTo>
                  <a:pt x="712089" y="84708"/>
                </a:lnTo>
                <a:lnTo>
                  <a:pt x="679152" y="67637"/>
                </a:lnTo>
                <a:close/>
              </a:path>
              <a:path w="861695" h="688975">
                <a:moveTo>
                  <a:pt x="716533" y="0"/>
                </a:moveTo>
                <a:lnTo>
                  <a:pt x="679152" y="67637"/>
                </a:lnTo>
                <a:lnTo>
                  <a:pt x="712089" y="84708"/>
                </a:lnTo>
                <a:lnTo>
                  <a:pt x="677037" y="152399"/>
                </a:lnTo>
                <a:lnTo>
                  <a:pt x="821257" y="152399"/>
                </a:lnTo>
                <a:lnTo>
                  <a:pt x="716533" y="0"/>
                </a:lnTo>
                <a:close/>
              </a:path>
              <a:path w="861695" h="688975">
                <a:moveTo>
                  <a:pt x="408558" y="143890"/>
                </a:moveTo>
                <a:lnTo>
                  <a:pt x="406273" y="145033"/>
                </a:lnTo>
                <a:lnTo>
                  <a:pt x="407811" y="144304"/>
                </a:lnTo>
                <a:lnTo>
                  <a:pt x="408558" y="143890"/>
                </a:lnTo>
                <a:close/>
              </a:path>
              <a:path w="861695" h="688975">
                <a:moveTo>
                  <a:pt x="407811" y="144304"/>
                </a:moveTo>
                <a:lnTo>
                  <a:pt x="406273" y="145033"/>
                </a:lnTo>
                <a:lnTo>
                  <a:pt x="406494" y="145033"/>
                </a:lnTo>
                <a:lnTo>
                  <a:pt x="407811" y="144304"/>
                </a:lnTo>
                <a:close/>
              </a:path>
              <a:path w="861695" h="688975">
                <a:moveTo>
                  <a:pt x="408684" y="143890"/>
                </a:moveTo>
                <a:lnTo>
                  <a:pt x="407811" y="144304"/>
                </a:lnTo>
                <a:lnTo>
                  <a:pt x="408684" y="143890"/>
                </a:lnTo>
                <a:close/>
              </a:path>
              <a:path w="861695" h="688975">
                <a:moveTo>
                  <a:pt x="428244" y="134619"/>
                </a:moveTo>
                <a:lnTo>
                  <a:pt x="425957" y="135635"/>
                </a:lnTo>
                <a:lnTo>
                  <a:pt x="426857" y="135277"/>
                </a:lnTo>
                <a:lnTo>
                  <a:pt x="428244" y="134619"/>
                </a:lnTo>
                <a:close/>
              </a:path>
              <a:path w="861695" h="688975">
                <a:moveTo>
                  <a:pt x="426857" y="135277"/>
                </a:moveTo>
                <a:lnTo>
                  <a:pt x="425957" y="135635"/>
                </a:lnTo>
                <a:lnTo>
                  <a:pt x="426100" y="135635"/>
                </a:lnTo>
                <a:lnTo>
                  <a:pt x="426857" y="135277"/>
                </a:lnTo>
                <a:close/>
              </a:path>
              <a:path w="861695" h="688975">
                <a:moveTo>
                  <a:pt x="428505" y="134619"/>
                </a:moveTo>
                <a:lnTo>
                  <a:pt x="428244" y="134619"/>
                </a:lnTo>
                <a:lnTo>
                  <a:pt x="426857" y="135277"/>
                </a:lnTo>
                <a:lnTo>
                  <a:pt x="428505" y="134619"/>
                </a:lnTo>
                <a:close/>
              </a:path>
              <a:path w="861695" h="688975">
                <a:moveTo>
                  <a:pt x="637169" y="131749"/>
                </a:moveTo>
                <a:lnTo>
                  <a:pt x="642262" y="134388"/>
                </a:lnTo>
                <a:lnTo>
                  <a:pt x="643187" y="132714"/>
                </a:lnTo>
                <a:lnTo>
                  <a:pt x="640079" y="132714"/>
                </a:lnTo>
                <a:lnTo>
                  <a:pt x="637169" y="131749"/>
                </a:lnTo>
                <a:close/>
              </a:path>
              <a:path w="861695" h="688975">
                <a:moveTo>
                  <a:pt x="634619" y="130428"/>
                </a:moveTo>
                <a:lnTo>
                  <a:pt x="637169" y="131749"/>
                </a:lnTo>
                <a:lnTo>
                  <a:pt x="640079" y="132714"/>
                </a:lnTo>
                <a:lnTo>
                  <a:pt x="634619" y="130428"/>
                </a:lnTo>
                <a:close/>
              </a:path>
              <a:path w="861695" h="688975">
                <a:moveTo>
                  <a:pt x="644450" y="130428"/>
                </a:moveTo>
                <a:lnTo>
                  <a:pt x="634619" y="130428"/>
                </a:lnTo>
                <a:lnTo>
                  <a:pt x="640079" y="132714"/>
                </a:lnTo>
                <a:lnTo>
                  <a:pt x="643187" y="132714"/>
                </a:lnTo>
                <a:lnTo>
                  <a:pt x="644450" y="130428"/>
                </a:lnTo>
                <a:close/>
              </a:path>
              <a:path w="861695" h="688975">
                <a:moveTo>
                  <a:pt x="616855" y="125014"/>
                </a:moveTo>
                <a:lnTo>
                  <a:pt x="637169" y="131749"/>
                </a:lnTo>
                <a:lnTo>
                  <a:pt x="634619" y="130428"/>
                </a:lnTo>
                <a:lnTo>
                  <a:pt x="644450" y="130428"/>
                </a:lnTo>
                <a:lnTo>
                  <a:pt x="647187" y="125475"/>
                </a:lnTo>
                <a:lnTo>
                  <a:pt x="618617" y="125475"/>
                </a:lnTo>
                <a:lnTo>
                  <a:pt x="616855" y="125014"/>
                </a:lnTo>
                <a:close/>
              </a:path>
              <a:path w="861695" h="688975">
                <a:moveTo>
                  <a:pt x="448564" y="126618"/>
                </a:moveTo>
                <a:lnTo>
                  <a:pt x="445897" y="127507"/>
                </a:lnTo>
                <a:lnTo>
                  <a:pt x="447897" y="126885"/>
                </a:lnTo>
                <a:lnTo>
                  <a:pt x="448564" y="126618"/>
                </a:lnTo>
                <a:close/>
              </a:path>
              <a:path w="861695" h="688975">
                <a:moveTo>
                  <a:pt x="447897" y="126885"/>
                </a:moveTo>
                <a:lnTo>
                  <a:pt x="445897" y="127507"/>
                </a:lnTo>
                <a:lnTo>
                  <a:pt x="446335" y="127507"/>
                </a:lnTo>
                <a:lnTo>
                  <a:pt x="447897" y="126885"/>
                </a:lnTo>
                <a:close/>
              </a:path>
              <a:path w="861695" h="688975">
                <a:moveTo>
                  <a:pt x="448751" y="126618"/>
                </a:moveTo>
                <a:lnTo>
                  <a:pt x="448564" y="126618"/>
                </a:lnTo>
                <a:lnTo>
                  <a:pt x="447897" y="126885"/>
                </a:lnTo>
                <a:lnTo>
                  <a:pt x="448751" y="126618"/>
                </a:lnTo>
                <a:close/>
              </a:path>
              <a:path w="861695" h="688975">
                <a:moveTo>
                  <a:pt x="616330" y="124840"/>
                </a:moveTo>
                <a:lnTo>
                  <a:pt x="616855" y="125014"/>
                </a:lnTo>
                <a:lnTo>
                  <a:pt x="618617" y="125475"/>
                </a:lnTo>
                <a:lnTo>
                  <a:pt x="616330" y="124840"/>
                </a:lnTo>
                <a:close/>
              </a:path>
              <a:path w="861695" h="688975">
                <a:moveTo>
                  <a:pt x="647538" y="124840"/>
                </a:moveTo>
                <a:lnTo>
                  <a:pt x="616330" y="124840"/>
                </a:lnTo>
                <a:lnTo>
                  <a:pt x="618617" y="125475"/>
                </a:lnTo>
                <a:lnTo>
                  <a:pt x="647187" y="125475"/>
                </a:lnTo>
                <a:lnTo>
                  <a:pt x="647538" y="124840"/>
                </a:lnTo>
                <a:close/>
              </a:path>
              <a:path w="861695" h="688975">
                <a:moveTo>
                  <a:pt x="595230" y="119353"/>
                </a:moveTo>
                <a:lnTo>
                  <a:pt x="616855" y="125014"/>
                </a:lnTo>
                <a:lnTo>
                  <a:pt x="616330" y="124840"/>
                </a:lnTo>
                <a:lnTo>
                  <a:pt x="647538" y="124840"/>
                </a:lnTo>
                <a:lnTo>
                  <a:pt x="650416" y="119633"/>
                </a:lnTo>
                <a:lnTo>
                  <a:pt x="596646" y="119633"/>
                </a:lnTo>
                <a:lnTo>
                  <a:pt x="595230" y="119353"/>
                </a:lnTo>
                <a:close/>
              </a:path>
              <a:path w="861695" h="688975">
                <a:moveTo>
                  <a:pt x="469138" y="120268"/>
                </a:moveTo>
                <a:lnTo>
                  <a:pt x="466344" y="121030"/>
                </a:lnTo>
                <a:lnTo>
                  <a:pt x="467765" y="120696"/>
                </a:lnTo>
                <a:lnTo>
                  <a:pt x="469138" y="120268"/>
                </a:lnTo>
                <a:close/>
              </a:path>
              <a:path w="861695" h="688975">
                <a:moveTo>
                  <a:pt x="467765" y="120696"/>
                </a:moveTo>
                <a:lnTo>
                  <a:pt x="466344" y="121030"/>
                </a:lnTo>
                <a:lnTo>
                  <a:pt x="466691" y="121030"/>
                </a:lnTo>
                <a:lnTo>
                  <a:pt x="467765" y="120696"/>
                </a:lnTo>
                <a:close/>
              </a:path>
              <a:path w="861695" h="688975">
                <a:moveTo>
                  <a:pt x="469582" y="120268"/>
                </a:moveTo>
                <a:lnTo>
                  <a:pt x="469138" y="120268"/>
                </a:lnTo>
                <a:lnTo>
                  <a:pt x="467765" y="120696"/>
                </a:lnTo>
                <a:lnTo>
                  <a:pt x="469582" y="120268"/>
                </a:lnTo>
                <a:close/>
              </a:path>
              <a:path w="861695" h="688975">
                <a:moveTo>
                  <a:pt x="594359" y="119125"/>
                </a:moveTo>
                <a:lnTo>
                  <a:pt x="595230" y="119353"/>
                </a:lnTo>
                <a:lnTo>
                  <a:pt x="596646" y="119633"/>
                </a:lnTo>
                <a:lnTo>
                  <a:pt x="594359" y="119125"/>
                </a:lnTo>
                <a:close/>
              </a:path>
              <a:path w="861695" h="688975">
                <a:moveTo>
                  <a:pt x="650697" y="119125"/>
                </a:moveTo>
                <a:lnTo>
                  <a:pt x="594359" y="119125"/>
                </a:lnTo>
                <a:lnTo>
                  <a:pt x="596646" y="119633"/>
                </a:lnTo>
                <a:lnTo>
                  <a:pt x="650416" y="119633"/>
                </a:lnTo>
                <a:lnTo>
                  <a:pt x="650697" y="119125"/>
                </a:lnTo>
                <a:close/>
              </a:path>
              <a:path w="861695" h="688975">
                <a:moveTo>
                  <a:pt x="572679" y="114890"/>
                </a:moveTo>
                <a:lnTo>
                  <a:pt x="595230" y="119353"/>
                </a:lnTo>
                <a:lnTo>
                  <a:pt x="594359" y="119125"/>
                </a:lnTo>
                <a:lnTo>
                  <a:pt x="650697" y="119125"/>
                </a:lnTo>
                <a:lnTo>
                  <a:pt x="652873" y="115188"/>
                </a:lnTo>
                <a:lnTo>
                  <a:pt x="575182" y="115188"/>
                </a:lnTo>
                <a:lnTo>
                  <a:pt x="572679" y="114890"/>
                </a:lnTo>
                <a:close/>
              </a:path>
              <a:path w="861695" h="688975">
                <a:moveTo>
                  <a:pt x="490093" y="115442"/>
                </a:moveTo>
                <a:lnTo>
                  <a:pt x="486918" y="116077"/>
                </a:lnTo>
                <a:lnTo>
                  <a:pt x="488170" y="115895"/>
                </a:lnTo>
                <a:lnTo>
                  <a:pt x="490093" y="115442"/>
                </a:lnTo>
                <a:close/>
              </a:path>
              <a:path w="861695" h="688975">
                <a:moveTo>
                  <a:pt x="488170" y="115895"/>
                </a:moveTo>
                <a:lnTo>
                  <a:pt x="486918" y="116077"/>
                </a:lnTo>
                <a:lnTo>
                  <a:pt x="487394" y="116077"/>
                </a:lnTo>
                <a:lnTo>
                  <a:pt x="488170" y="115895"/>
                </a:lnTo>
                <a:close/>
              </a:path>
              <a:path w="861695" h="688975">
                <a:moveTo>
                  <a:pt x="491272" y="115442"/>
                </a:moveTo>
                <a:lnTo>
                  <a:pt x="490093" y="115442"/>
                </a:lnTo>
                <a:lnTo>
                  <a:pt x="488170" y="115895"/>
                </a:lnTo>
                <a:lnTo>
                  <a:pt x="491272" y="115442"/>
                </a:lnTo>
                <a:close/>
              </a:path>
              <a:path w="861695" h="688975">
                <a:moveTo>
                  <a:pt x="572262" y="114807"/>
                </a:moveTo>
                <a:lnTo>
                  <a:pt x="572679" y="114890"/>
                </a:lnTo>
                <a:lnTo>
                  <a:pt x="575182" y="115188"/>
                </a:lnTo>
                <a:lnTo>
                  <a:pt x="572262" y="114807"/>
                </a:lnTo>
                <a:close/>
              </a:path>
              <a:path w="861695" h="688975">
                <a:moveTo>
                  <a:pt x="653083" y="114807"/>
                </a:moveTo>
                <a:lnTo>
                  <a:pt x="572262" y="114807"/>
                </a:lnTo>
                <a:lnTo>
                  <a:pt x="575182" y="115188"/>
                </a:lnTo>
                <a:lnTo>
                  <a:pt x="652873" y="115188"/>
                </a:lnTo>
                <a:lnTo>
                  <a:pt x="653083" y="114807"/>
                </a:lnTo>
                <a:close/>
              </a:path>
              <a:path w="861695" h="688975">
                <a:moveTo>
                  <a:pt x="552405" y="112474"/>
                </a:moveTo>
                <a:lnTo>
                  <a:pt x="572679" y="114890"/>
                </a:lnTo>
                <a:lnTo>
                  <a:pt x="572262" y="114807"/>
                </a:lnTo>
                <a:lnTo>
                  <a:pt x="653083" y="114807"/>
                </a:lnTo>
                <a:lnTo>
                  <a:pt x="654347" y="112521"/>
                </a:lnTo>
                <a:lnTo>
                  <a:pt x="553720" y="112521"/>
                </a:lnTo>
                <a:lnTo>
                  <a:pt x="552405" y="112474"/>
                </a:lnTo>
                <a:close/>
              </a:path>
              <a:path w="861695" h="688975">
                <a:moveTo>
                  <a:pt x="511301" y="112521"/>
                </a:moveTo>
                <a:lnTo>
                  <a:pt x="508889" y="112775"/>
                </a:lnTo>
                <a:lnTo>
                  <a:pt x="510231" y="112678"/>
                </a:lnTo>
                <a:lnTo>
                  <a:pt x="511301" y="112521"/>
                </a:lnTo>
                <a:close/>
              </a:path>
              <a:path w="861695" h="688975">
                <a:moveTo>
                  <a:pt x="510231" y="112678"/>
                </a:moveTo>
                <a:lnTo>
                  <a:pt x="508889" y="112775"/>
                </a:lnTo>
                <a:lnTo>
                  <a:pt x="509560" y="112775"/>
                </a:lnTo>
                <a:lnTo>
                  <a:pt x="510231" y="112678"/>
                </a:lnTo>
                <a:close/>
              </a:path>
              <a:path w="861695" h="688975">
                <a:moveTo>
                  <a:pt x="512372" y="112521"/>
                </a:moveTo>
                <a:lnTo>
                  <a:pt x="511301" y="112521"/>
                </a:lnTo>
                <a:lnTo>
                  <a:pt x="510231" y="112678"/>
                </a:lnTo>
                <a:lnTo>
                  <a:pt x="512372" y="112521"/>
                </a:lnTo>
                <a:close/>
              </a:path>
              <a:path w="861695" h="688975">
                <a:moveTo>
                  <a:pt x="550672" y="112267"/>
                </a:moveTo>
                <a:lnTo>
                  <a:pt x="552405" y="112474"/>
                </a:lnTo>
                <a:lnTo>
                  <a:pt x="553720" y="112521"/>
                </a:lnTo>
                <a:lnTo>
                  <a:pt x="550672" y="112267"/>
                </a:lnTo>
                <a:close/>
              </a:path>
              <a:path w="861695" h="688975">
                <a:moveTo>
                  <a:pt x="654487" y="112267"/>
                </a:moveTo>
                <a:lnTo>
                  <a:pt x="550672" y="112267"/>
                </a:lnTo>
                <a:lnTo>
                  <a:pt x="553720" y="112521"/>
                </a:lnTo>
                <a:lnTo>
                  <a:pt x="654347" y="112521"/>
                </a:lnTo>
                <a:lnTo>
                  <a:pt x="654487" y="112267"/>
                </a:lnTo>
                <a:close/>
              </a:path>
              <a:path w="861695" h="688975">
                <a:moveTo>
                  <a:pt x="654838" y="111632"/>
                </a:moveTo>
                <a:lnTo>
                  <a:pt x="531749" y="111632"/>
                </a:lnTo>
                <a:lnTo>
                  <a:pt x="530306" y="111677"/>
                </a:lnTo>
                <a:lnTo>
                  <a:pt x="552405" y="112474"/>
                </a:lnTo>
                <a:lnTo>
                  <a:pt x="550672" y="112267"/>
                </a:lnTo>
                <a:lnTo>
                  <a:pt x="654487" y="112267"/>
                </a:lnTo>
                <a:lnTo>
                  <a:pt x="654838" y="111632"/>
                </a:lnTo>
                <a:close/>
              </a:path>
              <a:path w="861695" h="688975">
                <a:moveTo>
                  <a:pt x="523451" y="111886"/>
                </a:moveTo>
                <a:lnTo>
                  <a:pt x="521080" y="111886"/>
                </a:lnTo>
                <a:lnTo>
                  <a:pt x="519365" y="112012"/>
                </a:lnTo>
                <a:lnTo>
                  <a:pt x="523451" y="111886"/>
                </a:lnTo>
                <a:close/>
              </a:path>
              <a:path w="861695" h="688975">
                <a:moveTo>
                  <a:pt x="531749" y="111632"/>
                </a:moveTo>
                <a:lnTo>
                  <a:pt x="529081" y="111632"/>
                </a:lnTo>
                <a:lnTo>
                  <a:pt x="530306" y="111677"/>
                </a:lnTo>
                <a:lnTo>
                  <a:pt x="531749" y="111632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0120" y="419100"/>
            <a:ext cx="10872216" cy="5544312"/>
            <a:chOff x="710120" y="419100"/>
            <a:chExt cx="10872216" cy="5544312"/>
          </a:xfrm>
        </p:grpSpPr>
        <p:sp>
          <p:nvSpPr>
            <p:cNvPr id="3" name="object 3"/>
            <p:cNvSpPr/>
            <p:nvPr/>
          </p:nvSpPr>
          <p:spPr>
            <a:xfrm>
              <a:off x="710120" y="419100"/>
              <a:ext cx="10872216" cy="5544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0755" y="4154422"/>
              <a:ext cx="1437640" cy="646177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973569" y="4199635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18982" y="3742816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353" y="464935"/>
                </a:moveTo>
                <a:lnTo>
                  <a:pt x="82849" y="465462"/>
                </a:lnTo>
                <a:lnTo>
                  <a:pt x="43640" y="485076"/>
                </a:lnTo>
                <a:lnTo>
                  <a:pt x="14646" y="517929"/>
                </a:lnTo>
                <a:lnTo>
                  <a:pt x="0" y="560831"/>
                </a:lnTo>
                <a:lnTo>
                  <a:pt x="3184" y="606125"/>
                </a:lnTo>
                <a:lnTo>
                  <a:pt x="22812" y="645334"/>
                </a:lnTo>
                <a:lnTo>
                  <a:pt x="55703" y="674328"/>
                </a:lnTo>
                <a:lnTo>
                  <a:pt x="98678" y="688974"/>
                </a:lnTo>
                <a:lnTo>
                  <a:pt x="143952" y="685792"/>
                </a:lnTo>
                <a:lnTo>
                  <a:pt x="183118" y="666178"/>
                </a:lnTo>
                <a:lnTo>
                  <a:pt x="212068" y="633325"/>
                </a:lnTo>
                <a:lnTo>
                  <a:pt x="226695" y="590422"/>
                </a:lnTo>
                <a:lnTo>
                  <a:pt x="226029" y="580897"/>
                </a:lnTo>
                <a:lnTo>
                  <a:pt x="151130" y="580897"/>
                </a:lnTo>
                <a:lnTo>
                  <a:pt x="75692" y="570356"/>
                </a:lnTo>
                <a:lnTo>
                  <a:pt x="90353" y="464935"/>
                </a:lnTo>
                <a:close/>
              </a:path>
              <a:path w="861695" h="688975">
                <a:moveTo>
                  <a:pt x="128143" y="462279"/>
                </a:moveTo>
                <a:lnTo>
                  <a:pt x="90353" y="464935"/>
                </a:lnTo>
                <a:lnTo>
                  <a:pt x="75692" y="570356"/>
                </a:lnTo>
                <a:lnTo>
                  <a:pt x="151130" y="580897"/>
                </a:lnTo>
                <a:lnTo>
                  <a:pt x="165793" y="475117"/>
                </a:lnTo>
                <a:lnTo>
                  <a:pt x="128143" y="462279"/>
                </a:lnTo>
                <a:close/>
              </a:path>
              <a:path w="861695" h="688975">
                <a:moveTo>
                  <a:pt x="165793" y="475117"/>
                </a:moveTo>
                <a:lnTo>
                  <a:pt x="151130" y="580897"/>
                </a:lnTo>
                <a:lnTo>
                  <a:pt x="226029" y="580897"/>
                </a:lnTo>
                <a:lnTo>
                  <a:pt x="223529" y="545129"/>
                </a:lnTo>
                <a:lnTo>
                  <a:pt x="203946" y="505920"/>
                </a:lnTo>
                <a:lnTo>
                  <a:pt x="171098" y="476926"/>
                </a:lnTo>
                <a:lnTo>
                  <a:pt x="165793" y="475117"/>
                </a:lnTo>
                <a:close/>
              </a:path>
              <a:path w="861695" h="688975">
                <a:moveTo>
                  <a:pt x="167573" y="462279"/>
                </a:moveTo>
                <a:lnTo>
                  <a:pt x="128143" y="462279"/>
                </a:lnTo>
                <a:lnTo>
                  <a:pt x="165793" y="475117"/>
                </a:lnTo>
                <a:lnTo>
                  <a:pt x="167573" y="462279"/>
                </a:lnTo>
                <a:close/>
              </a:path>
              <a:path w="861695" h="688975">
                <a:moveTo>
                  <a:pt x="530606" y="35305"/>
                </a:moveTo>
                <a:lnTo>
                  <a:pt x="474345" y="40893"/>
                </a:lnTo>
                <a:lnTo>
                  <a:pt x="421640" y="55244"/>
                </a:lnTo>
                <a:lnTo>
                  <a:pt x="372618" y="76580"/>
                </a:lnTo>
                <a:lnTo>
                  <a:pt x="327151" y="103504"/>
                </a:lnTo>
                <a:lnTo>
                  <a:pt x="285496" y="134111"/>
                </a:lnTo>
                <a:lnTo>
                  <a:pt x="247776" y="167258"/>
                </a:lnTo>
                <a:lnTo>
                  <a:pt x="213868" y="201675"/>
                </a:lnTo>
                <a:lnTo>
                  <a:pt x="184023" y="235711"/>
                </a:lnTo>
                <a:lnTo>
                  <a:pt x="157225" y="270763"/>
                </a:lnTo>
                <a:lnTo>
                  <a:pt x="134874" y="309879"/>
                </a:lnTo>
                <a:lnTo>
                  <a:pt x="117601" y="350900"/>
                </a:lnTo>
                <a:lnTo>
                  <a:pt x="104394" y="392937"/>
                </a:lnTo>
                <a:lnTo>
                  <a:pt x="94361" y="436117"/>
                </a:lnTo>
                <a:lnTo>
                  <a:pt x="90353" y="464935"/>
                </a:lnTo>
                <a:lnTo>
                  <a:pt x="128143" y="462279"/>
                </a:lnTo>
                <a:lnTo>
                  <a:pt x="167573" y="462279"/>
                </a:lnTo>
                <a:lnTo>
                  <a:pt x="169175" y="450722"/>
                </a:lnTo>
                <a:lnTo>
                  <a:pt x="169545" y="448055"/>
                </a:lnTo>
                <a:lnTo>
                  <a:pt x="169728" y="448055"/>
                </a:lnTo>
                <a:lnTo>
                  <a:pt x="173355" y="430910"/>
                </a:lnTo>
                <a:lnTo>
                  <a:pt x="177855" y="413638"/>
                </a:lnTo>
                <a:lnTo>
                  <a:pt x="183072" y="395477"/>
                </a:lnTo>
                <a:lnTo>
                  <a:pt x="189484" y="376046"/>
                </a:lnTo>
                <a:lnTo>
                  <a:pt x="196215" y="359028"/>
                </a:lnTo>
                <a:lnTo>
                  <a:pt x="196377" y="359028"/>
                </a:lnTo>
                <a:lnTo>
                  <a:pt x="202810" y="344677"/>
                </a:lnTo>
                <a:lnTo>
                  <a:pt x="203835" y="342391"/>
                </a:lnTo>
                <a:lnTo>
                  <a:pt x="211128" y="328929"/>
                </a:lnTo>
                <a:lnTo>
                  <a:pt x="210947" y="328929"/>
                </a:lnTo>
                <a:lnTo>
                  <a:pt x="219993" y="314324"/>
                </a:lnTo>
                <a:lnTo>
                  <a:pt x="219837" y="314324"/>
                </a:lnTo>
                <a:lnTo>
                  <a:pt x="221488" y="311911"/>
                </a:lnTo>
                <a:lnTo>
                  <a:pt x="230417" y="299719"/>
                </a:lnTo>
                <a:lnTo>
                  <a:pt x="231521" y="298195"/>
                </a:lnTo>
                <a:lnTo>
                  <a:pt x="243077" y="283844"/>
                </a:lnTo>
                <a:lnTo>
                  <a:pt x="255511" y="269366"/>
                </a:lnTo>
                <a:lnTo>
                  <a:pt x="270128" y="252983"/>
                </a:lnTo>
                <a:lnTo>
                  <a:pt x="284027" y="238378"/>
                </a:lnTo>
                <a:lnTo>
                  <a:pt x="284988" y="237362"/>
                </a:lnTo>
                <a:lnTo>
                  <a:pt x="299699" y="223011"/>
                </a:lnTo>
                <a:lnTo>
                  <a:pt x="315869" y="208279"/>
                </a:lnTo>
                <a:lnTo>
                  <a:pt x="316992" y="207263"/>
                </a:lnTo>
                <a:lnTo>
                  <a:pt x="332959" y="193801"/>
                </a:lnTo>
                <a:lnTo>
                  <a:pt x="350438" y="180212"/>
                </a:lnTo>
                <a:lnTo>
                  <a:pt x="350266" y="180212"/>
                </a:lnTo>
                <a:lnTo>
                  <a:pt x="368793" y="167385"/>
                </a:lnTo>
                <a:lnTo>
                  <a:pt x="387323" y="155574"/>
                </a:lnTo>
                <a:lnTo>
                  <a:pt x="387096" y="155574"/>
                </a:lnTo>
                <a:lnTo>
                  <a:pt x="389127" y="154431"/>
                </a:lnTo>
                <a:lnTo>
                  <a:pt x="406576" y="144906"/>
                </a:lnTo>
                <a:lnTo>
                  <a:pt x="406273" y="144906"/>
                </a:lnTo>
                <a:lnTo>
                  <a:pt x="426345" y="135508"/>
                </a:lnTo>
                <a:lnTo>
                  <a:pt x="425958" y="135508"/>
                </a:lnTo>
                <a:lnTo>
                  <a:pt x="446303" y="127507"/>
                </a:lnTo>
                <a:lnTo>
                  <a:pt x="446024" y="127507"/>
                </a:lnTo>
                <a:lnTo>
                  <a:pt x="448564" y="126618"/>
                </a:lnTo>
                <a:lnTo>
                  <a:pt x="448813" y="126618"/>
                </a:lnTo>
                <a:lnTo>
                  <a:pt x="466746" y="120903"/>
                </a:lnTo>
                <a:lnTo>
                  <a:pt x="466217" y="120903"/>
                </a:lnTo>
                <a:lnTo>
                  <a:pt x="469138" y="120141"/>
                </a:lnTo>
                <a:lnTo>
                  <a:pt x="469548" y="120141"/>
                </a:lnTo>
                <a:lnTo>
                  <a:pt x="487316" y="116077"/>
                </a:lnTo>
                <a:lnTo>
                  <a:pt x="486918" y="116077"/>
                </a:lnTo>
                <a:lnTo>
                  <a:pt x="490093" y="115442"/>
                </a:lnTo>
                <a:lnTo>
                  <a:pt x="491272" y="115442"/>
                </a:lnTo>
                <a:lnTo>
                  <a:pt x="509560" y="112775"/>
                </a:lnTo>
                <a:lnTo>
                  <a:pt x="508762" y="112775"/>
                </a:lnTo>
                <a:lnTo>
                  <a:pt x="511301" y="112521"/>
                </a:lnTo>
                <a:lnTo>
                  <a:pt x="512281" y="112521"/>
                </a:lnTo>
                <a:lnTo>
                  <a:pt x="521081" y="111886"/>
                </a:lnTo>
                <a:lnTo>
                  <a:pt x="519302" y="111886"/>
                </a:lnTo>
                <a:lnTo>
                  <a:pt x="530101" y="111553"/>
                </a:lnTo>
                <a:lnTo>
                  <a:pt x="528955" y="111505"/>
                </a:lnTo>
                <a:lnTo>
                  <a:pt x="654725" y="111505"/>
                </a:lnTo>
                <a:lnTo>
                  <a:pt x="678975" y="67577"/>
                </a:lnTo>
                <a:lnTo>
                  <a:pt x="639064" y="52069"/>
                </a:lnTo>
                <a:lnTo>
                  <a:pt x="585597" y="39750"/>
                </a:lnTo>
                <a:lnTo>
                  <a:pt x="558165" y="36448"/>
                </a:lnTo>
                <a:lnTo>
                  <a:pt x="530606" y="35305"/>
                </a:lnTo>
                <a:close/>
              </a:path>
              <a:path w="861695" h="688975">
                <a:moveTo>
                  <a:pt x="169728" y="448055"/>
                </a:moveTo>
                <a:lnTo>
                  <a:pt x="169545" y="448055"/>
                </a:lnTo>
                <a:lnTo>
                  <a:pt x="169196" y="450568"/>
                </a:lnTo>
                <a:lnTo>
                  <a:pt x="169728" y="448055"/>
                </a:lnTo>
                <a:close/>
              </a:path>
              <a:path w="861695" h="688975">
                <a:moveTo>
                  <a:pt x="173426" y="430910"/>
                </a:moveTo>
                <a:lnTo>
                  <a:pt x="173100" y="432180"/>
                </a:lnTo>
                <a:lnTo>
                  <a:pt x="173426" y="430910"/>
                </a:lnTo>
                <a:close/>
              </a:path>
              <a:path w="861695" h="688975">
                <a:moveTo>
                  <a:pt x="178181" y="412368"/>
                </a:moveTo>
                <a:lnTo>
                  <a:pt x="177800" y="413638"/>
                </a:lnTo>
                <a:lnTo>
                  <a:pt x="178181" y="412368"/>
                </a:lnTo>
                <a:close/>
              </a:path>
              <a:path w="861695" h="688975">
                <a:moveTo>
                  <a:pt x="183514" y="393954"/>
                </a:moveTo>
                <a:lnTo>
                  <a:pt x="183007" y="395477"/>
                </a:lnTo>
                <a:lnTo>
                  <a:pt x="183514" y="393954"/>
                </a:lnTo>
                <a:close/>
              </a:path>
              <a:path w="861695" h="688975">
                <a:moveTo>
                  <a:pt x="189590" y="376046"/>
                </a:moveTo>
                <a:lnTo>
                  <a:pt x="188849" y="377951"/>
                </a:lnTo>
                <a:lnTo>
                  <a:pt x="189590" y="376046"/>
                </a:lnTo>
                <a:close/>
              </a:path>
              <a:path w="861695" h="688975">
                <a:moveTo>
                  <a:pt x="196377" y="359028"/>
                </a:moveTo>
                <a:lnTo>
                  <a:pt x="196215" y="359028"/>
                </a:lnTo>
                <a:lnTo>
                  <a:pt x="195580" y="360806"/>
                </a:lnTo>
                <a:lnTo>
                  <a:pt x="196377" y="359028"/>
                </a:lnTo>
                <a:close/>
              </a:path>
              <a:path w="861695" h="688975">
                <a:moveTo>
                  <a:pt x="203835" y="342391"/>
                </a:moveTo>
                <a:lnTo>
                  <a:pt x="202692" y="344677"/>
                </a:lnTo>
                <a:lnTo>
                  <a:pt x="203416" y="343325"/>
                </a:lnTo>
                <a:lnTo>
                  <a:pt x="203835" y="342391"/>
                </a:lnTo>
                <a:close/>
              </a:path>
              <a:path w="861695" h="688975">
                <a:moveTo>
                  <a:pt x="203416" y="343325"/>
                </a:moveTo>
                <a:lnTo>
                  <a:pt x="202692" y="344677"/>
                </a:lnTo>
                <a:lnTo>
                  <a:pt x="203416" y="343325"/>
                </a:lnTo>
                <a:close/>
              </a:path>
              <a:path w="861695" h="688975">
                <a:moveTo>
                  <a:pt x="203916" y="342391"/>
                </a:moveTo>
                <a:lnTo>
                  <a:pt x="203416" y="343325"/>
                </a:lnTo>
                <a:lnTo>
                  <a:pt x="203916" y="342391"/>
                </a:lnTo>
                <a:close/>
              </a:path>
              <a:path w="861695" h="688975">
                <a:moveTo>
                  <a:pt x="212217" y="326897"/>
                </a:moveTo>
                <a:lnTo>
                  <a:pt x="210947" y="328929"/>
                </a:lnTo>
                <a:lnTo>
                  <a:pt x="211128" y="328929"/>
                </a:lnTo>
                <a:lnTo>
                  <a:pt x="212217" y="326897"/>
                </a:lnTo>
                <a:close/>
              </a:path>
              <a:path w="861695" h="688975">
                <a:moveTo>
                  <a:pt x="221488" y="311911"/>
                </a:moveTo>
                <a:lnTo>
                  <a:pt x="219837" y="314324"/>
                </a:lnTo>
                <a:lnTo>
                  <a:pt x="220915" y="312835"/>
                </a:lnTo>
                <a:lnTo>
                  <a:pt x="221488" y="311911"/>
                </a:lnTo>
                <a:close/>
              </a:path>
              <a:path w="861695" h="688975">
                <a:moveTo>
                  <a:pt x="220915" y="312835"/>
                </a:moveTo>
                <a:lnTo>
                  <a:pt x="219837" y="314324"/>
                </a:lnTo>
                <a:lnTo>
                  <a:pt x="219993" y="314324"/>
                </a:lnTo>
                <a:lnTo>
                  <a:pt x="220915" y="312835"/>
                </a:lnTo>
                <a:close/>
              </a:path>
              <a:path w="861695" h="688975">
                <a:moveTo>
                  <a:pt x="221585" y="311911"/>
                </a:moveTo>
                <a:lnTo>
                  <a:pt x="220915" y="312835"/>
                </a:lnTo>
                <a:lnTo>
                  <a:pt x="221585" y="311911"/>
                </a:lnTo>
                <a:close/>
              </a:path>
              <a:path w="861695" h="688975">
                <a:moveTo>
                  <a:pt x="231521" y="298195"/>
                </a:moveTo>
                <a:lnTo>
                  <a:pt x="230377" y="299719"/>
                </a:lnTo>
                <a:lnTo>
                  <a:pt x="230790" y="299204"/>
                </a:lnTo>
                <a:lnTo>
                  <a:pt x="231521" y="298195"/>
                </a:lnTo>
                <a:close/>
              </a:path>
              <a:path w="861695" h="688975">
                <a:moveTo>
                  <a:pt x="230790" y="299204"/>
                </a:moveTo>
                <a:lnTo>
                  <a:pt x="230377" y="299719"/>
                </a:lnTo>
                <a:lnTo>
                  <a:pt x="230790" y="299204"/>
                </a:lnTo>
                <a:close/>
              </a:path>
              <a:path w="861695" h="688975">
                <a:moveTo>
                  <a:pt x="231597" y="298195"/>
                </a:moveTo>
                <a:lnTo>
                  <a:pt x="230790" y="299204"/>
                </a:lnTo>
                <a:lnTo>
                  <a:pt x="231597" y="298195"/>
                </a:lnTo>
                <a:close/>
              </a:path>
              <a:path w="861695" h="688975">
                <a:moveTo>
                  <a:pt x="243199" y="283844"/>
                </a:moveTo>
                <a:lnTo>
                  <a:pt x="242443" y="284733"/>
                </a:lnTo>
                <a:lnTo>
                  <a:pt x="243199" y="283844"/>
                </a:lnTo>
                <a:close/>
              </a:path>
              <a:path w="861695" h="688975">
                <a:moveTo>
                  <a:pt x="256159" y="268604"/>
                </a:moveTo>
                <a:lnTo>
                  <a:pt x="255397" y="269366"/>
                </a:lnTo>
                <a:lnTo>
                  <a:pt x="256159" y="268604"/>
                </a:lnTo>
                <a:close/>
              </a:path>
              <a:path w="861695" h="688975">
                <a:moveTo>
                  <a:pt x="270214" y="252983"/>
                </a:moveTo>
                <a:lnTo>
                  <a:pt x="269494" y="253745"/>
                </a:lnTo>
                <a:lnTo>
                  <a:pt x="270214" y="252983"/>
                </a:lnTo>
                <a:close/>
              </a:path>
              <a:path w="861695" h="688975">
                <a:moveTo>
                  <a:pt x="284698" y="237669"/>
                </a:moveTo>
                <a:lnTo>
                  <a:pt x="283972" y="238378"/>
                </a:lnTo>
                <a:lnTo>
                  <a:pt x="284698" y="237669"/>
                </a:lnTo>
                <a:close/>
              </a:path>
              <a:path w="861695" h="688975">
                <a:moveTo>
                  <a:pt x="285011" y="237362"/>
                </a:moveTo>
                <a:lnTo>
                  <a:pt x="284698" y="237669"/>
                </a:lnTo>
                <a:lnTo>
                  <a:pt x="285011" y="237362"/>
                </a:lnTo>
                <a:close/>
              </a:path>
              <a:path w="861695" h="688975">
                <a:moveTo>
                  <a:pt x="300609" y="222122"/>
                </a:moveTo>
                <a:lnTo>
                  <a:pt x="299593" y="223011"/>
                </a:lnTo>
                <a:lnTo>
                  <a:pt x="300609" y="222122"/>
                </a:lnTo>
                <a:close/>
              </a:path>
              <a:path w="861695" h="688975">
                <a:moveTo>
                  <a:pt x="642157" y="134272"/>
                </a:moveTo>
                <a:lnTo>
                  <a:pt x="605790" y="200151"/>
                </a:lnTo>
                <a:lnTo>
                  <a:pt x="861187" y="210565"/>
                </a:lnTo>
                <a:lnTo>
                  <a:pt x="821071" y="152272"/>
                </a:lnTo>
                <a:lnTo>
                  <a:pt x="676910" y="152272"/>
                </a:lnTo>
                <a:lnTo>
                  <a:pt x="642157" y="134272"/>
                </a:lnTo>
                <a:close/>
              </a:path>
              <a:path w="861695" h="688975">
                <a:moveTo>
                  <a:pt x="316163" y="208013"/>
                </a:moveTo>
                <a:lnTo>
                  <a:pt x="315849" y="208279"/>
                </a:lnTo>
                <a:lnTo>
                  <a:pt x="316163" y="208013"/>
                </a:lnTo>
                <a:close/>
              </a:path>
              <a:path w="861695" h="688975">
                <a:moveTo>
                  <a:pt x="317049" y="207263"/>
                </a:moveTo>
                <a:lnTo>
                  <a:pt x="316163" y="208013"/>
                </a:lnTo>
                <a:lnTo>
                  <a:pt x="317049" y="207263"/>
                </a:lnTo>
                <a:close/>
              </a:path>
              <a:path w="861695" h="688975">
                <a:moveTo>
                  <a:pt x="333940" y="192972"/>
                </a:moveTo>
                <a:lnTo>
                  <a:pt x="332867" y="193801"/>
                </a:lnTo>
                <a:lnTo>
                  <a:pt x="333940" y="192972"/>
                </a:lnTo>
                <a:close/>
              </a:path>
              <a:path w="861695" h="688975">
                <a:moveTo>
                  <a:pt x="351917" y="179069"/>
                </a:moveTo>
                <a:lnTo>
                  <a:pt x="350266" y="180212"/>
                </a:lnTo>
                <a:lnTo>
                  <a:pt x="350438" y="180212"/>
                </a:lnTo>
                <a:lnTo>
                  <a:pt x="351917" y="179069"/>
                </a:lnTo>
                <a:close/>
              </a:path>
              <a:path w="861695" h="688975">
                <a:moveTo>
                  <a:pt x="370010" y="166543"/>
                </a:moveTo>
                <a:lnTo>
                  <a:pt x="368681" y="167385"/>
                </a:lnTo>
                <a:lnTo>
                  <a:pt x="370010" y="166543"/>
                </a:lnTo>
                <a:close/>
              </a:path>
              <a:path w="861695" h="688975">
                <a:moveTo>
                  <a:pt x="389127" y="154431"/>
                </a:moveTo>
                <a:lnTo>
                  <a:pt x="387096" y="155574"/>
                </a:lnTo>
                <a:lnTo>
                  <a:pt x="388776" y="154654"/>
                </a:lnTo>
                <a:lnTo>
                  <a:pt x="389127" y="154431"/>
                </a:lnTo>
                <a:close/>
              </a:path>
              <a:path w="861695" h="688975">
                <a:moveTo>
                  <a:pt x="388776" y="154654"/>
                </a:moveTo>
                <a:lnTo>
                  <a:pt x="387096" y="155574"/>
                </a:lnTo>
                <a:lnTo>
                  <a:pt x="387323" y="155574"/>
                </a:lnTo>
                <a:lnTo>
                  <a:pt x="388776" y="154654"/>
                </a:lnTo>
                <a:close/>
              </a:path>
              <a:path w="861695" h="688975">
                <a:moveTo>
                  <a:pt x="389183" y="154431"/>
                </a:moveTo>
                <a:lnTo>
                  <a:pt x="388776" y="154654"/>
                </a:lnTo>
                <a:lnTo>
                  <a:pt x="389183" y="154431"/>
                </a:lnTo>
                <a:close/>
              </a:path>
              <a:path w="861695" h="688975">
                <a:moveTo>
                  <a:pt x="678975" y="67577"/>
                </a:moveTo>
                <a:lnTo>
                  <a:pt x="642157" y="134272"/>
                </a:lnTo>
                <a:lnTo>
                  <a:pt x="676910" y="152272"/>
                </a:lnTo>
                <a:lnTo>
                  <a:pt x="711962" y="84581"/>
                </a:lnTo>
                <a:lnTo>
                  <a:pt x="678975" y="67577"/>
                </a:lnTo>
                <a:close/>
              </a:path>
              <a:path w="861695" h="688975">
                <a:moveTo>
                  <a:pt x="716280" y="0"/>
                </a:moveTo>
                <a:lnTo>
                  <a:pt x="678975" y="67577"/>
                </a:lnTo>
                <a:lnTo>
                  <a:pt x="711962" y="84581"/>
                </a:lnTo>
                <a:lnTo>
                  <a:pt x="676910" y="152272"/>
                </a:lnTo>
                <a:lnTo>
                  <a:pt x="821071" y="152272"/>
                </a:lnTo>
                <a:lnTo>
                  <a:pt x="716280" y="0"/>
                </a:lnTo>
                <a:close/>
              </a:path>
              <a:path w="861695" h="688975">
                <a:moveTo>
                  <a:pt x="408367" y="143926"/>
                </a:moveTo>
                <a:lnTo>
                  <a:pt x="406273" y="144906"/>
                </a:lnTo>
                <a:lnTo>
                  <a:pt x="406576" y="144906"/>
                </a:lnTo>
                <a:lnTo>
                  <a:pt x="408367" y="143926"/>
                </a:lnTo>
                <a:close/>
              </a:path>
              <a:path w="861695" h="688975">
                <a:moveTo>
                  <a:pt x="428244" y="134619"/>
                </a:moveTo>
                <a:lnTo>
                  <a:pt x="425958" y="135508"/>
                </a:lnTo>
                <a:lnTo>
                  <a:pt x="426345" y="135508"/>
                </a:lnTo>
                <a:lnTo>
                  <a:pt x="428244" y="134619"/>
                </a:lnTo>
                <a:close/>
              </a:path>
              <a:path w="861695" h="688975">
                <a:moveTo>
                  <a:pt x="637657" y="131941"/>
                </a:moveTo>
                <a:lnTo>
                  <a:pt x="642157" y="134272"/>
                </a:lnTo>
                <a:lnTo>
                  <a:pt x="643017" y="132714"/>
                </a:lnTo>
                <a:lnTo>
                  <a:pt x="639952" y="132714"/>
                </a:lnTo>
                <a:lnTo>
                  <a:pt x="637657" y="131941"/>
                </a:lnTo>
                <a:close/>
              </a:path>
              <a:path w="861695" h="688975">
                <a:moveTo>
                  <a:pt x="634492" y="130301"/>
                </a:moveTo>
                <a:lnTo>
                  <a:pt x="637657" y="131941"/>
                </a:lnTo>
                <a:lnTo>
                  <a:pt x="639952" y="132714"/>
                </a:lnTo>
                <a:lnTo>
                  <a:pt x="634492" y="130301"/>
                </a:lnTo>
                <a:close/>
              </a:path>
              <a:path w="861695" h="688975">
                <a:moveTo>
                  <a:pt x="644349" y="130301"/>
                </a:moveTo>
                <a:lnTo>
                  <a:pt x="634492" y="130301"/>
                </a:lnTo>
                <a:lnTo>
                  <a:pt x="639952" y="132714"/>
                </a:lnTo>
                <a:lnTo>
                  <a:pt x="643017" y="132714"/>
                </a:lnTo>
                <a:lnTo>
                  <a:pt x="644349" y="130301"/>
                </a:lnTo>
                <a:close/>
              </a:path>
              <a:path w="861695" h="688975">
                <a:moveTo>
                  <a:pt x="647434" y="124713"/>
                </a:moveTo>
                <a:lnTo>
                  <a:pt x="616203" y="124713"/>
                </a:lnTo>
                <a:lnTo>
                  <a:pt x="618490" y="125475"/>
                </a:lnTo>
                <a:lnTo>
                  <a:pt x="637657" y="131941"/>
                </a:lnTo>
                <a:lnTo>
                  <a:pt x="634492" y="130301"/>
                </a:lnTo>
                <a:lnTo>
                  <a:pt x="644349" y="130301"/>
                </a:lnTo>
                <a:lnTo>
                  <a:pt x="647434" y="124713"/>
                </a:lnTo>
                <a:close/>
              </a:path>
              <a:path w="861695" h="688975">
                <a:moveTo>
                  <a:pt x="448564" y="126618"/>
                </a:moveTo>
                <a:lnTo>
                  <a:pt x="446024" y="127507"/>
                </a:lnTo>
                <a:lnTo>
                  <a:pt x="447497" y="127038"/>
                </a:lnTo>
                <a:lnTo>
                  <a:pt x="448564" y="126618"/>
                </a:lnTo>
                <a:close/>
              </a:path>
              <a:path w="861695" h="688975">
                <a:moveTo>
                  <a:pt x="447497" y="127038"/>
                </a:moveTo>
                <a:lnTo>
                  <a:pt x="446024" y="127507"/>
                </a:lnTo>
                <a:lnTo>
                  <a:pt x="446303" y="127507"/>
                </a:lnTo>
                <a:lnTo>
                  <a:pt x="447497" y="127038"/>
                </a:lnTo>
                <a:close/>
              </a:path>
              <a:path w="861695" h="688975">
                <a:moveTo>
                  <a:pt x="448813" y="126618"/>
                </a:moveTo>
                <a:lnTo>
                  <a:pt x="448564" y="126618"/>
                </a:lnTo>
                <a:lnTo>
                  <a:pt x="447497" y="127038"/>
                </a:lnTo>
                <a:lnTo>
                  <a:pt x="448813" y="126618"/>
                </a:lnTo>
                <a:close/>
              </a:path>
              <a:path w="861695" h="688975">
                <a:moveTo>
                  <a:pt x="618381" y="125447"/>
                </a:moveTo>
                <a:close/>
              </a:path>
              <a:path w="861695" h="688975">
                <a:moveTo>
                  <a:pt x="594977" y="119320"/>
                </a:moveTo>
                <a:lnTo>
                  <a:pt x="618381" y="125447"/>
                </a:lnTo>
                <a:lnTo>
                  <a:pt x="616203" y="124713"/>
                </a:lnTo>
                <a:lnTo>
                  <a:pt x="647434" y="124713"/>
                </a:lnTo>
                <a:lnTo>
                  <a:pt x="650238" y="119633"/>
                </a:lnTo>
                <a:lnTo>
                  <a:pt x="596519" y="119633"/>
                </a:lnTo>
                <a:lnTo>
                  <a:pt x="594977" y="119320"/>
                </a:lnTo>
                <a:close/>
              </a:path>
              <a:path w="861695" h="688975">
                <a:moveTo>
                  <a:pt x="469138" y="120141"/>
                </a:moveTo>
                <a:lnTo>
                  <a:pt x="466217" y="120903"/>
                </a:lnTo>
                <a:lnTo>
                  <a:pt x="468094" y="120474"/>
                </a:lnTo>
                <a:lnTo>
                  <a:pt x="469138" y="120141"/>
                </a:lnTo>
                <a:close/>
              </a:path>
              <a:path w="861695" h="688975">
                <a:moveTo>
                  <a:pt x="468094" y="120474"/>
                </a:moveTo>
                <a:lnTo>
                  <a:pt x="466217" y="120903"/>
                </a:lnTo>
                <a:lnTo>
                  <a:pt x="466746" y="120903"/>
                </a:lnTo>
                <a:lnTo>
                  <a:pt x="468094" y="120474"/>
                </a:lnTo>
                <a:close/>
              </a:path>
              <a:path w="861695" h="688975">
                <a:moveTo>
                  <a:pt x="469548" y="120141"/>
                </a:moveTo>
                <a:lnTo>
                  <a:pt x="469138" y="120141"/>
                </a:lnTo>
                <a:lnTo>
                  <a:pt x="468094" y="120474"/>
                </a:lnTo>
                <a:lnTo>
                  <a:pt x="469548" y="120141"/>
                </a:lnTo>
                <a:close/>
              </a:path>
              <a:path w="861695" h="688975">
                <a:moveTo>
                  <a:pt x="594233" y="119125"/>
                </a:moveTo>
                <a:lnTo>
                  <a:pt x="594977" y="119320"/>
                </a:lnTo>
                <a:lnTo>
                  <a:pt x="596519" y="119633"/>
                </a:lnTo>
                <a:lnTo>
                  <a:pt x="594233" y="119125"/>
                </a:lnTo>
                <a:close/>
              </a:path>
              <a:path w="861695" h="688975">
                <a:moveTo>
                  <a:pt x="650518" y="119125"/>
                </a:moveTo>
                <a:lnTo>
                  <a:pt x="594233" y="119125"/>
                </a:lnTo>
                <a:lnTo>
                  <a:pt x="596519" y="119633"/>
                </a:lnTo>
                <a:lnTo>
                  <a:pt x="650238" y="119633"/>
                </a:lnTo>
                <a:lnTo>
                  <a:pt x="650518" y="119125"/>
                </a:lnTo>
                <a:close/>
              </a:path>
              <a:path w="861695" h="688975">
                <a:moveTo>
                  <a:pt x="574039" y="115067"/>
                </a:moveTo>
                <a:lnTo>
                  <a:pt x="594977" y="119320"/>
                </a:lnTo>
                <a:lnTo>
                  <a:pt x="594233" y="119125"/>
                </a:lnTo>
                <a:lnTo>
                  <a:pt x="650518" y="119125"/>
                </a:lnTo>
                <a:lnTo>
                  <a:pt x="652692" y="115188"/>
                </a:lnTo>
                <a:lnTo>
                  <a:pt x="575056" y="115188"/>
                </a:lnTo>
                <a:lnTo>
                  <a:pt x="574039" y="115067"/>
                </a:lnTo>
                <a:close/>
              </a:path>
              <a:path w="861695" h="688975">
                <a:moveTo>
                  <a:pt x="490093" y="115442"/>
                </a:moveTo>
                <a:lnTo>
                  <a:pt x="486918" y="116077"/>
                </a:lnTo>
                <a:lnTo>
                  <a:pt x="488018" y="115917"/>
                </a:lnTo>
                <a:lnTo>
                  <a:pt x="490093" y="115442"/>
                </a:lnTo>
                <a:close/>
              </a:path>
              <a:path w="861695" h="688975">
                <a:moveTo>
                  <a:pt x="488018" y="115917"/>
                </a:moveTo>
                <a:lnTo>
                  <a:pt x="486918" y="116077"/>
                </a:lnTo>
                <a:lnTo>
                  <a:pt x="487316" y="116077"/>
                </a:lnTo>
                <a:lnTo>
                  <a:pt x="488018" y="115917"/>
                </a:lnTo>
                <a:close/>
              </a:path>
              <a:path w="861695" h="688975">
                <a:moveTo>
                  <a:pt x="491272" y="115442"/>
                </a:moveTo>
                <a:lnTo>
                  <a:pt x="490093" y="115442"/>
                </a:lnTo>
                <a:lnTo>
                  <a:pt x="488018" y="115917"/>
                </a:lnTo>
                <a:lnTo>
                  <a:pt x="491272" y="115442"/>
                </a:lnTo>
                <a:close/>
              </a:path>
              <a:path w="861695" h="688975">
                <a:moveTo>
                  <a:pt x="572135" y="114680"/>
                </a:moveTo>
                <a:lnTo>
                  <a:pt x="574039" y="115067"/>
                </a:lnTo>
                <a:lnTo>
                  <a:pt x="575056" y="115188"/>
                </a:lnTo>
                <a:lnTo>
                  <a:pt x="572135" y="114680"/>
                </a:lnTo>
                <a:close/>
              </a:path>
              <a:path w="861695" h="688975">
                <a:moveTo>
                  <a:pt x="652972" y="114680"/>
                </a:moveTo>
                <a:lnTo>
                  <a:pt x="572135" y="114680"/>
                </a:lnTo>
                <a:lnTo>
                  <a:pt x="575056" y="115188"/>
                </a:lnTo>
                <a:lnTo>
                  <a:pt x="652692" y="115188"/>
                </a:lnTo>
                <a:lnTo>
                  <a:pt x="652972" y="114680"/>
                </a:lnTo>
                <a:close/>
              </a:path>
              <a:path w="861695" h="688975">
                <a:moveTo>
                  <a:pt x="552128" y="112456"/>
                </a:moveTo>
                <a:lnTo>
                  <a:pt x="574039" y="115067"/>
                </a:lnTo>
                <a:lnTo>
                  <a:pt x="572135" y="114680"/>
                </a:lnTo>
                <a:lnTo>
                  <a:pt x="652972" y="114680"/>
                </a:lnTo>
                <a:lnTo>
                  <a:pt x="654164" y="112521"/>
                </a:lnTo>
                <a:lnTo>
                  <a:pt x="553720" y="112521"/>
                </a:lnTo>
                <a:lnTo>
                  <a:pt x="552128" y="112456"/>
                </a:lnTo>
                <a:close/>
              </a:path>
              <a:path w="861695" h="688975">
                <a:moveTo>
                  <a:pt x="511301" y="112521"/>
                </a:moveTo>
                <a:lnTo>
                  <a:pt x="508762" y="112775"/>
                </a:lnTo>
                <a:lnTo>
                  <a:pt x="510342" y="112661"/>
                </a:lnTo>
                <a:lnTo>
                  <a:pt x="511301" y="112521"/>
                </a:lnTo>
                <a:close/>
              </a:path>
              <a:path w="861695" h="688975">
                <a:moveTo>
                  <a:pt x="510342" y="112661"/>
                </a:moveTo>
                <a:lnTo>
                  <a:pt x="508762" y="112775"/>
                </a:lnTo>
                <a:lnTo>
                  <a:pt x="509560" y="112775"/>
                </a:lnTo>
                <a:lnTo>
                  <a:pt x="510342" y="112661"/>
                </a:lnTo>
                <a:close/>
              </a:path>
              <a:path w="861695" h="688975">
                <a:moveTo>
                  <a:pt x="512281" y="112521"/>
                </a:moveTo>
                <a:lnTo>
                  <a:pt x="511301" y="112521"/>
                </a:lnTo>
                <a:lnTo>
                  <a:pt x="510342" y="112661"/>
                </a:lnTo>
                <a:lnTo>
                  <a:pt x="512281" y="112521"/>
                </a:lnTo>
                <a:close/>
              </a:path>
              <a:path w="861695" h="688975">
                <a:moveTo>
                  <a:pt x="550545" y="112267"/>
                </a:moveTo>
                <a:lnTo>
                  <a:pt x="552128" y="112456"/>
                </a:lnTo>
                <a:lnTo>
                  <a:pt x="553720" y="112521"/>
                </a:lnTo>
                <a:lnTo>
                  <a:pt x="550545" y="112267"/>
                </a:lnTo>
                <a:close/>
              </a:path>
              <a:path w="861695" h="688975">
                <a:moveTo>
                  <a:pt x="654304" y="112267"/>
                </a:moveTo>
                <a:lnTo>
                  <a:pt x="550545" y="112267"/>
                </a:lnTo>
                <a:lnTo>
                  <a:pt x="553720" y="112521"/>
                </a:lnTo>
                <a:lnTo>
                  <a:pt x="654164" y="112521"/>
                </a:lnTo>
                <a:lnTo>
                  <a:pt x="654304" y="112267"/>
                </a:lnTo>
                <a:close/>
              </a:path>
              <a:path w="861695" h="688975">
                <a:moveTo>
                  <a:pt x="654725" y="111505"/>
                </a:moveTo>
                <a:lnTo>
                  <a:pt x="531622" y="111505"/>
                </a:lnTo>
                <a:lnTo>
                  <a:pt x="530101" y="111553"/>
                </a:lnTo>
                <a:lnTo>
                  <a:pt x="552128" y="112456"/>
                </a:lnTo>
                <a:lnTo>
                  <a:pt x="550545" y="112267"/>
                </a:lnTo>
                <a:lnTo>
                  <a:pt x="654304" y="112267"/>
                </a:lnTo>
                <a:lnTo>
                  <a:pt x="654725" y="111505"/>
                </a:lnTo>
                <a:close/>
              </a:path>
              <a:path w="861695" h="688975">
                <a:moveTo>
                  <a:pt x="531622" y="111505"/>
                </a:moveTo>
                <a:lnTo>
                  <a:pt x="528955" y="111505"/>
                </a:lnTo>
                <a:lnTo>
                  <a:pt x="530101" y="111553"/>
                </a:lnTo>
                <a:lnTo>
                  <a:pt x="531622" y="111505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390143"/>
            <a:ext cx="11470005" cy="5573395"/>
            <a:chOff x="274320" y="390143"/>
            <a:chExt cx="11470005" cy="5573395"/>
          </a:xfrm>
        </p:grpSpPr>
        <p:sp>
          <p:nvSpPr>
            <p:cNvPr id="3" name="object 3"/>
            <p:cNvSpPr/>
            <p:nvPr/>
          </p:nvSpPr>
          <p:spPr>
            <a:xfrm>
              <a:off x="274320" y="390143"/>
              <a:ext cx="11327892" cy="5573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9788" y="4139184"/>
              <a:ext cx="1437640" cy="792480"/>
            </a:xfrm>
            <a:custGeom>
              <a:avLst/>
              <a:gdLst/>
              <a:ahLst/>
              <a:cxnLst/>
              <a:rect l="l" t="t" r="r" b="b"/>
              <a:pathLst>
                <a:path w="1437639" h="792479">
                  <a:moveTo>
                    <a:pt x="1305052" y="0"/>
                  </a:moveTo>
                  <a:lnTo>
                    <a:pt x="132080" y="0"/>
                  </a:lnTo>
                  <a:lnTo>
                    <a:pt x="90331" y="6738"/>
                  </a:lnTo>
                  <a:lnTo>
                    <a:pt x="54073" y="25497"/>
                  </a:lnTo>
                  <a:lnTo>
                    <a:pt x="25482" y="54095"/>
                  </a:lnTo>
                  <a:lnTo>
                    <a:pt x="6733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3" y="702129"/>
                  </a:lnTo>
                  <a:lnTo>
                    <a:pt x="25482" y="738384"/>
                  </a:lnTo>
                  <a:lnTo>
                    <a:pt x="54073" y="766982"/>
                  </a:lnTo>
                  <a:lnTo>
                    <a:pt x="90331" y="785741"/>
                  </a:lnTo>
                  <a:lnTo>
                    <a:pt x="132080" y="792480"/>
                  </a:lnTo>
                  <a:lnTo>
                    <a:pt x="1305052" y="792480"/>
                  </a:lnTo>
                  <a:lnTo>
                    <a:pt x="1346781" y="785741"/>
                  </a:lnTo>
                  <a:lnTo>
                    <a:pt x="1383036" y="766982"/>
                  </a:lnTo>
                  <a:lnTo>
                    <a:pt x="1411634" y="738384"/>
                  </a:lnTo>
                  <a:lnTo>
                    <a:pt x="1430393" y="702129"/>
                  </a:lnTo>
                  <a:lnTo>
                    <a:pt x="1437132" y="660400"/>
                  </a:lnTo>
                  <a:lnTo>
                    <a:pt x="1437132" y="132080"/>
                  </a:lnTo>
                  <a:lnTo>
                    <a:pt x="1430393" y="90350"/>
                  </a:lnTo>
                  <a:lnTo>
                    <a:pt x="1411634" y="54095"/>
                  </a:lnTo>
                  <a:lnTo>
                    <a:pt x="1383036" y="25497"/>
                  </a:lnTo>
                  <a:lnTo>
                    <a:pt x="1346781" y="6738"/>
                  </a:lnTo>
                  <a:lnTo>
                    <a:pt x="130505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8936" y="4249039"/>
            <a:ext cx="1152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Carlito"/>
                <a:cs typeface="Carlito"/>
              </a:rPr>
              <a:t>TAMPILAN  </a:t>
            </a:r>
            <a:r>
              <a:rPr sz="1600" b="1" spc="-30" dirty="0">
                <a:solidFill>
                  <a:srgbClr val="FFFFFF"/>
                </a:solidFill>
                <a:latin typeface="Carlito"/>
                <a:cs typeface="Carlito"/>
              </a:rPr>
              <a:t>HARTA</a:t>
            </a:r>
            <a:r>
              <a:rPr sz="16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LAMA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8014" y="3727830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4" h="688975">
                <a:moveTo>
                  <a:pt x="90362" y="464867"/>
                </a:moveTo>
                <a:lnTo>
                  <a:pt x="82974" y="465371"/>
                </a:lnTo>
                <a:lnTo>
                  <a:pt x="43751" y="484917"/>
                </a:lnTo>
                <a:lnTo>
                  <a:pt x="14720" y="517751"/>
                </a:lnTo>
                <a:lnTo>
                  <a:pt x="0" y="560705"/>
                </a:lnTo>
                <a:lnTo>
                  <a:pt x="3165" y="605998"/>
                </a:lnTo>
                <a:lnTo>
                  <a:pt x="22748" y="645207"/>
                </a:lnTo>
                <a:lnTo>
                  <a:pt x="55596" y="674201"/>
                </a:lnTo>
                <a:lnTo>
                  <a:pt x="98552" y="688848"/>
                </a:lnTo>
                <a:lnTo>
                  <a:pt x="143845" y="685756"/>
                </a:lnTo>
                <a:lnTo>
                  <a:pt x="183054" y="666210"/>
                </a:lnTo>
                <a:lnTo>
                  <a:pt x="212048" y="633376"/>
                </a:lnTo>
                <a:lnTo>
                  <a:pt x="226695" y="590423"/>
                </a:lnTo>
                <a:lnTo>
                  <a:pt x="226036" y="580771"/>
                </a:lnTo>
                <a:lnTo>
                  <a:pt x="151130" y="580771"/>
                </a:lnTo>
                <a:lnTo>
                  <a:pt x="75692" y="570357"/>
                </a:lnTo>
                <a:lnTo>
                  <a:pt x="90362" y="464867"/>
                </a:lnTo>
                <a:close/>
              </a:path>
              <a:path w="861694" h="688975">
                <a:moveTo>
                  <a:pt x="128270" y="462280"/>
                </a:moveTo>
                <a:lnTo>
                  <a:pt x="90362" y="464867"/>
                </a:lnTo>
                <a:lnTo>
                  <a:pt x="75692" y="570357"/>
                </a:lnTo>
                <a:lnTo>
                  <a:pt x="151130" y="580771"/>
                </a:lnTo>
                <a:lnTo>
                  <a:pt x="165795" y="475075"/>
                </a:lnTo>
                <a:lnTo>
                  <a:pt x="128270" y="462280"/>
                </a:lnTo>
                <a:close/>
              </a:path>
              <a:path w="861694" h="688975">
                <a:moveTo>
                  <a:pt x="165795" y="475075"/>
                </a:moveTo>
                <a:lnTo>
                  <a:pt x="151130" y="580771"/>
                </a:lnTo>
                <a:lnTo>
                  <a:pt x="226036" y="580771"/>
                </a:lnTo>
                <a:lnTo>
                  <a:pt x="223603" y="545129"/>
                </a:lnTo>
                <a:lnTo>
                  <a:pt x="204057" y="505920"/>
                </a:lnTo>
                <a:lnTo>
                  <a:pt x="171223" y="476926"/>
                </a:lnTo>
                <a:lnTo>
                  <a:pt x="165795" y="475075"/>
                </a:lnTo>
                <a:close/>
              </a:path>
              <a:path w="861694" h="688975">
                <a:moveTo>
                  <a:pt x="167571" y="462280"/>
                </a:moveTo>
                <a:lnTo>
                  <a:pt x="128270" y="462280"/>
                </a:lnTo>
                <a:lnTo>
                  <a:pt x="165795" y="475075"/>
                </a:lnTo>
                <a:lnTo>
                  <a:pt x="167571" y="462280"/>
                </a:lnTo>
                <a:close/>
              </a:path>
              <a:path w="861694" h="688975">
                <a:moveTo>
                  <a:pt x="530733" y="35306"/>
                </a:moveTo>
                <a:lnTo>
                  <a:pt x="474472" y="40767"/>
                </a:lnTo>
                <a:lnTo>
                  <a:pt x="421640" y="55245"/>
                </a:lnTo>
                <a:lnTo>
                  <a:pt x="372491" y="76581"/>
                </a:lnTo>
                <a:lnTo>
                  <a:pt x="327152" y="103378"/>
                </a:lnTo>
                <a:lnTo>
                  <a:pt x="285496" y="134112"/>
                </a:lnTo>
                <a:lnTo>
                  <a:pt x="247777" y="167259"/>
                </a:lnTo>
                <a:lnTo>
                  <a:pt x="213868" y="201549"/>
                </a:lnTo>
                <a:lnTo>
                  <a:pt x="184150" y="235712"/>
                </a:lnTo>
                <a:lnTo>
                  <a:pt x="157353" y="270764"/>
                </a:lnTo>
                <a:lnTo>
                  <a:pt x="135001" y="310007"/>
                </a:lnTo>
                <a:lnTo>
                  <a:pt x="117729" y="350901"/>
                </a:lnTo>
                <a:lnTo>
                  <a:pt x="104393" y="393065"/>
                </a:lnTo>
                <a:lnTo>
                  <a:pt x="94361" y="436118"/>
                </a:lnTo>
                <a:lnTo>
                  <a:pt x="90362" y="464867"/>
                </a:lnTo>
                <a:lnTo>
                  <a:pt x="128270" y="462280"/>
                </a:lnTo>
                <a:lnTo>
                  <a:pt x="167571" y="462280"/>
                </a:lnTo>
                <a:lnTo>
                  <a:pt x="169139" y="450977"/>
                </a:lnTo>
                <a:lnTo>
                  <a:pt x="169545" y="448056"/>
                </a:lnTo>
                <a:lnTo>
                  <a:pt x="169684" y="448056"/>
                </a:lnTo>
                <a:lnTo>
                  <a:pt x="173228" y="432054"/>
                </a:lnTo>
                <a:lnTo>
                  <a:pt x="173482" y="430911"/>
                </a:lnTo>
                <a:lnTo>
                  <a:pt x="177704" y="414147"/>
                </a:lnTo>
                <a:lnTo>
                  <a:pt x="177800" y="413639"/>
                </a:lnTo>
                <a:lnTo>
                  <a:pt x="178181" y="412242"/>
                </a:lnTo>
                <a:lnTo>
                  <a:pt x="183035" y="395605"/>
                </a:lnTo>
                <a:lnTo>
                  <a:pt x="183515" y="393954"/>
                </a:lnTo>
                <a:lnTo>
                  <a:pt x="189046" y="377952"/>
                </a:lnTo>
                <a:lnTo>
                  <a:pt x="195605" y="360807"/>
                </a:lnTo>
                <a:lnTo>
                  <a:pt x="196342" y="358902"/>
                </a:lnTo>
                <a:lnTo>
                  <a:pt x="203030" y="344551"/>
                </a:lnTo>
                <a:lnTo>
                  <a:pt x="202819" y="344551"/>
                </a:lnTo>
                <a:lnTo>
                  <a:pt x="211187" y="328930"/>
                </a:lnTo>
                <a:lnTo>
                  <a:pt x="212344" y="326771"/>
                </a:lnTo>
                <a:lnTo>
                  <a:pt x="220078" y="314325"/>
                </a:lnTo>
                <a:lnTo>
                  <a:pt x="221487" y="312039"/>
                </a:lnTo>
                <a:lnTo>
                  <a:pt x="221620" y="312039"/>
                </a:lnTo>
                <a:lnTo>
                  <a:pt x="230544" y="299720"/>
                </a:lnTo>
                <a:lnTo>
                  <a:pt x="230378" y="299720"/>
                </a:lnTo>
                <a:lnTo>
                  <a:pt x="242589" y="284607"/>
                </a:lnTo>
                <a:lnTo>
                  <a:pt x="256286" y="268478"/>
                </a:lnTo>
                <a:lnTo>
                  <a:pt x="269463" y="253746"/>
                </a:lnTo>
                <a:lnTo>
                  <a:pt x="284255" y="238252"/>
                </a:lnTo>
                <a:lnTo>
                  <a:pt x="299826" y="223012"/>
                </a:lnTo>
                <a:lnTo>
                  <a:pt x="316005" y="208153"/>
                </a:lnTo>
                <a:lnTo>
                  <a:pt x="315849" y="208153"/>
                </a:lnTo>
                <a:lnTo>
                  <a:pt x="334010" y="192786"/>
                </a:lnTo>
                <a:lnTo>
                  <a:pt x="334183" y="192786"/>
                </a:lnTo>
                <a:lnTo>
                  <a:pt x="350473" y="180213"/>
                </a:lnTo>
                <a:lnTo>
                  <a:pt x="351790" y="179197"/>
                </a:lnTo>
                <a:lnTo>
                  <a:pt x="368750" y="167386"/>
                </a:lnTo>
                <a:lnTo>
                  <a:pt x="368554" y="167386"/>
                </a:lnTo>
                <a:lnTo>
                  <a:pt x="387381" y="155575"/>
                </a:lnTo>
                <a:lnTo>
                  <a:pt x="387223" y="155575"/>
                </a:lnTo>
                <a:lnTo>
                  <a:pt x="389001" y="154559"/>
                </a:lnTo>
                <a:lnTo>
                  <a:pt x="406494" y="144907"/>
                </a:lnTo>
                <a:lnTo>
                  <a:pt x="406273" y="144907"/>
                </a:lnTo>
                <a:lnTo>
                  <a:pt x="408559" y="143764"/>
                </a:lnTo>
                <a:lnTo>
                  <a:pt x="426100" y="135509"/>
                </a:lnTo>
                <a:lnTo>
                  <a:pt x="425958" y="135509"/>
                </a:lnTo>
                <a:lnTo>
                  <a:pt x="428244" y="134493"/>
                </a:lnTo>
                <a:lnTo>
                  <a:pt x="428505" y="134493"/>
                </a:lnTo>
                <a:lnTo>
                  <a:pt x="446016" y="127508"/>
                </a:lnTo>
                <a:lnTo>
                  <a:pt x="448564" y="126492"/>
                </a:lnTo>
                <a:lnTo>
                  <a:pt x="449102" y="126492"/>
                </a:lnTo>
                <a:lnTo>
                  <a:pt x="466733" y="120904"/>
                </a:lnTo>
                <a:lnTo>
                  <a:pt x="466344" y="120904"/>
                </a:lnTo>
                <a:lnTo>
                  <a:pt x="469138" y="120142"/>
                </a:lnTo>
                <a:lnTo>
                  <a:pt x="469582" y="120142"/>
                </a:lnTo>
                <a:lnTo>
                  <a:pt x="487394" y="115951"/>
                </a:lnTo>
                <a:lnTo>
                  <a:pt x="486918" y="115951"/>
                </a:lnTo>
                <a:lnTo>
                  <a:pt x="490093" y="115316"/>
                </a:lnTo>
                <a:lnTo>
                  <a:pt x="491272" y="115316"/>
                </a:lnTo>
                <a:lnTo>
                  <a:pt x="511302" y="112395"/>
                </a:lnTo>
                <a:lnTo>
                  <a:pt x="513461" y="112395"/>
                </a:lnTo>
                <a:lnTo>
                  <a:pt x="519557" y="111887"/>
                </a:lnTo>
                <a:lnTo>
                  <a:pt x="519303" y="111887"/>
                </a:lnTo>
                <a:lnTo>
                  <a:pt x="521081" y="111760"/>
                </a:lnTo>
                <a:lnTo>
                  <a:pt x="523451" y="111760"/>
                </a:lnTo>
                <a:lnTo>
                  <a:pt x="530306" y="111550"/>
                </a:lnTo>
                <a:lnTo>
                  <a:pt x="529082" y="111506"/>
                </a:lnTo>
                <a:lnTo>
                  <a:pt x="654869" y="111506"/>
                </a:lnTo>
                <a:lnTo>
                  <a:pt x="679189" y="67529"/>
                </a:lnTo>
                <a:lnTo>
                  <a:pt x="667004" y="61214"/>
                </a:lnTo>
                <a:lnTo>
                  <a:pt x="639064" y="52070"/>
                </a:lnTo>
                <a:lnTo>
                  <a:pt x="612775" y="45085"/>
                </a:lnTo>
                <a:lnTo>
                  <a:pt x="585724" y="39624"/>
                </a:lnTo>
                <a:lnTo>
                  <a:pt x="558165" y="36322"/>
                </a:lnTo>
                <a:lnTo>
                  <a:pt x="530733" y="35306"/>
                </a:lnTo>
                <a:close/>
              </a:path>
              <a:path w="861694" h="688975">
                <a:moveTo>
                  <a:pt x="169545" y="448056"/>
                </a:moveTo>
                <a:lnTo>
                  <a:pt x="169037" y="450977"/>
                </a:lnTo>
                <a:lnTo>
                  <a:pt x="169311" y="449736"/>
                </a:lnTo>
                <a:lnTo>
                  <a:pt x="169545" y="448056"/>
                </a:lnTo>
                <a:close/>
              </a:path>
              <a:path w="861694" h="688975">
                <a:moveTo>
                  <a:pt x="169311" y="449736"/>
                </a:moveTo>
                <a:lnTo>
                  <a:pt x="169037" y="450977"/>
                </a:lnTo>
                <a:lnTo>
                  <a:pt x="169311" y="449736"/>
                </a:lnTo>
                <a:close/>
              </a:path>
              <a:path w="861694" h="688975">
                <a:moveTo>
                  <a:pt x="169684" y="448056"/>
                </a:moveTo>
                <a:lnTo>
                  <a:pt x="169545" y="448056"/>
                </a:lnTo>
                <a:lnTo>
                  <a:pt x="169311" y="449736"/>
                </a:lnTo>
                <a:lnTo>
                  <a:pt x="169684" y="448056"/>
                </a:lnTo>
                <a:close/>
              </a:path>
              <a:path w="861694" h="688975">
                <a:moveTo>
                  <a:pt x="173513" y="430911"/>
                </a:moveTo>
                <a:lnTo>
                  <a:pt x="173235" y="432025"/>
                </a:lnTo>
                <a:lnTo>
                  <a:pt x="173513" y="430911"/>
                </a:lnTo>
                <a:close/>
              </a:path>
              <a:path w="861694" h="688975">
                <a:moveTo>
                  <a:pt x="178181" y="412242"/>
                </a:moveTo>
                <a:lnTo>
                  <a:pt x="177800" y="413639"/>
                </a:lnTo>
                <a:lnTo>
                  <a:pt x="178028" y="412851"/>
                </a:lnTo>
                <a:lnTo>
                  <a:pt x="178181" y="412242"/>
                </a:lnTo>
                <a:close/>
              </a:path>
              <a:path w="861694" h="688975">
                <a:moveTo>
                  <a:pt x="178028" y="412851"/>
                </a:moveTo>
                <a:lnTo>
                  <a:pt x="177800" y="413639"/>
                </a:lnTo>
                <a:lnTo>
                  <a:pt x="178028" y="412851"/>
                </a:lnTo>
                <a:close/>
              </a:path>
              <a:path w="861694" h="688975">
                <a:moveTo>
                  <a:pt x="178205" y="412242"/>
                </a:moveTo>
                <a:lnTo>
                  <a:pt x="178028" y="412851"/>
                </a:lnTo>
                <a:lnTo>
                  <a:pt x="178205" y="412242"/>
                </a:lnTo>
                <a:close/>
              </a:path>
              <a:path w="861694" h="688975">
                <a:moveTo>
                  <a:pt x="183515" y="393954"/>
                </a:moveTo>
                <a:lnTo>
                  <a:pt x="183007" y="395605"/>
                </a:lnTo>
                <a:lnTo>
                  <a:pt x="183196" y="395051"/>
                </a:lnTo>
                <a:lnTo>
                  <a:pt x="183515" y="393954"/>
                </a:lnTo>
                <a:close/>
              </a:path>
              <a:path w="861694" h="688975">
                <a:moveTo>
                  <a:pt x="183196" y="395051"/>
                </a:moveTo>
                <a:lnTo>
                  <a:pt x="183007" y="395605"/>
                </a:lnTo>
                <a:lnTo>
                  <a:pt x="183196" y="395051"/>
                </a:lnTo>
                <a:close/>
              </a:path>
              <a:path w="861694" h="688975">
                <a:moveTo>
                  <a:pt x="183571" y="393954"/>
                </a:moveTo>
                <a:lnTo>
                  <a:pt x="183196" y="395051"/>
                </a:lnTo>
                <a:lnTo>
                  <a:pt x="183571" y="393954"/>
                </a:lnTo>
                <a:close/>
              </a:path>
              <a:path w="861694" h="688975">
                <a:moveTo>
                  <a:pt x="189584" y="376377"/>
                </a:moveTo>
                <a:lnTo>
                  <a:pt x="188976" y="377952"/>
                </a:lnTo>
                <a:lnTo>
                  <a:pt x="189584" y="376377"/>
                </a:lnTo>
                <a:close/>
              </a:path>
              <a:path w="861694" h="688975">
                <a:moveTo>
                  <a:pt x="196342" y="358902"/>
                </a:moveTo>
                <a:lnTo>
                  <a:pt x="195580" y="360807"/>
                </a:lnTo>
                <a:lnTo>
                  <a:pt x="195742" y="360452"/>
                </a:lnTo>
                <a:lnTo>
                  <a:pt x="196342" y="358902"/>
                </a:lnTo>
                <a:close/>
              </a:path>
              <a:path w="861694" h="688975">
                <a:moveTo>
                  <a:pt x="195742" y="360452"/>
                </a:moveTo>
                <a:lnTo>
                  <a:pt x="195580" y="360807"/>
                </a:lnTo>
                <a:lnTo>
                  <a:pt x="195742" y="360452"/>
                </a:lnTo>
                <a:close/>
              </a:path>
              <a:path w="861694" h="688975">
                <a:moveTo>
                  <a:pt x="196453" y="358902"/>
                </a:moveTo>
                <a:lnTo>
                  <a:pt x="195742" y="360452"/>
                </a:lnTo>
                <a:lnTo>
                  <a:pt x="196453" y="358902"/>
                </a:lnTo>
                <a:close/>
              </a:path>
              <a:path w="861694" h="688975">
                <a:moveTo>
                  <a:pt x="203962" y="342519"/>
                </a:moveTo>
                <a:lnTo>
                  <a:pt x="202819" y="344551"/>
                </a:lnTo>
                <a:lnTo>
                  <a:pt x="203030" y="344551"/>
                </a:lnTo>
                <a:lnTo>
                  <a:pt x="203962" y="342519"/>
                </a:lnTo>
                <a:close/>
              </a:path>
              <a:path w="861694" h="688975">
                <a:moveTo>
                  <a:pt x="212344" y="326771"/>
                </a:moveTo>
                <a:lnTo>
                  <a:pt x="211074" y="328930"/>
                </a:lnTo>
                <a:lnTo>
                  <a:pt x="211938" y="327527"/>
                </a:lnTo>
                <a:lnTo>
                  <a:pt x="212344" y="326771"/>
                </a:lnTo>
                <a:close/>
              </a:path>
              <a:path w="861694" h="688975">
                <a:moveTo>
                  <a:pt x="211938" y="327527"/>
                </a:moveTo>
                <a:lnTo>
                  <a:pt x="211074" y="328930"/>
                </a:lnTo>
                <a:lnTo>
                  <a:pt x="211938" y="327527"/>
                </a:lnTo>
                <a:close/>
              </a:path>
              <a:path w="861694" h="688975">
                <a:moveTo>
                  <a:pt x="212405" y="326771"/>
                </a:moveTo>
                <a:lnTo>
                  <a:pt x="211938" y="327527"/>
                </a:lnTo>
                <a:lnTo>
                  <a:pt x="212405" y="326771"/>
                </a:lnTo>
                <a:close/>
              </a:path>
              <a:path w="861694" h="688975">
                <a:moveTo>
                  <a:pt x="221487" y="312039"/>
                </a:moveTo>
                <a:lnTo>
                  <a:pt x="219964" y="314325"/>
                </a:lnTo>
                <a:lnTo>
                  <a:pt x="220733" y="313262"/>
                </a:lnTo>
                <a:lnTo>
                  <a:pt x="221487" y="312039"/>
                </a:lnTo>
                <a:close/>
              </a:path>
              <a:path w="861694" h="688975">
                <a:moveTo>
                  <a:pt x="220733" y="313262"/>
                </a:moveTo>
                <a:lnTo>
                  <a:pt x="219964" y="314325"/>
                </a:lnTo>
                <a:lnTo>
                  <a:pt x="220733" y="313262"/>
                </a:lnTo>
                <a:close/>
              </a:path>
              <a:path w="861694" h="688975">
                <a:moveTo>
                  <a:pt x="221620" y="312039"/>
                </a:moveTo>
                <a:lnTo>
                  <a:pt x="221487" y="312039"/>
                </a:lnTo>
                <a:lnTo>
                  <a:pt x="220733" y="313262"/>
                </a:lnTo>
                <a:lnTo>
                  <a:pt x="221620" y="312039"/>
                </a:lnTo>
                <a:close/>
              </a:path>
              <a:path w="861694" h="688975">
                <a:moveTo>
                  <a:pt x="231648" y="298196"/>
                </a:moveTo>
                <a:lnTo>
                  <a:pt x="230378" y="299720"/>
                </a:lnTo>
                <a:lnTo>
                  <a:pt x="230544" y="299720"/>
                </a:lnTo>
                <a:lnTo>
                  <a:pt x="231648" y="298196"/>
                </a:lnTo>
                <a:close/>
              </a:path>
              <a:path w="861694" h="688975">
                <a:moveTo>
                  <a:pt x="242957" y="284151"/>
                </a:moveTo>
                <a:lnTo>
                  <a:pt x="242570" y="284607"/>
                </a:lnTo>
                <a:lnTo>
                  <a:pt x="242957" y="284151"/>
                </a:lnTo>
                <a:close/>
              </a:path>
              <a:path w="861694" h="688975">
                <a:moveTo>
                  <a:pt x="256330" y="268478"/>
                </a:moveTo>
                <a:lnTo>
                  <a:pt x="255651" y="269240"/>
                </a:lnTo>
                <a:lnTo>
                  <a:pt x="256330" y="268478"/>
                </a:lnTo>
                <a:close/>
              </a:path>
              <a:path w="861694" h="688975">
                <a:moveTo>
                  <a:pt x="270256" y="252857"/>
                </a:moveTo>
                <a:lnTo>
                  <a:pt x="269367" y="253746"/>
                </a:lnTo>
                <a:lnTo>
                  <a:pt x="270256" y="252857"/>
                </a:lnTo>
                <a:close/>
              </a:path>
              <a:path w="861694" h="688975">
                <a:moveTo>
                  <a:pt x="284712" y="237777"/>
                </a:moveTo>
                <a:lnTo>
                  <a:pt x="284226" y="238252"/>
                </a:lnTo>
                <a:lnTo>
                  <a:pt x="284712" y="237777"/>
                </a:lnTo>
                <a:close/>
              </a:path>
              <a:path w="861694" h="688975">
                <a:moveTo>
                  <a:pt x="300736" y="222123"/>
                </a:moveTo>
                <a:lnTo>
                  <a:pt x="299720" y="223012"/>
                </a:lnTo>
                <a:lnTo>
                  <a:pt x="300736" y="222123"/>
                </a:lnTo>
                <a:close/>
              </a:path>
              <a:path w="861694" h="688975">
                <a:moveTo>
                  <a:pt x="642280" y="134270"/>
                </a:moveTo>
                <a:lnTo>
                  <a:pt x="605917" y="200025"/>
                </a:lnTo>
                <a:lnTo>
                  <a:pt x="861314" y="210566"/>
                </a:lnTo>
                <a:lnTo>
                  <a:pt x="821233" y="152273"/>
                </a:lnTo>
                <a:lnTo>
                  <a:pt x="677037" y="152273"/>
                </a:lnTo>
                <a:lnTo>
                  <a:pt x="642280" y="134270"/>
                </a:lnTo>
                <a:close/>
              </a:path>
              <a:path w="861694" h="688975">
                <a:moveTo>
                  <a:pt x="317119" y="207137"/>
                </a:moveTo>
                <a:lnTo>
                  <a:pt x="315849" y="208153"/>
                </a:lnTo>
                <a:lnTo>
                  <a:pt x="316005" y="208153"/>
                </a:lnTo>
                <a:lnTo>
                  <a:pt x="317119" y="207137"/>
                </a:lnTo>
                <a:close/>
              </a:path>
              <a:path w="861694" h="688975">
                <a:moveTo>
                  <a:pt x="334183" y="192786"/>
                </a:moveTo>
                <a:lnTo>
                  <a:pt x="334010" y="192786"/>
                </a:lnTo>
                <a:lnTo>
                  <a:pt x="332867" y="193802"/>
                </a:lnTo>
                <a:lnTo>
                  <a:pt x="334183" y="192786"/>
                </a:lnTo>
                <a:close/>
              </a:path>
              <a:path w="861694" h="688975">
                <a:moveTo>
                  <a:pt x="351790" y="179197"/>
                </a:moveTo>
                <a:lnTo>
                  <a:pt x="350393" y="180213"/>
                </a:lnTo>
                <a:lnTo>
                  <a:pt x="351244" y="179618"/>
                </a:lnTo>
                <a:lnTo>
                  <a:pt x="351790" y="179197"/>
                </a:lnTo>
                <a:close/>
              </a:path>
              <a:path w="861694" h="688975">
                <a:moveTo>
                  <a:pt x="351244" y="179618"/>
                </a:moveTo>
                <a:lnTo>
                  <a:pt x="350393" y="180213"/>
                </a:lnTo>
                <a:lnTo>
                  <a:pt x="351244" y="179618"/>
                </a:lnTo>
                <a:close/>
              </a:path>
              <a:path w="861694" h="688975">
                <a:moveTo>
                  <a:pt x="351847" y="179197"/>
                </a:moveTo>
                <a:lnTo>
                  <a:pt x="351244" y="179618"/>
                </a:lnTo>
                <a:lnTo>
                  <a:pt x="351847" y="179197"/>
                </a:lnTo>
                <a:close/>
              </a:path>
              <a:path w="861694" h="688975">
                <a:moveTo>
                  <a:pt x="370205" y="166370"/>
                </a:moveTo>
                <a:lnTo>
                  <a:pt x="368554" y="167386"/>
                </a:lnTo>
                <a:lnTo>
                  <a:pt x="368750" y="167386"/>
                </a:lnTo>
                <a:lnTo>
                  <a:pt x="370205" y="166370"/>
                </a:lnTo>
                <a:close/>
              </a:path>
              <a:path w="861694" h="688975">
                <a:moveTo>
                  <a:pt x="389001" y="154559"/>
                </a:moveTo>
                <a:lnTo>
                  <a:pt x="387223" y="155575"/>
                </a:lnTo>
                <a:lnTo>
                  <a:pt x="388570" y="154829"/>
                </a:lnTo>
                <a:lnTo>
                  <a:pt x="389001" y="154559"/>
                </a:lnTo>
                <a:close/>
              </a:path>
              <a:path w="861694" h="688975">
                <a:moveTo>
                  <a:pt x="388570" y="154829"/>
                </a:moveTo>
                <a:lnTo>
                  <a:pt x="387223" y="155575"/>
                </a:lnTo>
                <a:lnTo>
                  <a:pt x="387381" y="155575"/>
                </a:lnTo>
                <a:lnTo>
                  <a:pt x="388570" y="154829"/>
                </a:lnTo>
                <a:close/>
              </a:path>
              <a:path w="861694" h="688975">
                <a:moveTo>
                  <a:pt x="389058" y="154559"/>
                </a:moveTo>
                <a:lnTo>
                  <a:pt x="388570" y="154829"/>
                </a:lnTo>
                <a:lnTo>
                  <a:pt x="389058" y="154559"/>
                </a:lnTo>
                <a:close/>
              </a:path>
              <a:path w="861694" h="688975">
                <a:moveTo>
                  <a:pt x="679189" y="67529"/>
                </a:moveTo>
                <a:lnTo>
                  <a:pt x="642280" y="134270"/>
                </a:lnTo>
                <a:lnTo>
                  <a:pt x="677037" y="152273"/>
                </a:lnTo>
                <a:lnTo>
                  <a:pt x="712089" y="84582"/>
                </a:lnTo>
                <a:lnTo>
                  <a:pt x="679189" y="67529"/>
                </a:lnTo>
                <a:close/>
              </a:path>
              <a:path w="861694" h="688975">
                <a:moveTo>
                  <a:pt x="716534" y="0"/>
                </a:moveTo>
                <a:lnTo>
                  <a:pt x="679189" y="67529"/>
                </a:lnTo>
                <a:lnTo>
                  <a:pt x="712089" y="84582"/>
                </a:lnTo>
                <a:lnTo>
                  <a:pt x="677037" y="152273"/>
                </a:lnTo>
                <a:lnTo>
                  <a:pt x="821233" y="152273"/>
                </a:lnTo>
                <a:lnTo>
                  <a:pt x="716534" y="0"/>
                </a:lnTo>
                <a:close/>
              </a:path>
              <a:path w="861694" h="688975">
                <a:moveTo>
                  <a:pt x="408559" y="143764"/>
                </a:moveTo>
                <a:lnTo>
                  <a:pt x="406273" y="144907"/>
                </a:lnTo>
                <a:lnTo>
                  <a:pt x="407811" y="144177"/>
                </a:lnTo>
                <a:lnTo>
                  <a:pt x="408559" y="143764"/>
                </a:lnTo>
                <a:close/>
              </a:path>
              <a:path w="861694" h="688975">
                <a:moveTo>
                  <a:pt x="407811" y="144177"/>
                </a:moveTo>
                <a:lnTo>
                  <a:pt x="406273" y="144907"/>
                </a:lnTo>
                <a:lnTo>
                  <a:pt x="406494" y="144907"/>
                </a:lnTo>
                <a:lnTo>
                  <a:pt x="407811" y="144177"/>
                </a:lnTo>
                <a:close/>
              </a:path>
              <a:path w="861694" h="688975">
                <a:moveTo>
                  <a:pt x="408684" y="143764"/>
                </a:moveTo>
                <a:lnTo>
                  <a:pt x="407811" y="144177"/>
                </a:lnTo>
                <a:lnTo>
                  <a:pt x="408684" y="143764"/>
                </a:lnTo>
                <a:close/>
              </a:path>
              <a:path w="861694" h="688975">
                <a:moveTo>
                  <a:pt x="428244" y="134493"/>
                </a:moveTo>
                <a:lnTo>
                  <a:pt x="425958" y="135509"/>
                </a:lnTo>
                <a:lnTo>
                  <a:pt x="426857" y="135150"/>
                </a:lnTo>
                <a:lnTo>
                  <a:pt x="428244" y="134493"/>
                </a:lnTo>
                <a:close/>
              </a:path>
              <a:path w="861694" h="688975">
                <a:moveTo>
                  <a:pt x="426857" y="135150"/>
                </a:moveTo>
                <a:lnTo>
                  <a:pt x="425958" y="135509"/>
                </a:lnTo>
                <a:lnTo>
                  <a:pt x="426100" y="135509"/>
                </a:lnTo>
                <a:lnTo>
                  <a:pt x="426857" y="135150"/>
                </a:lnTo>
                <a:close/>
              </a:path>
              <a:path w="861694" h="688975">
                <a:moveTo>
                  <a:pt x="428505" y="134493"/>
                </a:moveTo>
                <a:lnTo>
                  <a:pt x="428244" y="134493"/>
                </a:lnTo>
                <a:lnTo>
                  <a:pt x="426857" y="135150"/>
                </a:lnTo>
                <a:lnTo>
                  <a:pt x="428505" y="134493"/>
                </a:lnTo>
                <a:close/>
              </a:path>
              <a:path w="861694" h="688975">
                <a:moveTo>
                  <a:pt x="637003" y="131537"/>
                </a:moveTo>
                <a:lnTo>
                  <a:pt x="642280" y="134270"/>
                </a:lnTo>
                <a:lnTo>
                  <a:pt x="643210" y="132588"/>
                </a:lnTo>
                <a:lnTo>
                  <a:pt x="640207" y="132588"/>
                </a:lnTo>
                <a:lnTo>
                  <a:pt x="637003" y="131537"/>
                </a:lnTo>
                <a:close/>
              </a:path>
              <a:path w="861694" h="688975">
                <a:moveTo>
                  <a:pt x="634619" y="130302"/>
                </a:moveTo>
                <a:lnTo>
                  <a:pt x="637003" y="131537"/>
                </a:lnTo>
                <a:lnTo>
                  <a:pt x="640207" y="132588"/>
                </a:lnTo>
                <a:lnTo>
                  <a:pt x="634619" y="130302"/>
                </a:lnTo>
                <a:close/>
              </a:path>
              <a:path w="861694" h="688975">
                <a:moveTo>
                  <a:pt x="644474" y="130302"/>
                </a:moveTo>
                <a:lnTo>
                  <a:pt x="634619" y="130302"/>
                </a:lnTo>
                <a:lnTo>
                  <a:pt x="640207" y="132588"/>
                </a:lnTo>
                <a:lnTo>
                  <a:pt x="643210" y="132588"/>
                </a:lnTo>
                <a:lnTo>
                  <a:pt x="644474" y="130302"/>
                </a:lnTo>
                <a:close/>
              </a:path>
              <a:path w="861694" h="688975">
                <a:moveTo>
                  <a:pt x="616719" y="124882"/>
                </a:moveTo>
                <a:lnTo>
                  <a:pt x="637003" y="131537"/>
                </a:lnTo>
                <a:lnTo>
                  <a:pt x="634619" y="130302"/>
                </a:lnTo>
                <a:lnTo>
                  <a:pt x="644474" y="130302"/>
                </a:lnTo>
                <a:lnTo>
                  <a:pt x="647214" y="125349"/>
                </a:lnTo>
                <a:lnTo>
                  <a:pt x="618490" y="125349"/>
                </a:lnTo>
                <a:lnTo>
                  <a:pt x="616719" y="124882"/>
                </a:lnTo>
                <a:close/>
              </a:path>
              <a:path w="861694" h="688975">
                <a:moveTo>
                  <a:pt x="448564" y="126492"/>
                </a:moveTo>
                <a:lnTo>
                  <a:pt x="445897" y="127508"/>
                </a:lnTo>
                <a:lnTo>
                  <a:pt x="446480" y="127323"/>
                </a:lnTo>
                <a:lnTo>
                  <a:pt x="448564" y="126492"/>
                </a:lnTo>
                <a:close/>
              </a:path>
              <a:path w="861694" h="688975">
                <a:moveTo>
                  <a:pt x="446480" y="127323"/>
                </a:moveTo>
                <a:lnTo>
                  <a:pt x="445897" y="127508"/>
                </a:lnTo>
                <a:lnTo>
                  <a:pt x="446480" y="127323"/>
                </a:lnTo>
                <a:close/>
              </a:path>
              <a:path w="861694" h="688975">
                <a:moveTo>
                  <a:pt x="449102" y="126492"/>
                </a:moveTo>
                <a:lnTo>
                  <a:pt x="448564" y="126492"/>
                </a:lnTo>
                <a:lnTo>
                  <a:pt x="446480" y="127323"/>
                </a:lnTo>
                <a:lnTo>
                  <a:pt x="449102" y="126492"/>
                </a:lnTo>
                <a:close/>
              </a:path>
              <a:path w="861694" h="688975">
                <a:moveTo>
                  <a:pt x="616204" y="124714"/>
                </a:moveTo>
                <a:lnTo>
                  <a:pt x="616719" y="124882"/>
                </a:lnTo>
                <a:lnTo>
                  <a:pt x="618490" y="125349"/>
                </a:lnTo>
                <a:lnTo>
                  <a:pt x="616204" y="124714"/>
                </a:lnTo>
                <a:close/>
              </a:path>
              <a:path w="861694" h="688975">
                <a:moveTo>
                  <a:pt x="647565" y="124714"/>
                </a:moveTo>
                <a:lnTo>
                  <a:pt x="616204" y="124714"/>
                </a:lnTo>
                <a:lnTo>
                  <a:pt x="618490" y="125349"/>
                </a:lnTo>
                <a:lnTo>
                  <a:pt x="647214" y="125349"/>
                </a:lnTo>
                <a:lnTo>
                  <a:pt x="647565" y="124714"/>
                </a:lnTo>
                <a:close/>
              </a:path>
              <a:path w="861694" h="688975">
                <a:moveTo>
                  <a:pt x="595211" y="119223"/>
                </a:moveTo>
                <a:lnTo>
                  <a:pt x="616719" y="124882"/>
                </a:lnTo>
                <a:lnTo>
                  <a:pt x="616204" y="124714"/>
                </a:lnTo>
                <a:lnTo>
                  <a:pt x="647565" y="124714"/>
                </a:lnTo>
                <a:lnTo>
                  <a:pt x="650444" y="119507"/>
                </a:lnTo>
                <a:lnTo>
                  <a:pt x="596646" y="119507"/>
                </a:lnTo>
                <a:lnTo>
                  <a:pt x="595211" y="119223"/>
                </a:lnTo>
                <a:close/>
              </a:path>
              <a:path w="861694" h="688975">
                <a:moveTo>
                  <a:pt x="469138" y="120142"/>
                </a:moveTo>
                <a:lnTo>
                  <a:pt x="466344" y="120904"/>
                </a:lnTo>
                <a:lnTo>
                  <a:pt x="467856" y="120548"/>
                </a:lnTo>
                <a:lnTo>
                  <a:pt x="469138" y="120142"/>
                </a:lnTo>
                <a:close/>
              </a:path>
              <a:path w="861694" h="688975">
                <a:moveTo>
                  <a:pt x="467856" y="120548"/>
                </a:moveTo>
                <a:lnTo>
                  <a:pt x="466344" y="120904"/>
                </a:lnTo>
                <a:lnTo>
                  <a:pt x="466733" y="120904"/>
                </a:lnTo>
                <a:lnTo>
                  <a:pt x="467856" y="120548"/>
                </a:lnTo>
                <a:close/>
              </a:path>
              <a:path w="861694" h="688975">
                <a:moveTo>
                  <a:pt x="469582" y="120142"/>
                </a:moveTo>
                <a:lnTo>
                  <a:pt x="469138" y="120142"/>
                </a:lnTo>
                <a:lnTo>
                  <a:pt x="467856" y="120548"/>
                </a:lnTo>
                <a:lnTo>
                  <a:pt x="469582" y="120142"/>
                </a:lnTo>
                <a:close/>
              </a:path>
              <a:path w="861694" h="688975">
                <a:moveTo>
                  <a:pt x="594360" y="118999"/>
                </a:moveTo>
                <a:lnTo>
                  <a:pt x="595211" y="119223"/>
                </a:lnTo>
                <a:lnTo>
                  <a:pt x="596646" y="119507"/>
                </a:lnTo>
                <a:lnTo>
                  <a:pt x="594360" y="118999"/>
                </a:lnTo>
                <a:close/>
              </a:path>
              <a:path w="861694" h="688975">
                <a:moveTo>
                  <a:pt x="650725" y="118999"/>
                </a:moveTo>
                <a:lnTo>
                  <a:pt x="594360" y="118999"/>
                </a:lnTo>
                <a:lnTo>
                  <a:pt x="596646" y="119507"/>
                </a:lnTo>
                <a:lnTo>
                  <a:pt x="650444" y="119507"/>
                </a:lnTo>
                <a:lnTo>
                  <a:pt x="650725" y="118999"/>
                </a:lnTo>
                <a:close/>
              </a:path>
              <a:path w="861694" h="688975">
                <a:moveTo>
                  <a:pt x="574238" y="115072"/>
                </a:moveTo>
                <a:lnTo>
                  <a:pt x="595211" y="119223"/>
                </a:lnTo>
                <a:lnTo>
                  <a:pt x="594360" y="118999"/>
                </a:lnTo>
                <a:lnTo>
                  <a:pt x="650725" y="118999"/>
                </a:lnTo>
                <a:lnTo>
                  <a:pt x="652832" y="115189"/>
                </a:lnTo>
                <a:lnTo>
                  <a:pt x="575183" y="115189"/>
                </a:lnTo>
                <a:lnTo>
                  <a:pt x="574238" y="115072"/>
                </a:lnTo>
                <a:close/>
              </a:path>
              <a:path w="861694" h="688975">
                <a:moveTo>
                  <a:pt x="490093" y="115316"/>
                </a:moveTo>
                <a:lnTo>
                  <a:pt x="486918" y="115951"/>
                </a:lnTo>
                <a:lnTo>
                  <a:pt x="488170" y="115768"/>
                </a:lnTo>
                <a:lnTo>
                  <a:pt x="490093" y="115316"/>
                </a:lnTo>
                <a:close/>
              </a:path>
              <a:path w="861694" h="688975">
                <a:moveTo>
                  <a:pt x="488170" y="115768"/>
                </a:moveTo>
                <a:lnTo>
                  <a:pt x="486918" y="115951"/>
                </a:lnTo>
                <a:lnTo>
                  <a:pt x="487394" y="115951"/>
                </a:lnTo>
                <a:lnTo>
                  <a:pt x="488170" y="115768"/>
                </a:lnTo>
                <a:close/>
              </a:path>
              <a:path w="861694" h="688975">
                <a:moveTo>
                  <a:pt x="491272" y="115316"/>
                </a:moveTo>
                <a:lnTo>
                  <a:pt x="490093" y="115316"/>
                </a:lnTo>
                <a:lnTo>
                  <a:pt x="488170" y="115768"/>
                </a:lnTo>
                <a:lnTo>
                  <a:pt x="491272" y="115316"/>
                </a:lnTo>
                <a:close/>
              </a:path>
              <a:path w="861694" h="688975">
                <a:moveTo>
                  <a:pt x="572262" y="114681"/>
                </a:moveTo>
                <a:lnTo>
                  <a:pt x="574238" y="115072"/>
                </a:lnTo>
                <a:lnTo>
                  <a:pt x="575183" y="115189"/>
                </a:lnTo>
                <a:lnTo>
                  <a:pt x="572262" y="114681"/>
                </a:lnTo>
                <a:close/>
              </a:path>
              <a:path w="861694" h="688975">
                <a:moveTo>
                  <a:pt x="653113" y="114681"/>
                </a:moveTo>
                <a:lnTo>
                  <a:pt x="572262" y="114681"/>
                </a:lnTo>
                <a:lnTo>
                  <a:pt x="575183" y="115189"/>
                </a:lnTo>
                <a:lnTo>
                  <a:pt x="652832" y="115189"/>
                </a:lnTo>
                <a:lnTo>
                  <a:pt x="653113" y="114681"/>
                </a:lnTo>
                <a:close/>
              </a:path>
              <a:path w="861694" h="688975">
                <a:moveTo>
                  <a:pt x="552136" y="112337"/>
                </a:moveTo>
                <a:lnTo>
                  <a:pt x="574238" y="115072"/>
                </a:lnTo>
                <a:lnTo>
                  <a:pt x="572262" y="114681"/>
                </a:lnTo>
                <a:lnTo>
                  <a:pt x="653113" y="114681"/>
                </a:lnTo>
                <a:lnTo>
                  <a:pt x="654377" y="112395"/>
                </a:lnTo>
                <a:lnTo>
                  <a:pt x="553720" y="112395"/>
                </a:lnTo>
                <a:lnTo>
                  <a:pt x="552136" y="112337"/>
                </a:lnTo>
                <a:close/>
              </a:path>
              <a:path w="861694" h="688975">
                <a:moveTo>
                  <a:pt x="513461" y="112395"/>
                </a:moveTo>
                <a:lnTo>
                  <a:pt x="511302" y="112395"/>
                </a:lnTo>
                <a:lnTo>
                  <a:pt x="508889" y="112776"/>
                </a:lnTo>
                <a:lnTo>
                  <a:pt x="513461" y="112395"/>
                </a:lnTo>
                <a:close/>
              </a:path>
              <a:path w="861694" h="688975">
                <a:moveTo>
                  <a:pt x="550545" y="112141"/>
                </a:moveTo>
                <a:lnTo>
                  <a:pt x="552136" y="112337"/>
                </a:lnTo>
                <a:lnTo>
                  <a:pt x="553720" y="112395"/>
                </a:lnTo>
                <a:lnTo>
                  <a:pt x="550545" y="112141"/>
                </a:lnTo>
                <a:close/>
              </a:path>
              <a:path w="861694" h="688975">
                <a:moveTo>
                  <a:pt x="654518" y="112141"/>
                </a:moveTo>
                <a:lnTo>
                  <a:pt x="550545" y="112141"/>
                </a:lnTo>
                <a:lnTo>
                  <a:pt x="553720" y="112395"/>
                </a:lnTo>
                <a:lnTo>
                  <a:pt x="654377" y="112395"/>
                </a:lnTo>
                <a:lnTo>
                  <a:pt x="654518" y="112141"/>
                </a:lnTo>
                <a:close/>
              </a:path>
              <a:path w="861694" h="688975">
                <a:moveTo>
                  <a:pt x="654869" y="111506"/>
                </a:moveTo>
                <a:lnTo>
                  <a:pt x="531749" y="111506"/>
                </a:lnTo>
                <a:lnTo>
                  <a:pt x="530306" y="111550"/>
                </a:lnTo>
                <a:lnTo>
                  <a:pt x="552136" y="112337"/>
                </a:lnTo>
                <a:lnTo>
                  <a:pt x="550545" y="112141"/>
                </a:lnTo>
                <a:lnTo>
                  <a:pt x="654518" y="112141"/>
                </a:lnTo>
                <a:lnTo>
                  <a:pt x="654869" y="111506"/>
                </a:lnTo>
                <a:close/>
              </a:path>
              <a:path w="861694" h="688975">
                <a:moveTo>
                  <a:pt x="521081" y="111760"/>
                </a:moveTo>
                <a:lnTo>
                  <a:pt x="519303" y="111887"/>
                </a:lnTo>
                <a:lnTo>
                  <a:pt x="519704" y="111874"/>
                </a:lnTo>
                <a:lnTo>
                  <a:pt x="521081" y="111760"/>
                </a:lnTo>
                <a:close/>
              </a:path>
              <a:path w="861694" h="688975">
                <a:moveTo>
                  <a:pt x="523451" y="111760"/>
                </a:moveTo>
                <a:lnTo>
                  <a:pt x="521081" y="111760"/>
                </a:lnTo>
                <a:lnTo>
                  <a:pt x="519704" y="111874"/>
                </a:lnTo>
                <a:lnTo>
                  <a:pt x="523451" y="111760"/>
                </a:lnTo>
                <a:close/>
              </a:path>
              <a:path w="861694" h="688975">
                <a:moveTo>
                  <a:pt x="531749" y="111506"/>
                </a:moveTo>
                <a:lnTo>
                  <a:pt x="529082" y="111506"/>
                </a:lnTo>
                <a:lnTo>
                  <a:pt x="530306" y="111550"/>
                </a:lnTo>
                <a:lnTo>
                  <a:pt x="531749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6430" y="2387041"/>
            <a:ext cx="594957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1165" dirty="0">
                <a:latin typeface="Arial"/>
                <a:cs typeface="Arial"/>
              </a:rPr>
              <a:t>P</a:t>
            </a:r>
            <a:r>
              <a:rPr sz="6600" b="1" spc="-430" dirty="0">
                <a:latin typeface="Arial"/>
                <a:cs typeface="Arial"/>
              </a:rPr>
              <a:t>enerim</a:t>
            </a:r>
            <a:r>
              <a:rPr sz="6600" b="1" spc="-455" dirty="0">
                <a:latin typeface="Arial"/>
                <a:cs typeface="Arial"/>
              </a:rPr>
              <a:t>a</a:t>
            </a:r>
            <a:r>
              <a:rPr sz="6600" b="1" spc="-360" dirty="0">
                <a:latin typeface="Arial"/>
                <a:cs typeface="Arial"/>
              </a:rPr>
              <a:t>an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598931"/>
            <a:ext cx="11242675" cy="5081270"/>
            <a:chOff x="501333" y="598931"/>
            <a:chExt cx="11242675" cy="5081270"/>
          </a:xfrm>
        </p:grpSpPr>
        <p:sp>
          <p:nvSpPr>
            <p:cNvPr id="3" name="object 3"/>
            <p:cNvSpPr/>
            <p:nvPr/>
          </p:nvSpPr>
          <p:spPr>
            <a:xfrm>
              <a:off x="644652" y="598931"/>
              <a:ext cx="10777728" cy="5049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2147" y="3433571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39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2202" y="449579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50"/>
                  </a:lnTo>
                  <a:lnTo>
                    <a:pt x="1437131" y="74929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27905" y="3478529"/>
            <a:ext cx="1246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Isi pada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kolom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40755" y="3021964"/>
            <a:ext cx="2800350" cy="1899285"/>
            <a:chOff x="5540755" y="3021964"/>
            <a:chExt cx="2800350" cy="1899285"/>
          </a:xfrm>
        </p:grpSpPr>
        <p:sp>
          <p:nvSpPr>
            <p:cNvPr id="7" name="object 7"/>
            <p:cNvSpPr/>
            <p:nvPr/>
          </p:nvSpPr>
          <p:spPr>
            <a:xfrm>
              <a:off x="5540755" y="3021964"/>
              <a:ext cx="861694" cy="688975"/>
            </a:xfrm>
            <a:custGeom>
              <a:avLst/>
              <a:gdLst/>
              <a:ahLst/>
              <a:cxnLst/>
              <a:rect l="l" t="t" r="r" b="b"/>
              <a:pathLst>
                <a:path w="861695" h="688975">
                  <a:moveTo>
                    <a:pt x="90213" y="464930"/>
                  </a:moveTo>
                  <a:lnTo>
                    <a:pt x="82849" y="465445"/>
                  </a:lnTo>
                  <a:lnTo>
                    <a:pt x="43640" y="485028"/>
                  </a:lnTo>
                  <a:lnTo>
                    <a:pt x="14646" y="517876"/>
                  </a:lnTo>
                  <a:lnTo>
                    <a:pt x="0" y="560832"/>
                  </a:lnTo>
                  <a:lnTo>
                    <a:pt x="3091" y="606107"/>
                  </a:lnTo>
                  <a:lnTo>
                    <a:pt x="22637" y="645287"/>
                  </a:lnTo>
                  <a:lnTo>
                    <a:pt x="55471" y="674274"/>
                  </a:lnTo>
                  <a:lnTo>
                    <a:pt x="98425" y="688975"/>
                  </a:lnTo>
                  <a:lnTo>
                    <a:pt x="143718" y="685809"/>
                  </a:lnTo>
                  <a:lnTo>
                    <a:pt x="182927" y="666226"/>
                  </a:lnTo>
                  <a:lnTo>
                    <a:pt x="211921" y="633378"/>
                  </a:lnTo>
                  <a:lnTo>
                    <a:pt x="226568" y="590423"/>
                  </a:lnTo>
                  <a:lnTo>
                    <a:pt x="225917" y="580898"/>
                  </a:lnTo>
                  <a:lnTo>
                    <a:pt x="151003" y="580898"/>
                  </a:lnTo>
                  <a:lnTo>
                    <a:pt x="75565" y="570357"/>
                  </a:lnTo>
                  <a:lnTo>
                    <a:pt x="90213" y="464930"/>
                  </a:lnTo>
                  <a:close/>
                </a:path>
                <a:path w="861695" h="688975">
                  <a:moveTo>
                    <a:pt x="128143" y="462280"/>
                  </a:moveTo>
                  <a:lnTo>
                    <a:pt x="90213" y="464930"/>
                  </a:lnTo>
                  <a:lnTo>
                    <a:pt x="75565" y="570357"/>
                  </a:lnTo>
                  <a:lnTo>
                    <a:pt x="151003" y="580898"/>
                  </a:lnTo>
                  <a:lnTo>
                    <a:pt x="165762" y="475154"/>
                  </a:lnTo>
                  <a:lnTo>
                    <a:pt x="128143" y="462280"/>
                  </a:lnTo>
                  <a:close/>
                </a:path>
                <a:path w="861695" h="688975">
                  <a:moveTo>
                    <a:pt x="165762" y="475154"/>
                  </a:moveTo>
                  <a:lnTo>
                    <a:pt x="151003" y="580898"/>
                  </a:lnTo>
                  <a:lnTo>
                    <a:pt x="225917" y="580898"/>
                  </a:lnTo>
                  <a:lnTo>
                    <a:pt x="223476" y="545147"/>
                  </a:lnTo>
                  <a:lnTo>
                    <a:pt x="203930" y="505968"/>
                  </a:lnTo>
                  <a:lnTo>
                    <a:pt x="171096" y="476980"/>
                  </a:lnTo>
                  <a:lnTo>
                    <a:pt x="165762" y="475154"/>
                  </a:lnTo>
                  <a:close/>
                </a:path>
                <a:path w="861695" h="688975">
                  <a:moveTo>
                    <a:pt x="167559" y="462280"/>
                  </a:moveTo>
                  <a:lnTo>
                    <a:pt x="128143" y="462280"/>
                  </a:lnTo>
                  <a:lnTo>
                    <a:pt x="165762" y="475154"/>
                  </a:lnTo>
                  <a:lnTo>
                    <a:pt x="167559" y="462280"/>
                  </a:lnTo>
                  <a:close/>
                </a:path>
                <a:path w="861695" h="688975">
                  <a:moveTo>
                    <a:pt x="530479" y="35306"/>
                  </a:moveTo>
                  <a:lnTo>
                    <a:pt x="474345" y="40894"/>
                  </a:lnTo>
                  <a:lnTo>
                    <a:pt x="421640" y="55245"/>
                  </a:lnTo>
                  <a:lnTo>
                    <a:pt x="372491" y="76581"/>
                  </a:lnTo>
                  <a:lnTo>
                    <a:pt x="327025" y="103505"/>
                  </a:lnTo>
                  <a:lnTo>
                    <a:pt x="285369" y="134112"/>
                  </a:lnTo>
                  <a:lnTo>
                    <a:pt x="247777" y="167259"/>
                  </a:lnTo>
                  <a:lnTo>
                    <a:pt x="213741" y="201675"/>
                  </a:lnTo>
                  <a:lnTo>
                    <a:pt x="183896" y="235712"/>
                  </a:lnTo>
                  <a:lnTo>
                    <a:pt x="157226" y="270763"/>
                  </a:lnTo>
                  <a:lnTo>
                    <a:pt x="134874" y="309880"/>
                  </a:lnTo>
                  <a:lnTo>
                    <a:pt x="117602" y="350900"/>
                  </a:lnTo>
                  <a:lnTo>
                    <a:pt x="104267" y="393064"/>
                  </a:lnTo>
                  <a:lnTo>
                    <a:pt x="94234" y="435990"/>
                  </a:lnTo>
                  <a:lnTo>
                    <a:pt x="90213" y="464930"/>
                  </a:lnTo>
                  <a:lnTo>
                    <a:pt x="128143" y="462280"/>
                  </a:lnTo>
                  <a:lnTo>
                    <a:pt x="167559" y="462280"/>
                  </a:lnTo>
                  <a:lnTo>
                    <a:pt x="169137" y="450976"/>
                  </a:lnTo>
                  <a:lnTo>
                    <a:pt x="168910" y="450976"/>
                  </a:lnTo>
                  <a:lnTo>
                    <a:pt x="169502" y="448250"/>
                  </a:lnTo>
                  <a:lnTo>
                    <a:pt x="169561" y="448056"/>
                  </a:lnTo>
                  <a:lnTo>
                    <a:pt x="173128" y="432054"/>
                  </a:lnTo>
                  <a:lnTo>
                    <a:pt x="178054" y="412114"/>
                  </a:lnTo>
                  <a:lnTo>
                    <a:pt x="182908" y="395605"/>
                  </a:lnTo>
                  <a:lnTo>
                    <a:pt x="183388" y="393954"/>
                  </a:lnTo>
                  <a:lnTo>
                    <a:pt x="188962" y="377825"/>
                  </a:lnTo>
                  <a:lnTo>
                    <a:pt x="195424" y="360934"/>
                  </a:lnTo>
                  <a:lnTo>
                    <a:pt x="196215" y="358901"/>
                  </a:lnTo>
                  <a:lnTo>
                    <a:pt x="203708" y="342519"/>
                  </a:lnTo>
                  <a:lnTo>
                    <a:pt x="203878" y="342519"/>
                  </a:lnTo>
                  <a:lnTo>
                    <a:pt x="210964" y="328930"/>
                  </a:lnTo>
                  <a:lnTo>
                    <a:pt x="212090" y="326771"/>
                  </a:lnTo>
                  <a:lnTo>
                    <a:pt x="212268" y="326771"/>
                  </a:lnTo>
                  <a:lnTo>
                    <a:pt x="219884" y="314325"/>
                  </a:lnTo>
                  <a:lnTo>
                    <a:pt x="221361" y="311912"/>
                  </a:lnTo>
                  <a:lnTo>
                    <a:pt x="221566" y="311912"/>
                  </a:lnTo>
                  <a:lnTo>
                    <a:pt x="230302" y="299720"/>
                  </a:lnTo>
                  <a:lnTo>
                    <a:pt x="231394" y="298196"/>
                  </a:lnTo>
                  <a:lnTo>
                    <a:pt x="242951" y="283845"/>
                  </a:lnTo>
                  <a:lnTo>
                    <a:pt x="255384" y="269367"/>
                  </a:lnTo>
                  <a:lnTo>
                    <a:pt x="269437" y="253746"/>
                  </a:lnTo>
                  <a:lnTo>
                    <a:pt x="284019" y="238379"/>
                  </a:lnTo>
                  <a:lnTo>
                    <a:pt x="300482" y="222123"/>
                  </a:lnTo>
                  <a:lnTo>
                    <a:pt x="315750" y="208280"/>
                  </a:lnTo>
                  <a:lnTo>
                    <a:pt x="316865" y="207263"/>
                  </a:lnTo>
                  <a:lnTo>
                    <a:pt x="332952" y="193801"/>
                  </a:lnTo>
                  <a:lnTo>
                    <a:pt x="350321" y="180212"/>
                  </a:lnTo>
                  <a:lnTo>
                    <a:pt x="350139" y="180212"/>
                  </a:lnTo>
                  <a:lnTo>
                    <a:pt x="368666" y="167386"/>
                  </a:lnTo>
                  <a:lnTo>
                    <a:pt x="387196" y="155575"/>
                  </a:lnTo>
                  <a:lnTo>
                    <a:pt x="389001" y="154432"/>
                  </a:lnTo>
                  <a:lnTo>
                    <a:pt x="389170" y="154432"/>
                  </a:lnTo>
                  <a:lnTo>
                    <a:pt x="406460" y="144907"/>
                  </a:lnTo>
                  <a:lnTo>
                    <a:pt x="406146" y="144907"/>
                  </a:lnTo>
                  <a:lnTo>
                    <a:pt x="426218" y="135509"/>
                  </a:lnTo>
                  <a:lnTo>
                    <a:pt x="425831" y="135509"/>
                  </a:lnTo>
                  <a:lnTo>
                    <a:pt x="446176" y="127508"/>
                  </a:lnTo>
                  <a:lnTo>
                    <a:pt x="445897" y="127508"/>
                  </a:lnTo>
                  <a:lnTo>
                    <a:pt x="448437" y="126619"/>
                  </a:lnTo>
                  <a:lnTo>
                    <a:pt x="448686" y="126619"/>
                  </a:lnTo>
                  <a:lnTo>
                    <a:pt x="466619" y="120904"/>
                  </a:lnTo>
                  <a:lnTo>
                    <a:pt x="466090" y="120904"/>
                  </a:lnTo>
                  <a:lnTo>
                    <a:pt x="469011" y="120142"/>
                  </a:lnTo>
                  <a:lnTo>
                    <a:pt x="469421" y="120142"/>
                  </a:lnTo>
                  <a:lnTo>
                    <a:pt x="487189" y="116077"/>
                  </a:lnTo>
                  <a:lnTo>
                    <a:pt x="486791" y="116077"/>
                  </a:lnTo>
                  <a:lnTo>
                    <a:pt x="489966" y="115443"/>
                  </a:lnTo>
                  <a:lnTo>
                    <a:pt x="491145" y="115443"/>
                  </a:lnTo>
                  <a:lnTo>
                    <a:pt x="509433" y="112775"/>
                  </a:lnTo>
                  <a:lnTo>
                    <a:pt x="508635" y="112775"/>
                  </a:lnTo>
                  <a:lnTo>
                    <a:pt x="511175" y="112522"/>
                  </a:lnTo>
                  <a:lnTo>
                    <a:pt x="512154" y="112522"/>
                  </a:lnTo>
                  <a:lnTo>
                    <a:pt x="520954" y="111887"/>
                  </a:lnTo>
                  <a:lnTo>
                    <a:pt x="519176" y="111887"/>
                  </a:lnTo>
                  <a:lnTo>
                    <a:pt x="530043" y="111550"/>
                  </a:lnTo>
                  <a:lnTo>
                    <a:pt x="528955" y="111506"/>
                  </a:lnTo>
                  <a:lnTo>
                    <a:pt x="654725" y="111506"/>
                  </a:lnTo>
                  <a:lnTo>
                    <a:pt x="678954" y="67614"/>
                  </a:lnTo>
                  <a:lnTo>
                    <a:pt x="638937" y="52070"/>
                  </a:lnTo>
                  <a:lnTo>
                    <a:pt x="585597" y="39750"/>
                  </a:lnTo>
                  <a:lnTo>
                    <a:pt x="558038" y="36449"/>
                  </a:lnTo>
                  <a:lnTo>
                    <a:pt x="530479" y="35306"/>
                  </a:lnTo>
                  <a:close/>
                </a:path>
                <a:path w="861695" h="688975">
                  <a:moveTo>
                    <a:pt x="169545" y="448056"/>
                  </a:moveTo>
                  <a:lnTo>
                    <a:pt x="168910" y="450976"/>
                  </a:lnTo>
                  <a:lnTo>
                    <a:pt x="169517" y="448250"/>
                  </a:lnTo>
                  <a:lnTo>
                    <a:pt x="169545" y="448056"/>
                  </a:lnTo>
                  <a:close/>
                </a:path>
                <a:path w="861695" h="688975">
                  <a:moveTo>
                    <a:pt x="169517" y="448250"/>
                  </a:moveTo>
                  <a:lnTo>
                    <a:pt x="168910" y="450976"/>
                  </a:lnTo>
                  <a:lnTo>
                    <a:pt x="169137" y="450976"/>
                  </a:lnTo>
                  <a:lnTo>
                    <a:pt x="169517" y="448250"/>
                  </a:lnTo>
                  <a:close/>
                </a:path>
                <a:path w="861695" h="688975">
                  <a:moveTo>
                    <a:pt x="169561" y="448056"/>
                  </a:moveTo>
                  <a:lnTo>
                    <a:pt x="169517" y="448250"/>
                  </a:lnTo>
                  <a:lnTo>
                    <a:pt x="169561" y="448056"/>
                  </a:lnTo>
                  <a:close/>
                </a:path>
                <a:path w="861695" h="688975">
                  <a:moveTo>
                    <a:pt x="173355" y="431038"/>
                  </a:moveTo>
                  <a:lnTo>
                    <a:pt x="173101" y="432054"/>
                  </a:lnTo>
                  <a:lnTo>
                    <a:pt x="173355" y="431038"/>
                  </a:lnTo>
                  <a:close/>
                </a:path>
                <a:path w="861695" h="688975">
                  <a:moveTo>
                    <a:pt x="178115" y="412114"/>
                  </a:moveTo>
                  <a:lnTo>
                    <a:pt x="177689" y="413581"/>
                  </a:lnTo>
                  <a:lnTo>
                    <a:pt x="178115" y="412114"/>
                  </a:lnTo>
                  <a:close/>
                </a:path>
                <a:path w="861695" h="688975">
                  <a:moveTo>
                    <a:pt x="183388" y="393954"/>
                  </a:moveTo>
                  <a:lnTo>
                    <a:pt x="182880" y="395605"/>
                  </a:lnTo>
                  <a:lnTo>
                    <a:pt x="183069" y="395051"/>
                  </a:lnTo>
                  <a:lnTo>
                    <a:pt x="183388" y="393954"/>
                  </a:lnTo>
                  <a:close/>
                </a:path>
                <a:path w="861695" h="688975">
                  <a:moveTo>
                    <a:pt x="183069" y="395051"/>
                  </a:moveTo>
                  <a:lnTo>
                    <a:pt x="182880" y="395605"/>
                  </a:lnTo>
                  <a:lnTo>
                    <a:pt x="183069" y="395051"/>
                  </a:lnTo>
                  <a:close/>
                </a:path>
                <a:path w="861695" h="688975">
                  <a:moveTo>
                    <a:pt x="183444" y="393954"/>
                  </a:moveTo>
                  <a:lnTo>
                    <a:pt x="183069" y="395051"/>
                  </a:lnTo>
                  <a:lnTo>
                    <a:pt x="183444" y="393954"/>
                  </a:lnTo>
                  <a:close/>
                </a:path>
                <a:path w="861695" h="688975">
                  <a:moveTo>
                    <a:pt x="189484" y="376300"/>
                  </a:moveTo>
                  <a:lnTo>
                    <a:pt x="188849" y="377825"/>
                  </a:lnTo>
                  <a:lnTo>
                    <a:pt x="189484" y="376300"/>
                  </a:lnTo>
                  <a:close/>
                </a:path>
                <a:path w="861695" h="688975">
                  <a:moveTo>
                    <a:pt x="196215" y="358901"/>
                  </a:moveTo>
                  <a:lnTo>
                    <a:pt x="195326" y="360934"/>
                  </a:lnTo>
                  <a:lnTo>
                    <a:pt x="196002" y="359446"/>
                  </a:lnTo>
                  <a:lnTo>
                    <a:pt x="196215" y="358901"/>
                  </a:lnTo>
                  <a:close/>
                </a:path>
                <a:path w="861695" h="688975">
                  <a:moveTo>
                    <a:pt x="196002" y="359446"/>
                  </a:moveTo>
                  <a:lnTo>
                    <a:pt x="195326" y="360934"/>
                  </a:lnTo>
                  <a:lnTo>
                    <a:pt x="196002" y="359446"/>
                  </a:lnTo>
                  <a:close/>
                </a:path>
                <a:path w="861695" h="688975">
                  <a:moveTo>
                    <a:pt x="196250" y="358901"/>
                  </a:moveTo>
                  <a:lnTo>
                    <a:pt x="196002" y="359446"/>
                  </a:lnTo>
                  <a:lnTo>
                    <a:pt x="196250" y="358901"/>
                  </a:lnTo>
                  <a:close/>
                </a:path>
                <a:path w="861695" h="688975">
                  <a:moveTo>
                    <a:pt x="203878" y="342519"/>
                  </a:moveTo>
                  <a:lnTo>
                    <a:pt x="203708" y="342519"/>
                  </a:lnTo>
                  <a:lnTo>
                    <a:pt x="202819" y="344550"/>
                  </a:lnTo>
                  <a:lnTo>
                    <a:pt x="203878" y="342519"/>
                  </a:lnTo>
                  <a:close/>
                </a:path>
                <a:path w="861695" h="688975">
                  <a:moveTo>
                    <a:pt x="212090" y="326771"/>
                  </a:moveTo>
                  <a:lnTo>
                    <a:pt x="210947" y="328930"/>
                  </a:lnTo>
                  <a:lnTo>
                    <a:pt x="211063" y="328739"/>
                  </a:lnTo>
                  <a:lnTo>
                    <a:pt x="212090" y="326771"/>
                  </a:lnTo>
                  <a:close/>
                </a:path>
                <a:path w="861695" h="688975">
                  <a:moveTo>
                    <a:pt x="211063" y="328739"/>
                  </a:moveTo>
                  <a:lnTo>
                    <a:pt x="210947" y="328930"/>
                  </a:lnTo>
                  <a:lnTo>
                    <a:pt x="211063" y="328739"/>
                  </a:lnTo>
                  <a:close/>
                </a:path>
                <a:path w="861695" h="688975">
                  <a:moveTo>
                    <a:pt x="212268" y="326771"/>
                  </a:moveTo>
                  <a:lnTo>
                    <a:pt x="212090" y="326771"/>
                  </a:lnTo>
                  <a:lnTo>
                    <a:pt x="211063" y="328739"/>
                  </a:lnTo>
                  <a:lnTo>
                    <a:pt x="212268" y="326771"/>
                  </a:lnTo>
                  <a:close/>
                </a:path>
                <a:path w="861695" h="688975">
                  <a:moveTo>
                    <a:pt x="221361" y="311912"/>
                  </a:moveTo>
                  <a:lnTo>
                    <a:pt x="219837" y="314325"/>
                  </a:lnTo>
                  <a:lnTo>
                    <a:pt x="220161" y="313871"/>
                  </a:lnTo>
                  <a:lnTo>
                    <a:pt x="221361" y="311912"/>
                  </a:lnTo>
                  <a:close/>
                </a:path>
                <a:path w="861695" h="688975">
                  <a:moveTo>
                    <a:pt x="220161" y="313871"/>
                  </a:moveTo>
                  <a:lnTo>
                    <a:pt x="219837" y="314325"/>
                  </a:lnTo>
                  <a:lnTo>
                    <a:pt x="220161" y="313871"/>
                  </a:lnTo>
                  <a:close/>
                </a:path>
                <a:path w="861695" h="688975">
                  <a:moveTo>
                    <a:pt x="221566" y="311912"/>
                  </a:moveTo>
                  <a:lnTo>
                    <a:pt x="221361" y="311912"/>
                  </a:lnTo>
                  <a:lnTo>
                    <a:pt x="220161" y="313871"/>
                  </a:lnTo>
                  <a:lnTo>
                    <a:pt x="221566" y="311912"/>
                  </a:lnTo>
                  <a:close/>
                </a:path>
                <a:path w="861695" h="688975">
                  <a:moveTo>
                    <a:pt x="231394" y="298196"/>
                  </a:moveTo>
                  <a:lnTo>
                    <a:pt x="230251" y="299720"/>
                  </a:lnTo>
                  <a:lnTo>
                    <a:pt x="230739" y="299108"/>
                  </a:lnTo>
                  <a:lnTo>
                    <a:pt x="231394" y="298196"/>
                  </a:lnTo>
                  <a:close/>
                </a:path>
                <a:path w="861695" h="688975">
                  <a:moveTo>
                    <a:pt x="230739" y="299108"/>
                  </a:moveTo>
                  <a:lnTo>
                    <a:pt x="230251" y="299720"/>
                  </a:lnTo>
                  <a:lnTo>
                    <a:pt x="230739" y="299108"/>
                  </a:lnTo>
                  <a:close/>
                </a:path>
                <a:path w="861695" h="688975">
                  <a:moveTo>
                    <a:pt x="231470" y="298196"/>
                  </a:moveTo>
                  <a:lnTo>
                    <a:pt x="230739" y="299108"/>
                  </a:lnTo>
                  <a:lnTo>
                    <a:pt x="231470" y="298196"/>
                  </a:lnTo>
                  <a:close/>
                </a:path>
                <a:path w="861695" h="688975">
                  <a:moveTo>
                    <a:pt x="243072" y="283845"/>
                  </a:moveTo>
                  <a:lnTo>
                    <a:pt x="242316" y="284734"/>
                  </a:lnTo>
                  <a:lnTo>
                    <a:pt x="243072" y="283845"/>
                  </a:lnTo>
                  <a:close/>
                </a:path>
                <a:path w="861695" h="688975">
                  <a:moveTo>
                    <a:pt x="256032" y="268605"/>
                  </a:moveTo>
                  <a:lnTo>
                    <a:pt x="255270" y="269367"/>
                  </a:lnTo>
                  <a:lnTo>
                    <a:pt x="256032" y="268605"/>
                  </a:lnTo>
                  <a:close/>
                </a:path>
                <a:path w="861695" h="688975">
                  <a:moveTo>
                    <a:pt x="270129" y="252984"/>
                  </a:moveTo>
                  <a:lnTo>
                    <a:pt x="269367" y="253746"/>
                  </a:lnTo>
                  <a:lnTo>
                    <a:pt x="270129" y="252984"/>
                  </a:lnTo>
                  <a:close/>
                </a:path>
                <a:path w="861695" h="688975">
                  <a:moveTo>
                    <a:pt x="284744" y="237618"/>
                  </a:moveTo>
                  <a:lnTo>
                    <a:pt x="283972" y="238379"/>
                  </a:lnTo>
                  <a:lnTo>
                    <a:pt x="284744" y="237618"/>
                  </a:lnTo>
                  <a:close/>
                </a:path>
                <a:path w="861695" h="688975">
                  <a:moveTo>
                    <a:pt x="300568" y="222123"/>
                  </a:moveTo>
                  <a:lnTo>
                    <a:pt x="299593" y="223012"/>
                  </a:lnTo>
                  <a:lnTo>
                    <a:pt x="300568" y="222123"/>
                  </a:lnTo>
                  <a:close/>
                </a:path>
                <a:path w="861695" h="688975">
                  <a:moveTo>
                    <a:pt x="642089" y="134395"/>
                  </a:moveTo>
                  <a:lnTo>
                    <a:pt x="605790" y="200151"/>
                  </a:lnTo>
                  <a:lnTo>
                    <a:pt x="861187" y="210565"/>
                  </a:lnTo>
                  <a:lnTo>
                    <a:pt x="821071" y="152273"/>
                  </a:lnTo>
                  <a:lnTo>
                    <a:pt x="676910" y="152273"/>
                  </a:lnTo>
                  <a:lnTo>
                    <a:pt x="642089" y="134395"/>
                  </a:lnTo>
                  <a:close/>
                </a:path>
                <a:path w="861695" h="688975">
                  <a:moveTo>
                    <a:pt x="316865" y="207263"/>
                  </a:moveTo>
                  <a:lnTo>
                    <a:pt x="315722" y="208280"/>
                  </a:lnTo>
                  <a:lnTo>
                    <a:pt x="316087" y="207972"/>
                  </a:lnTo>
                  <a:lnTo>
                    <a:pt x="316865" y="207263"/>
                  </a:lnTo>
                  <a:close/>
                </a:path>
                <a:path w="861695" h="688975">
                  <a:moveTo>
                    <a:pt x="316087" y="207972"/>
                  </a:moveTo>
                  <a:lnTo>
                    <a:pt x="315722" y="208280"/>
                  </a:lnTo>
                  <a:lnTo>
                    <a:pt x="316087" y="207972"/>
                  </a:lnTo>
                  <a:close/>
                </a:path>
                <a:path w="861695" h="688975">
                  <a:moveTo>
                    <a:pt x="316931" y="207263"/>
                  </a:moveTo>
                  <a:lnTo>
                    <a:pt x="316087" y="207972"/>
                  </a:lnTo>
                  <a:lnTo>
                    <a:pt x="316931" y="207263"/>
                  </a:lnTo>
                  <a:close/>
                </a:path>
                <a:path w="861695" h="688975">
                  <a:moveTo>
                    <a:pt x="334010" y="192912"/>
                  </a:moveTo>
                  <a:lnTo>
                    <a:pt x="332867" y="193801"/>
                  </a:lnTo>
                  <a:lnTo>
                    <a:pt x="334010" y="192912"/>
                  </a:lnTo>
                  <a:close/>
                </a:path>
                <a:path w="861695" h="688975">
                  <a:moveTo>
                    <a:pt x="351790" y="179070"/>
                  </a:moveTo>
                  <a:lnTo>
                    <a:pt x="350139" y="180212"/>
                  </a:lnTo>
                  <a:lnTo>
                    <a:pt x="350321" y="180212"/>
                  </a:lnTo>
                  <a:lnTo>
                    <a:pt x="351790" y="179070"/>
                  </a:lnTo>
                  <a:close/>
                </a:path>
                <a:path w="861695" h="688975">
                  <a:moveTo>
                    <a:pt x="369883" y="166543"/>
                  </a:moveTo>
                  <a:lnTo>
                    <a:pt x="368554" y="167386"/>
                  </a:lnTo>
                  <a:lnTo>
                    <a:pt x="369883" y="166543"/>
                  </a:lnTo>
                  <a:close/>
                </a:path>
                <a:path w="861695" h="688975">
                  <a:moveTo>
                    <a:pt x="389001" y="154432"/>
                  </a:moveTo>
                  <a:lnTo>
                    <a:pt x="387096" y="155575"/>
                  </a:lnTo>
                  <a:lnTo>
                    <a:pt x="387869" y="155149"/>
                  </a:lnTo>
                  <a:lnTo>
                    <a:pt x="389001" y="154432"/>
                  </a:lnTo>
                  <a:close/>
                </a:path>
                <a:path w="861695" h="688975">
                  <a:moveTo>
                    <a:pt x="387869" y="155149"/>
                  </a:moveTo>
                  <a:lnTo>
                    <a:pt x="387096" y="155575"/>
                  </a:lnTo>
                  <a:lnTo>
                    <a:pt x="387869" y="155149"/>
                  </a:lnTo>
                  <a:close/>
                </a:path>
                <a:path w="861695" h="688975">
                  <a:moveTo>
                    <a:pt x="389170" y="154432"/>
                  </a:moveTo>
                  <a:lnTo>
                    <a:pt x="389001" y="154432"/>
                  </a:lnTo>
                  <a:lnTo>
                    <a:pt x="387869" y="155149"/>
                  </a:lnTo>
                  <a:lnTo>
                    <a:pt x="389170" y="154432"/>
                  </a:lnTo>
                  <a:close/>
                </a:path>
                <a:path w="861695" h="688975">
                  <a:moveTo>
                    <a:pt x="678954" y="67614"/>
                  </a:moveTo>
                  <a:lnTo>
                    <a:pt x="642089" y="134395"/>
                  </a:lnTo>
                  <a:lnTo>
                    <a:pt x="676910" y="152273"/>
                  </a:lnTo>
                  <a:lnTo>
                    <a:pt x="711962" y="84582"/>
                  </a:lnTo>
                  <a:lnTo>
                    <a:pt x="678954" y="67614"/>
                  </a:lnTo>
                  <a:close/>
                </a:path>
                <a:path w="861695" h="688975">
                  <a:moveTo>
                    <a:pt x="716280" y="0"/>
                  </a:moveTo>
                  <a:lnTo>
                    <a:pt x="678954" y="67614"/>
                  </a:lnTo>
                  <a:lnTo>
                    <a:pt x="711962" y="84582"/>
                  </a:lnTo>
                  <a:lnTo>
                    <a:pt x="676910" y="152273"/>
                  </a:lnTo>
                  <a:lnTo>
                    <a:pt x="821071" y="152273"/>
                  </a:lnTo>
                  <a:lnTo>
                    <a:pt x="716280" y="0"/>
                  </a:lnTo>
                  <a:close/>
                </a:path>
                <a:path w="861695" h="688975">
                  <a:moveTo>
                    <a:pt x="408242" y="143925"/>
                  </a:moveTo>
                  <a:lnTo>
                    <a:pt x="406146" y="144907"/>
                  </a:lnTo>
                  <a:lnTo>
                    <a:pt x="406460" y="144907"/>
                  </a:lnTo>
                  <a:lnTo>
                    <a:pt x="408242" y="143925"/>
                  </a:lnTo>
                  <a:close/>
                </a:path>
                <a:path w="861695" h="688975">
                  <a:moveTo>
                    <a:pt x="428117" y="134620"/>
                  </a:moveTo>
                  <a:lnTo>
                    <a:pt x="425831" y="135509"/>
                  </a:lnTo>
                  <a:lnTo>
                    <a:pt x="426218" y="135509"/>
                  </a:lnTo>
                  <a:lnTo>
                    <a:pt x="428117" y="134620"/>
                  </a:lnTo>
                  <a:close/>
                </a:path>
                <a:path w="861695" h="688975">
                  <a:moveTo>
                    <a:pt x="636683" y="131619"/>
                  </a:moveTo>
                  <a:lnTo>
                    <a:pt x="642089" y="134395"/>
                  </a:lnTo>
                  <a:lnTo>
                    <a:pt x="643017" y="132714"/>
                  </a:lnTo>
                  <a:lnTo>
                    <a:pt x="639953" y="132714"/>
                  </a:lnTo>
                  <a:lnTo>
                    <a:pt x="636683" y="131619"/>
                  </a:lnTo>
                  <a:close/>
                </a:path>
                <a:path w="861695" h="688975">
                  <a:moveTo>
                    <a:pt x="634365" y="130429"/>
                  </a:moveTo>
                  <a:lnTo>
                    <a:pt x="636683" y="131619"/>
                  </a:lnTo>
                  <a:lnTo>
                    <a:pt x="639953" y="132714"/>
                  </a:lnTo>
                  <a:lnTo>
                    <a:pt x="634365" y="130429"/>
                  </a:lnTo>
                  <a:close/>
                </a:path>
                <a:path w="861695" h="688975">
                  <a:moveTo>
                    <a:pt x="644279" y="130429"/>
                  </a:moveTo>
                  <a:lnTo>
                    <a:pt x="634365" y="130429"/>
                  </a:lnTo>
                  <a:lnTo>
                    <a:pt x="639953" y="132714"/>
                  </a:lnTo>
                  <a:lnTo>
                    <a:pt x="643017" y="132714"/>
                  </a:lnTo>
                  <a:lnTo>
                    <a:pt x="644279" y="130429"/>
                  </a:lnTo>
                  <a:close/>
                </a:path>
                <a:path w="861695" h="688975">
                  <a:moveTo>
                    <a:pt x="647434" y="124713"/>
                  </a:moveTo>
                  <a:lnTo>
                    <a:pt x="616077" y="124713"/>
                  </a:lnTo>
                  <a:lnTo>
                    <a:pt x="618363" y="125475"/>
                  </a:lnTo>
                  <a:lnTo>
                    <a:pt x="636683" y="131619"/>
                  </a:lnTo>
                  <a:lnTo>
                    <a:pt x="634365" y="130429"/>
                  </a:lnTo>
                  <a:lnTo>
                    <a:pt x="644279" y="130429"/>
                  </a:lnTo>
                  <a:lnTo>
                    <a:pt x="647434" y="124713"/>
                  </a:lnTo>
                  <a:close/>
                </a:path>
                <a:path w="861695" h="688975">
                  <a:moveTo>
                    <a:pt x="448437" y="126619"/>
                  </a:moveTo>
                  <a:lnTo>
                    <a:pt x="445897" y="127508"/>
                  </a:lnTo>
                  <a:lnTo>
                    <a:pt x="447370" y="127038"/>
                  </a:lnTo>
                  <a:lnTo>
                    <a:pt x="448437" y="126619"/>
                  </a:lnTo>
                  <a:close/>
                </a:path>
                <a:path w="861695" h="688975">
                  <a:moveTo>
                    <a:pt x="447370" y="127038"/>
                  </a:moveTo>
                  <a:lnTo>
                    <a:pt x="445897" y="127508"/>
                  </a:lnTo>
                  <a:lnTo>
                    <a:pt x="446176" y="127508"/>
                  </a:lnTo>
                  <a:lnTo>
                    <a:pt x="447370" y="127038"/>
                  </a:lnTo>
                  <a:close/>
                </a:path>
                <a:path w="861695" h="688975">
                  <a:moveTo>
                    <a:pt x="448686" y="126619"/>
                  </a:moveTo>
                  <a:lnTo>
                    <a:pt x="448437" y="126619"/>
                  </a:lnTo>
                  <a:lnTo>
                    <a:pt x="447370" y="127038"/>
                  </a:lnTo>
                  <a:lnTo>
                    <a:pt x="448686" y="126619"/>
                  </a:lnTo>
                  <a:close/>
                </a:path>
                <a:path w="861695" h="688975">
                  <a:moveTo>
                    <a:pt x="618306" y="125461"/>
                  </a:moveTo>
                  <a:close/>
                </a:path>
                <a:path w="861695" h="688975">
                  <a:moveTo>
                    <a:pt x="594960" y="119317"/>
                  </a:moveTo>
                  <a:lnTo>
                    <a:pt x="618306" y="125461"/>
                  </a:lnTo>
                  <a:lnTo>
                    <a:pt x="616077" y="124713"/>
                  </a:lnTo>
                  <a:lnTo>
                    <a:pt x="647434" y="124713"/>
                  </a:lnTo>
                  <a:lnTo>
                    <a:pt x="650238" y="119634"/>
                  </a:lnTo>
                  <a:lnTo>
                    <a:pt x="596519" y="119634"/>
                  </a:lnTo>
                  <a:lnTo>
                    <a:pt x="594960" y="119317"/>
                  </a:lnTo>
                  <a:close/>
                </a:path>
                <a:path w="861695" h="688975">
                  <a:moveTo>
                    <a:pt x="469011" y="120142"/>
                  </a:moveTo>
                  <a:lnTo>
                    <a:pt x="466090" y="120904"/>
                  </a:lnTo>
                  <a:lnTo>
                    <a:pt x="467967" y="120474"/>
                  </a:lnTo>
                  <a:lnTo>
                    <a:pt x="469011" y="120142"/>
                  </a:lnTo>
                  <a:close/>
                </a:path>
                <a:path w="861695" h="688975">
                  <a:moveTo>
                    <a:pt x="467967" y="120474"/>
                  </a:moveTo>
                  <a:lnTo>
                    <a:pt x="466090" y="120904"/>
                  </a:lnTo>
                  <a:lnTo>
                    <a:pt x="466619" y="120904"/>
                  </a:lnTo>
                  <a:lnTo>
                    <a:pt x="467967" y="120474"/>
                  </a:lnTo>
                  <a:close/>
                </a:path>
                <a:path w="861695" h="688975">
                  <a:moveTo>
                    <a:pt x="469421" y="120142"/>
                  </a:moveTo>
                  <a:lnTo>
                    <a:pt x="469011" y="120142"/>
                  </a:lnTo>
                  <a:lnTo>
                    <a:pt x="467967" y="120474"/>
                  </a:lnTo>
                  <a:lnTo>
                    <a:pt x="469421" y="120142"/>
                  </a:lnTo>
                  <a:close/>
                </a:path>
                <a:path w="861695" h="688975">
                  <a:moveTo>
                    <a:pt x="594233" y="119125"/>
                  </a:moveTo>
                  <a:lnTo>
                    <a:pt x="594960" y="119317"/>
                  </a:lnTo>
                  <a:lnTo>
                    <a:pt x="596519" y="119634"/>
                  </a:lnTo>
                  <a:lnTo>
                    <a:pt x="594233" y="119125"/>
                  </a:lnTo>
                  <a:close/>
                </a:path>
                <a:path w="861695" h="688975">
                  <a:moveTo>
                    <a:pt x="650518" y="119125"/>
                  </a:moveTo>
                  <a:lnTo>
                    <a:pt x="594233" y="119125"/>
                  </a:lnTo>
                  <a:lnTo>
                    <a:pt x="596519" y="119634"/>
                  </a:lnTo>
                  <a:lnTo>
                    <a:pt x="650238" y="119634"/>
                  </a:lnTo>
                  <a:lnTo>
                    <a:pt x="650518" y="119125"/>
                  </a:lnTo>
                  <a:close/>
                </a:path>
                <a:path w="861695" h="688975">
                  <a:moveTo>
                    <a:pt x="574214" y="115103"/>
                  </a:moveTo>
                  <a:lnTo>
                    <a:pt x="594960" y="119317"/>
                  </a:lnTo>
                  <a:lnTo>
                    <a:pt x="594233" y="119125"/>
                  </a:lnTo>
                  <a:lnTo>
                    <a:pt x="650518" y="119125"/>
                  </a:lnTo>
                  <a:lnTo>
                    <a:pt x="652692" y="115188"/>
                  </a:lnTo>
                  <a:lnTo>
                    <a:pt x="574929" y="115188"/>
                  </a:lnTo>
                  <a:lnTo>
                    <a:pt x="574214" y="115103"/>
                  </a:lnTo>
                  <a:close/>
                </a:path>
                <a:path w="861695" h="688975">
                  <a:moveTo>
                    <a:pt x="489966" y="115443"/>
                  </a:moveTo>
                  <a:lnTo>
                    <a:pt x="486791" y="116077"/>
                  </a:lnTo>
                  <a:lnTo>
                    <a:pt x="487891" y="115917"/>
                  </a:lnTo>
                  <a:lnTo>
                    <a:pt x="489966" y="115443"/>
                  </a:lnTo>
                  <a:close/>
                </a:path>
                <a:path w="861695" h="688975">
                  <a:moveTo>
                    <a:pt x="487891" y="115917"/>
                  </a:moveTo>
                  <a:lnTo>
                    <a:pt x="486791" y="116077"/>
                  </a:lnTo>
                  <a:lnTo>
                    <a:pt x="487189" y="116077"/>
                  </a:lnTo>
                  <a:lnTo>
                    <a:pt x="487891" y="115917"/>
                  </a:lnTo>
                  <a:close/>
                </a:path>
                <a:path w="861695" h="688975">
                  <a:moveTo>
                    <a:pt x="491145" y="115443"/>
                  </a:moveTo>
                  <a:lnTo>
                    <a:pt x="489966" y="115443"/>
                  </a:lnTo>
                  <a:lnTo>
                    <a:pt x="487891" y="115917"/>
                  </a:lnTo>
                  <a:lnTo>
                    <a:pt x="491145" y="115443"/>
                  </a:lnTo>
                  <a:close/>
                </a:path>
                <a:path w="861695" h="688975">
                  <a:moveTo>
                    <a:pt x="572135" y="114681"/>
                  </a:moveTo>
                  <a:lnTo>
                    <a:pt x="574214" y="115103"/>
                  </a:lnTo>
                  <a:lnTo>
                    <a:pt x="574929" y="115188"/>
                  </a:lnTo>
                  <a:lnTo>
                    <a:pt x="572135" y="114681"/>
                  </a:lnTo>
                  <a:close/>
                </a:path>
                <a:path w="861695" h="688975">
                  <a:moveTo>
                    <a:pt x="652972" y="114681"/>
                  </a:moveTo>
                  <a:lnTo>
                    <a:pt x="572135" y="114681"/>
                  </a:lnTo>
                  <a:lnTo>
                    <a:pt x="574929" y="115188"/>
                  </a:lnTo>
                  <a:lnTo>
                    <a:pt x="652692" y="115188"/>
                  </a:lnTo>
                  <a:lnTo>
                    <a:pt x="652972" y="114681"/>
                  </a:lnTo>
                  <a:close/>
                </a:path>
                <a:path w="861695" h="688975">
                  <a:moveTo>
                    <a:pt x="552178" y="112463"/>
                  </a:moveTo>
                  <a:lnTo>
                    <a:pt x="574214" y="115103"/>
                  </a:lnTo>
                  <a:lnTo>
                    <a:pt x="572135" y="114681"/>
                  </a:lnTo>
                  <a:lnTo>
                    <a:pt x="652972" y="114681"/>
                  </a:lnTo>
                  <a:lnTo>
                    <a:pt x="654164" y="112522"/>
                  </a:lnTo>
                  <a:lnTo>
                    <a:pt x="553593" y="112522"/>
                  </a:lnTo>
                  <a:lnTo>
                    <a:pt x="552178" y="112463"/>
                  </a:lnTo>
                  <a:close/>
                </a:path>
                <a:path w="861695" h="688975">
                  <a:moveTo>
                    <a:pt x="511175" y="112522"/>
                  </a:moveTo>
                  <a:lnTo>
                    <a:pt x="508635" y="112775"/>
                  </a:lnTo>
                  <a:lnTo>
                    <a:pt x="510215" y="112661"/>
                  </a:lnTo>
                  <a:lnTo>
                    <a:pt x="511175" y="112522"/>
                  </a:lnTo>
                  <a:close/>
                </a:path>
                <a:path w="861695" h="688975">
                  <a:moveTo>
                    <a:pt x="510215" y="112661"/>
                  </a:moveTo>
                  <a:lnTo>
                    <a:pt x="508635" y="112775"/>
                  </a:lnTo>
                  <a:lnTo>
                    <a:pt x="509433" y="112775"/>
                  </a:lnTo>
                  <a:lnTo>
                    <a:pt x="510215" y="112661"/>
                  </a:lnTo>
                  <a:close/>
                </a:path>
                <a:path w="861695" h="688975">
                  <a:moveTo>
                    <a:pt x="512154" y="112522"/>
                  </a:moveTo>
                  <a:lnTo>
                    <a:pt x="511175" y="112522"/>
                  </a:lnTo>
                  <a:lnTo>
                    <a:pt x="510215" y="112661"/>
                  </a:lnTo>
                  <a:lnTo>
                    <a:pt x="512154" y="112522"/>
                  </a:lnTo>
                  <a:close/>
                </a:path>
                <a:path w="861695" h="688975">
                  <a:moveTo>
                    <a:pt x="550545" y="112268"/>
                  </a:moveTo>
                  <a:lnTo>
                    <a:pt x="552178" y="112463"/>
                  </a:lnTo>
                  <a:lnTo>
                    <a:pt x="553593" y="112522"/>
                  </a:lnTo>
                  <a:lnTo>
                    <a:pt x="550545" y="112268"/>
                  </a:lnTo>
                  <a:close/>
                </a:path>
                <a:path w="861695" h="688975">
                  <a:moveTo>
                    <a:pt x="654304" y="112268"/>
                  </a:moveTo>
                  <a:lnTo>
                    <a:pt x="550545" y="112268"/>
                  </a:lnTo>
                  <a:lnTo>
                    <a:pt x="553593" y="112522"/>
                  </a:lnTo>
                  <a:lnTo>
                    <a:pt x="654164" y="112522"/>
                  </a:lnTo>
                  <a:lnTo>
                    <a:pt x="654304" y="112268"/>
                  </a:lnTo>
                  <a:close/>
                </a:path>
                <a:path w="861695" h="688975">
                  <a:moveTo>
                    <a:pt x="654725" y="111506"/>
                  </a:moveTo>
                  <a:lnTo>
                    <a:pt x="531495" y="111506"/>
                  </a:lnTo>
                  <a:lnTo>
                    <a:pt x="530043" y="111550"/>
                  </a:lnTo>
                  <a:lnTo>
                    <a:pt x="552178" y="112463"/>
                  </a:lnTo>
                  <a:lnTo>
                    <a:pt x="550545" y="112268"/>
                  </a:lnTo>
                  <a:lnTo>
                    <a:pt x="654304" y="112268"/>
                  </a:lnTo>
                  <a:lnTo>
                    <a:pt x="654725" y="111506"/>
                  </a:lnTo>
                  <a:close/>
                </a:path>
                <a:path w="861695" h="688975">
                  <a:moveTo>
                    <a:pt x="531495" y="111506"/>
                  </a:moveTo>
                  <a:lnTo>
                    <a:pt x="528955" y="111506"/>
                  </a:lnTo>
                  <a:lnTo>
                    <a:pt x="530043" y="111550"/>
                  </a:lnTo>
                  <a:lnTo>
                    <a:pt x="531495" y="111506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03719" y="4471415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49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2202" y="449579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49"/>
                  </a:lnTo>
                  <a:lnTo>
                    <a:pt x="1437131" y="74929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9223" y="4515739"/>
            <a:ext cx="1245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Isi pada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kolom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87768" y="2281427"/>
            <a:ext cx="2106295" cy="2466340"/>
            <a:chOff x="7287768" y="2281427"/>
            <a:chExt cx="2106295" cy="2466340"/>
          </a:xfrm>
        </p:grpSpPr>
        <p:sp>
          <p:nvSpPr>
            <p:cNvPr id="11" name="object 11"/>
            <p:cNvSpPr/>
            <p:nvPr/>
          </p:nvSpPr>
          <p:spPr>
            <a:xfrm>
              <a:off x="8211439" y="4058792"/>
              <a:ext cx="861694" cy="688975"/>
            </a:xfrm>
            <a:custGeom>
              <a:avLst/>
              <a:gdLst/>
              <a:ahLst/>
              <a:cxnLst/>
              <a:rect l="l" t="t" r="r" b="b"/>
              <a:pathLst>
                <a:path w="861695" h="688975">
                  <a:moveTo>
                    <a:pt x="90219" y="464883"/>
                  </a:moveTo>
                  <a:lnTo>
                    <a:pt x="82849" y="465389"/>
                  </a:lnTo>
                  <a:lnTo>
                    <a:pt x="43640" y="484965"/>
                  </a:lnTo>
                  <a:lnTo>
                    <a:pt x="14646" y="517804"/>
                  </a:lnTo>
                  <a:lnTo>
                    <a:pt x="0" y="560704"/>
                  </a:lnTo>
                  <a:lnTo>
                    <a:pt x="3109" y="606000"/>
                  </a:lnTo>
                  <a:lnTo>
                    <a:pt x="22685" y="645223"/>
                  </a:lnTo>
                  <a:lnTo>
                    <a:pt x="55524" y="674254"/>
                  </a:lnTo>
                  <a:lnTo>
                    <a:pt x="98425" y="688974"/>
                  </a:lnTo>
                  <a:lnTo>
                    <a:pt x="143720" y="685809"/>
                  </a:lnTo>
                  <a:lnTo>
                    <a:pt x="182943" y="666226"/>
                  </a:lnTo>
                  <a:lnTo>
                    <a:pt x="211974" y="633378"/>
                  </a:lnTo>
                  <a:lnTo>
                    <a:pt x="226694" y="590422"/>
                  </a:lnTo>
                  <a:lnTo>
                    <a:pt x="226029" y="580897"/>
                  </a:lnTo>
                  <a:lnTo>
                    <a:pt x="151002" y="580897"/>
                  </a:lnTo>
                  <a:lnTo>
                    <a:pt x="75564" y="570356"/>
                  </a:lnTo>
                  <a:lnTo>
                    <a:pt x="90219" y="464883"/>
                  </a:lnTo>
                  <a:close/>
                </a:path>
                <a:path w="861695" h="688975">
                  <a:moveTo>
                    <a:pt x="128142" y="462279"/>
                  </a:moveTo>
                  <a:lnTo>
                    <a:pt x="90219" y="464883"/>
                  </a:lnTo>
                  <a:lnTo>
                    <a:pt x="75564" y="570356"/>
                  </a:lnTo>
                  <a:lnTo>
                    <a:pt x="151002" y="580897"/>
                  </a:lnTo>
                  <a:lnTo>
                    <a:pt x="165755" y="475104"/>
                  </a:lnTo>
                  <a:lnTo>
                    <a:pt x="128142" y="462279"/>
                  </a:lnTo>
                  <a:close/>
                </a:path>
                <a:path w="861695" h="688975">
                  <a:moveTo>
                    <a:pt x="165755" y="475104"/>
                  </a:moveTo>
                  <a:lnTo>
                    <a:pt x="151002" y="580897"/>
                  </a:lnTo>
                  <a:lnTo>
                    <a:pt x="226029" y="580897"/>
                  </a:lnTo>
                  <a:lnTo>
                    <a:pt x="223529" y="545129"/>
                  </a:lnTo>
                  <a:lnTo>
                    <a:pt x="203946" y="505920"/>
                  </a:lnTo>
                  <a:lnTo>
                    <a:pt x="171098" y="476926"/>
                  </a:lnTo>
                  <a:lnTo>
                    <a:pt x="165755" y="475104"/>
                  </a:lnTo>
                  <a:close/>
                </a:path>
                <a:path w="861695" h="688975">
                  <a:moveTo>
                    <a:pt x="167543" y="462279"/>
                  </a:moveTo>
                  <a:lnTo>
                    <a:pt x="128142" y="462279"/>
                  </a:lnTo>
                  <a:lnTo>
                    <a:pt x="165755" y="475104"/>
                  </a:lnTo>
                  <a:lnTo>
                    <a:pt x="167543" y="462279"/>
                  </a:lnTo>
                  <a:close/>
                </a:path>
                <a:path w="861695" h="688975">
                  <a:moveTo>
                    <a:pt x="530605" y="35305"/>
                  </a:moveTo>
                  <a:lnTo>
                    <a:pt x="474471" y="40766"/>
                  </a:lnTo>
                  <a:lnTo>
                    <a:pt x="421639" y="55244"/>
                  </a:lnTo>
                  <a:lnTo>
                    <a:pt x="372490" y="76580"/>
                  </a:lnTo>
                  <a:lnTo>
                    <a:pt x="327151" y="103377"/>
                  </a:lnTo>
                  <a:lnTo>
                    <a:pt x="285495" y="134111"/>
                  </a:lnTo>
                  <a:lnTo>
                    <a:pt x="247650" y="167258"/>
                  </a:lnTo>
                  <a:lnTo>
                    <a:pt x="213867" y="201548"/>
                  </a:lnTo>
                  <a:lnTo>
                    <a:pt x="184022" y="235711"/>
                  </a:lnTo>
                  <a:lnTo>
                    <a:pt x="157352" y="270763"/>
                  </a:lnTo>
                  <a:lnTo>
                    <a:pt x="134874" y="309879"/>
                  </a:lnTo>
                  <a:lnTo>
                    <a:pt x="117601" y="350773"/>
                  </a:lnTo>
                  <a:lnTo>
                    <a:pt x="104393" y="392937"/>
                  </a:lnTo>
                  <a:lnTo>
                    <a:pt x="94233" y="435990"/>
                  </a:lnTo>
                  <a:lnTo>
                    <a:pt x="90219" y="464883"/>
                  </a:lnTo>
                  <a:lnTo>
                    <a:pt x="128142" y="462279"/>
                  </a:lnTo>
                  <a:lnTo>
                    <a:pt x="167543" y="462279"/>
                  </a:lnTo>
                  <a:lnTo>
                    <a:pt x="169137" y="450849"/>
                  </a:lnTo>
                  <a:lnTo>
                    <a:pt x="169544" y="447928"/>
                  </a:lnTo>
                  <a:lnTo>
                    <a:pt x="169673" y="447928"/>
                  </a:lnTo>
                  <a:lnTo>
                    <a:pt x="173133" y="432053"/>
                  </a:lnTo>
                  <a:lnTo>
                    <a:pt x="177706" y="413511"/>
                  </a:lnTo>
                  <a:lnTo>
                    <a:pt x="178053" y="412114"/>
                  </a:lnTo>
                  <a:lnTo>
                    <a:pt x="182905" y="395604"/>
                  </a:lnTo>
                  <a:lnTo>
                    <a:pt x="183387" y="393953"/>
                  </a:lnTo>
                  <a:lnTo>
                    <a:pt x="188879" y="377951"/>
                  </a:lnTo>
                  <a:lnTo>
                    <a:pt x="189483" y="376173"/>
                  </a:lnTo>
                  <a:lnTo>
                    <a:pt x="195637" y="360806"/>
                  </a:lnTo>
                  <a:lnTo>
                    <a:pt x="196341" y="359028"/>
                  </a:lnTo>
                  <a:lnTo>
                    <a:pt x="202867" y="344550"/>
                  </a:lnTo>
                  <a:lnTo>
                    <a:pt x="203834" y="342391"/>
                  </a:lnTo>
                  <a:lnTo>
                    <a:pt x="203968" y="342391"/>
                  </a:lnTo>
                  <a:lnTo>
                    <a:pt x="211135" y="328929"/>
                  </a:lnTo>
                  <a:lnTo>
                    <a:pt x="212216" y="326897"/>
                  </a:lnTo>
                  <a:lnTo>
                    <a:pt x="220089" y="314197"/>
                  </a:lnTo>
                  <a:lnTo>
                    <a:pt x="221487" y="311911"/>
                  </a:lnTo>
                  <a:lnTo>
                    <a:pt x="230420" y="299719"/>
                  </a:lnTo>
                  <a:lnTo>
                    <a:pt x="231520" y="298195"/>
                  </a:lnTo>
                  <a:lnTo>
                    <a:pt x="242468" y="284606"/>
                  </a:lnTo>
                  <a:lnTo>
                    <a:pt x="243077" y="283844"/>
                  </a:lnTo>
                  <a:lnTo>
                    <a:pt x="255614" y="269239"/>
                  </a:lnTo>
                  <a:lnTo>
                    <a:pt x="270128" y="252856"/>
                  </a:lnTo>
                  <a:lnTo>
                    <a:pt x="284140" y="238251"/>
                  </a:lnTo>
                  <a:lnTo>
                    <a:pt x="300608" y="221995"/>
                  </a:lnTo>
                  <a:lnTo>
                    <a:pt x="315889" y="208152"/>
                  </a:lnTo>
                  <a:lnTo>
                    <a:pt x="316864" y="207263"/>
                  </a:lnTo>
                  <a:lnTo>
                    <a:pt x="332950" y="193801"/>
                  </a:lnTo>
                  <a:lnTo>
                    <a:pt x="350321" y="180212"/>
                  </a:lnTo>
                  <a:lnTo>
                    <a:pt x="350138" y="180212"/>
                  </a:lnTo>
                  <a:lnTo>
                    <a:pt x="369950" y="166369"/>
                  </a:lnTo>
                  <a:lnTo>
                    <a:pt x="370157" y="166369"/>
                  </a:lnTo>
                  <a:lnTo>
                    <a:pt x="387196" y="155574"/>
                  </a:lnTo>
                  <a:lnTo>
                    <a:pt x="389000" y="154431"/>
                  </a:lnTo>
                  <a:lnTo>
                    <a:pt x="389170" y="154431"/>
                  </a:lnTo>
                  <a:lnTo>
                    <a:pt x="406460" y="144906"/>
                  </a:lnTo>
                  <a:lnTo>
                    <a:pt x="406272" y="144906"/>
                  </a:lnTo>
                  <a:lnTo>
                    <a:pt x="408304" y="143890"/>
                  </a:lnTo>
                  <a:lnTo>
                    <a:pt x="425985" y="135508"/>
                  </a:lnTo>
                  <a:lnTo>
                    <a:pt x="425830" y="135508"/>
                  </a:lnTo>
                  <a:lnTo>
                    <a:pt x="428116" y="134492"/>
                  </a:lnTo>
                  <a:lnTo>
                    <a:pt x="428414" y="134492"/>
                  </a:lnTo>
                  <a:lnTo>
                    <a:pt x="446176" y="127507"/>
                  </a:lnTo>
                  <a:lnTo>
                    <a:pt x="445896" y="127507"/>
                  </a:lnTo>
                  <a:lnTo>
                    <a:pt x="448436" y="126618"/>
                  </a:lnTo>
                  <a:lnTo>
                    <a:pt x="448701" y="126618"/>
                  </a:lnTo>
                  <a:lnTo>
                    <a:pt x="466733" y="120903"/>
                  </a:lnTo>
                  <a:lnTo>
                    <a:pt x="466216" y="120903"/>
                  </a:lnTo>
                  <a:lnTo>
                    <a:pt x="469137" y="120141"/>
                  </a:lnTo>
                  <a:lnTo>
                    <a:pt x="469548" y="120141"/>
                  </a:lnTo>
                  <a:lnTo>
                    <a:pt x="487871" y="115950"/>
                  </a:lnTo>
                  <a:lnTo>
                    <a:pt x="486917" y="115950"/>
                  </a:lnTo>
                  <a:lnTo>
                    <a:pt x="490092" y="115442"/>
                  </a:lnTo>
                  <a:lnTo>
                    <a:pt x="490530" y="115442"/>
                  </a:lnTo>
                  <a:lnTo>
                    <a:pt x="509495" y="112775"/>
                  </a:lnTo>
                  <a:lnTo>
                    <a:pt x="508761" y="112775"/>
                  </a:lnTo>
                  <a:lnTo>
                    <a:pt x="511301" y="112521"/>
                  </a:lnTo>
                  <a:lnTo>
                    <a:pt x="511841" y="112521"/>
                  </a:lnTo>
                  <a:lnTo>
                    <a:pt x="519541" y="111886"/>
                  </a:lnTo>
                  <a:lnTo>
                    <a:pt x="519302" y="111886"/>
                  </a:lnTo>
                  <a:lnTo>
                    <a:pt x="521080" y="111759"/>
                  </a:lnTo>
                  <a:lnTo>
                    <a:pt x="523409" y="111759"/>
                  </a:lnTo>
                  <a:lnTo>
                    <a:pt x="530167" y="111550"/>
                  </a:lnTo>
                  <a:lnTo>
                    <a:pt x="529081" y="111505"/>
                  </a:lnTo>
                  <a:lnTo>
                    <a:pt x="654742" y="111505"/>
                  </a:lnTo>
                  <a:lnTo>
                    <a:pt x="679062" y="67529"/>
                  </a:lnTo>
                  <a:lnTo>
                    <a:pt x="639063" y="52069"/>
                  </a:lnTo>
                  <a:lnTo>
                    <a:pt x="585724" y="39750"/>
                  </a:lnTo>
                  <a:lnTo>
                    <a:pt x="558037" y="36321"/>
                  </a:lnTo>
                  <a:lnTo>
                    <a:pt x="530605" y="35305"/>
                  </a:lnTo>
                  <a:close/>
                </a:path>
                <a:path w="861695" h="688975">
                  <a:moveTo>
                    <a:pt x="169544" y="447928"/>
                  </a:moveTo>
                  <a:lnTo>
                    <a:pt x="169036" y="450849"/>
                  </a:lnTo>
                  <a:lnTo>
                    <a:pt x="169316" y="449567"/>
                  </a:lnTo>
                  <a:lnTo>
                    <a:pt x="169544" y="447928"/>
                  </a:lnTo>
                  <a:close/>
                </a:path>
                <a:path w="861695" h="688975">
                  <a:moveTo>
                    <a:pt x="169316" y="449567"/>
                  </a:moveTo>
                  <a:lnTo>
                    <a:pt x="169036" y="450849"/>
                  </a:lnTo>
                  <a:lnTo>
                    <a:pt x="169316" y="449567"/>
                  </a:lnTo>
                  <a:close/>
                </a:path>
                <a:path w="861695" h="688975">
                  <a:moveTo>
                    <a:pt x="169673" y="447928"/>
                  </a:moveTo>
                  <a:lnTo>
                    <a:pt x="169544" y="447928"/>
                  </a:lnTo>
                  <a:lnTo>
                    <a:pt x="169316" y="449567"/>
                  </a:lnTo>
                  <a:lnTo>
                    <a:pt x="169673" y="447928"/>
                  </a:lnTo>
                  <a:close/>
                </a:path>
                <a:path w="861695" h="688975">
                  <a:moveTo>
                    <a:pt x="173354" y="431037"/>
                  </a:moveTo>
                  <a:lnTo>
                    <a:pt x="173100" y="432053"/>
                  </a:lnTo>
                  <a:lnTo>
                    <a:pt x="173354" y="431037"/>
                  </a:lnTo>
                  <a:close/>
                </a:path>
                <a:path w="861695" h="688975">
                  <a:moveTo>
                    <a:pt x="178053" y="412114"/>
                  </a:moveTo>
                  <a:lnTo>
                    <a:pt x="177672" y="413511"/>
                  </a:lnTo>
                  <a:lnTo>
                    <a:pt x="177899" y="412736"/>
                  </a:lnTo>
                  <a:lnTo>
                    <a:pt x="178053" y="412114"/>
                  </a:lnTo>
                  <a:close/>
                </a:path>
                <a:path w="861695" h="688975">
                  <a:moveTo>
                    <a:pt x="177899" y="412736"/>
                  </a:moveTo>
                  <a:lnTo>
                    <a:pt x="177672" y="413511"/>
                  </a:lnTo>
                  <a:lnTo>
                    <a:pt x="177899" y="412736"/>
                  </a:lnTo>
                  <a:close/>
                </a:path>
                <a:path w="861695" h="688975">
                  <a:moveTo>
                    <a:pt x="178081" y="412114"/>
                  </a:moveTo>
                  <a:lnTo>
                    <a:pt x="177899" y="412736"/>
                  </a:lnTo>
                  <a:lnTo>
                    <a:pt x="178081" y="412114"/>
                  </a:lnTo>
                  <a:close/>
                </a:path>
                <a:path w="861695" h="688975">
                  <a:moveTo>
                    <a:pt x="183387" y="393953"/>
                  </a:moveTo>
                  <a:lnTo>
                    <a:pt x="182879" y="395604"/>
                  </a:lnTo>
                  <a:lnTo>
                    <a:pt x="183062" y="395068"/>
                  </a:lnTo>
                  <a:lnTo>
                    <a:pt x="183387" y="393953"/>
                  </a:lnTo>
                  <a:close/>
                </a:path>
                <a:path w="861695" h="688975">
                  <a:moveTo>
                    <a:pt x="183062" y="395068"/>
                  </a:moveTo>
                  <a:lnTo>
                    <a:pt x="182879" y="395604"/>
                  </a:lnTo>
                  <a:lnTo>
                    <a:pt x="183062" y="395068"/>
                  </a:lnTo>
                  <a:close/>
                </a:path>
                <a:path w="861695" h="688975">
                  <a:moveTo>
                    <a:pt x="183441" y="393953"/>
                  </a:moveTo>
                  <a:lnTo>
                    <a:pt x="183062" y="395068"/>
                  </a:lnTo>
                  <a:lnTo>
                    <a:pt x="183441" y="393953"/>
                  </a:lnTo>
                  <a:close/>
                </a:path>
                <a:path w="861695" h="688975">
                  <a:moveTo>
                    <a:pt x="189483" y="376173"/>
                  </a:moveTo>
                  <a:lnTo>
                    <a:pt x="188849" y="377951"/>
                  </a:lnTo>
                  <a:lnTo>
                    <a:pt x="189065" y="377404"/>
                  </a:lnTo>
                  <a:lnTo>
                    <a:pt x="189483" y="376173"/>
                  </a:lnTo>
                  <a:close/>
                </a:path>
                <a:path w="861695" h="688975">
                  <a:moveTo>
                    <a:pt x="189065" y="377404"/>
                  </a:moveTo>
                  <a:lnTo>
                    <a:pt x="188849" y="377951"/>
                  </a:lnTo>
                  <a:lnTo>
                    <a:pt x="189065" y="377404"/>
                  </a:lnTo>
                  <a:close/>
                </a:path>
                <a:path w="861695" h="688975">
                  <a:moveTo>
                    <a:pt x="189553" y="376173"/>
                  </a:moveTo>
                  <a:lnTo>
                    <a:pt x="189065" y="377404"/>
                  </a:lnTo>
                  <a:lnTo>
                    <a:pt x="189553" y="376173"/>
                  </a:lnTo>
                  <a:close/>
                </a:path>
                <a:path w="861695" h="688975">
                  <a:moveTo>
                    <a:pt x="196341" y="359028"/>
                  </a:moveTo>
                  <a:lnTo>
                    <a:pt x="195579" y="360806"/>
                  </a:lnTo>
                  <a:lnTo>
                    <a:pt x="196076" y="359698"/>
                  </a:lnTo>
                  <a:lnTo>
                    <a:pt x="196341" y="359028"/>
                  </a:lnTo>
                  <a:close/>
                </a:path>
                <a:path w="861695" h="688975">
                  <a:moveTo>
                    <a:pt x="196076" y="359698"/>
                  </a:moveTo>
                  <a:lnTo>
                    <a:pt x="195579" y="360806"/>
                  </a:lnTo>
                  <a:lnTo>
                    <a:pt x="196076" y="359698"/>
                  </a:lnTo>
                  <a:close/>
                </a:path>
                <a:path w="861695" h="688975">
                  <a:moveTo>
                    <a:pt x="196377" y="359028"/>
                  </a:moveTo>
                  <a:lnTo>
                    <a:pt x="196076" y="359698"/>
                  </a:lnTo>
                  <a:lnTo>
                    <a:pt x="196377" y="359028"/>
                  </a:lnTo>
                  <a:close/>
                </a:path>
                <a:path w="861695" h="688975">
                  <a:moveTo>
                    <a:pt x="203834" y="342391"/>
                  </a:moveTo>
                  <a:lnTo>
                    <a:pt x="202818" y="344550"/>
                  </a:lnTo>
                  <a:lnTo>
                    <a:pt x="203123" y="343978"/>
                  </a:lnTo>
                  <a:lnTo>
                    <a:pt x="203834" y="342391"/>
                  </a:lnTo>
                  <a:close/>
                </a:path>
                <a:path w="861695" h="688975">
                  <a:moveTo>
                    <a:pt x="203123" y="343978"/>
                  </a:moveTo>
                  <a:lnTo>
                    <a:pt x="202818" y="344550"/>
                  </a:lnTo>
                  <a:lnTo>
                    <a:pt x="203123" y="343978"/>
                  </a:lnTo>
                  <a:close/>
                </a:path>
                <a:path w="861695" h="688975">
                  <a:moveTo>
                    <a:pt x="203968" y="342391"/>
                  </a:moveTo>
                  <a:lnTo>
                    <a:pt x="203834" y="342391"/>
                  </a:lnTo>
                  <a:lnTo>
                    <a:pt x="203123" y="343978"/>
                  </a:lnTo>
                  <a:lnTo>
                    <a:pt x="203968" y="342391"/>
                  </a:lnTo>
                  <a:close/>
                </a:path>
                <a:path w="861695" h="688975">
                  <a:moveTo>
                    <a:pt x="212216" y="326897"/>
                  </a:moveTo>
                  <a:lnTo>
                    <a:pt x="211074" y="328929"/>
                  </a:lnTo>
                  <a:lnTo>
                    <a:pt x="211544" y="328160"/>
                  </a:lnTo>
                  <a:lnTo>
                    <a:pt x="212216" y="326897"/>
                  </a:lnTo>
                  <a:close/>
                </a:path>
                <a:path w="861695" h="688975">
                  <a:moveTo>
                    <a:pt x="211544" y="328160"/>
                  </a:moveTo>
                  <a:lnTo>
                    <a:pt x="211074" y="328929"/>
                  </a:lnTo>
                  <a:lnTo>
                    <a:pt x="211544" y="328160"/>
                  </a:lnTo>
                  <a:close/>
                </a:path>
                <a:path w="861695" h="688975">
                  <a:moveTo>
                    <a:pt x="212317" y="326897"/>
                  </a:moveTo>
                  <a:lnTo>
                    <a:pt x="211544" y="328160"/>
                  </a:lnTo>
                  <a:lnTo>
                    <a:pt x="212317" y="326897"/>
                  </a:lnTo>
                  <a:close/>
                </a:path>
                <a:path w="861695" h="688975">
                  <a:moveTo>
                    <a:pt x="221487" y="311911"/>
                  </a:moveTo>
                  <a:lnTo>
                    <a:pt x="219963" y="314197"/>
                  </a:lnTo>
                  <a:lnTo>
                    <a:pt x="220783" y="313063"/>
                  </a:lnTo>
                  <a:lnTo>
                    <a:pt x="221487" y="311911"/>
                  </a:lnTo>
                  <a:close/>
                </a:path>
                <a:path w="861695" h="688975">
                  <a:moveTo>
                    <a:pt x="220783" y="313063"/>
                  </a:moveTo>
                  <a:lnTo>
                    <a:pt x="219963" y="314197"/>
                  </a:lnTo>
                  <a:lnTo>
                    <a:pt x="220783" y="313063"/>
                  </a:lnTo>
                  <a:close/>
                </a:path>
                <a:path w="861695" h="688975">
                  <a:moveTo>
                    <a:pt x="221614" y="311911"/>
                  </a:moveTo>
                  <a:lnTo>
                    <a:pt x="220783" y="313063"/>
                  </a:lnTo>
                  <a:lnTo>
                    <a:pt x="221614" y="311911"/>
                  </a:lnTo>
                  <a:close/>
                </a:path>
                <a:path w="861695" h="688975">
                  <a:moveTo>
                    <a:pt x="231520" y="298195"/>
                  </a:moveTo>
                  <a:lnTo>
                    <a:pt x="230377" y="299719"/>
                  </a:lnTo>
                  <a:lnTo>
                    <a:pt x="230813" y="299175"/>
                  </a:lnTo>
                  <a:lnTo>
                    <a:pt x="231520" y="298195"/>
                  </a:lnTo>
                  <a:close/>
                </a:path>
                <a:path w="861695" h="688975">
                  <a:moveTo>
                    <a:pt x="230813" y="299175"/>
                  </a:moveTo>
                  <a:lnTo>
                    <a:pt x="230377" y="299719"/>
                  </a:lnTo>
                  <a:lnTo>
                    <a:pt x="230813" y="299175"/>
                  </a:lnTo>
                  <a:close/>
                </a:path>
                <a:path w="861695" h="688975">
                  <a:moveTo>
                    <a:pt x="231597" y="298195"/>
                  </a:moveTo>
                  <a:lnTo>
                    <a:pt x="230813" y="299175"/>
                  </a:lnTo>
                  <a:lnTo>
                    <a:pt x="231597" y="298195"/>
                  </a:lnTo>
                  <a:close/>
                </a:path>
                <a:path w="861695" h="688975">
                  <a:moveTo>
                    <a:pt x="242824" y="284162"/>
                  </a:moveTo>
                  <a:lnTo>
                    <a:pt x="242442" y="284606"/>
                  </a:lnTo>
                  <a:lnTo>
                    <a:pt x="242824" y="284162"/>
                  </a:lnTo>
                  <a:close/>
                </a:path>
                <a:path w="861695" h="688975">
                  <a:moveTo>
                    <a:pt x="243096" y="283844"/>
                  </a:moveTo>
                  <a:lnTo>
                    <a:pt x="242824" y="284162"/>
                  </a:lnTo>
                  <a:lnTo>
                    <a:pt x="243096" y="283844"/>
                  </a:lnTo>
                  <a:close/>
                </a:path>
                <a:path w="861695" h="688975">
                  <a:moveTo>
                    <a:pt x="256158" y="268604"/>
                  </a:moveTo>
                  <a:lnTo>
                    <a:pt x="255524" y="269239"/>
                  </a:lnTo>
                  <a:lnTo>
                    <a:pt x="256158" y="268604"/>
                  </a:lnTo>
                  <a:close/>
                </a:path>
                <a:path w="861695" h="688975">
                  <a:moveTo>
                    <a:pt x="270214" y="252856"/>
                  </a:moveTo>
                  <a:lnTo>
                    <a:pt x="269366" y="253745"/>
                  </a:lnTo>
                  <a:lnTo>
                    <a:pt x="270214" y="252856"/>
                  </a:lnTo>
                  <a:close/>
                </a:path>
                <a:path w="861695" h="688975">
                  <a:moveTo>
                    <a:pt x="284774" y="237586"/>
                  </a:moveTo>
                  <a:lnTo>
                    <a:pt x="284099" y="238251"/>
                  </a:lnTo>
                  <a:lnTo>
                    <a:pt x="284774" y="237586"/>
                  </a:lnTo>
                  <a:close/>
                </a:path>
                <a:path w="861695" h="688975">
                  <a:moveTo>
                    <a:pt x="300707" y="221995"/>
                  </a:moveTo>
                  <a:lnTo>
                    <a:pt x="299592" y="223011"/>
                  </a:lnTo>
                  <a:lnTo>
                    <a:pt x="300707" y="221995"/>
                  </a:lnTo>
                  <a:close/>
                </a:path>
                <a:path w="861695" h="688975">
                  <a:moveTo>
                    <a:pt x="642153" y="134270"/>
                  </a:moveTo>
                  <a:lnTo>
                    <a:pt x="605789" y="200024"/>
                  </a:lnTo>
                  <a:lnTo>
                    <a:pt x="861186" y="210565"/>
                  </a:lnTo>
                  <a:lnTo>
                    <a:pt x="821106" y="152272"/>
                  </a:lnTo>
                  <a:lnTo>
                    <a:pt x="676909" y="152272"/>
                  </a:lnTo>
                  <a:lnTo>
                    <a:pt x="642153" y="134270"/>
                  </a:lnTo>
                  <a:close/>
                </a:path>
                <a:path w="861695" h="688975">
                  <a:moveTo>
                    <a:pt x="316864" y="207263"/>
                  </a:moveTo>
                  <a:lnTo>
                    <a:pt x="315849" y="208152"/>
                  </a:lnTo>
                  <a:lnTo>
                    <a:pt x="316363" y="207721"/>
                  </a:lnTo>
                  <a:lnTo>
                    <a:pt x="316864" y="207263"/>
                  </a:lnTo>
                  <a:close/>
                </a:path>
                <a:path w="861695" h="688975">
                  <a:moveTo>
                    <a:pt x="316363" y="207721"/>
                  </a:moveTo>
                  <a:lnTo>
                    <a:pt x="315849" y="208152"/>
                  </a:lnTo>
                  <a:lnTo>
                    <a:pt x="316363" y="207721"/>
                  </a:lnTo>
                  <a:close/>
                </a:path>
                <a:path w="861695" h="688975">
                  <a:moveTo>
                    <a:pt x="316908" y="207263"/>
                  </a:moveTo>
                  <a:lnTo>
                    <a:pt x="316363" y="207721"/>
                  </a:lnTo>
                  <a:lnTo>
                    <a:pt x="316908" y="207263"/>
                  </a:lnTo>
                  <a:close/>
                </a:path>
                <a:path w="861695" h="688975">
                  <a:moveTo>
                    <a:pt x="334009" y="192912"/>
                  </a:moveTo>
                  <a:lnTo>
                    <a:pt x="332866" y="193801"/>
                  </a:lnTo>
                  <a:lnTo>
                    <a:pt x="334009" y="192912"/>
                  </a:lnTo>
                  <a:close/>
                </a:path>
                <a:path w="861695" h="688975">
                  <a:moveTo>
                    <a:pt x="351789" y="179069"/>
                  </a:moveTo>
                  <a:lnTo>
                    <a:pt x="350138" y="180212"/>
                  </a:lnTo>
                  <a:lnTo>
                    <a:pt x="350321" y="180212"/>
                  </a:lnTo>
                  <a:lnTo>
                    <a:pt x="351789" y="179069"/>
                  </a:lnTo>
                  <a:close/>
                </a:path>
                <a:path w="861695" h="688975">
                  <a:moveTo>
                    <a:pt x="370157" y="166369"/>
                  </a:moveTo>
                  <a:lnTo>
                    <a:pt x="369950" y="166369"/>
                  </a:lnTo>
                  <a:lnTo>
                    <a:pt x="368553" y="167385"/>
                  </a:lnTo>
                  <a:lnTo>
                    <a:pt x="370157" y="166369"/>
                  </a:lnTo>
                  <a:close/>
                </a:path>
                <a:path w="861695" h="688975">
                  <a:moveTo>
                    <a:pt x="389000" y="154431"/>
                  </a:moveTo>
                  <a:lnTo>
                    <a:pt x="387095" y="155574"/>
                  </a:lnTo>
                  <a:lnTo>
                    <a:pt x="387869" y="155149"/>
                  </a:lnTo>
                  <a:lnTo>
                    <a:pt x="389000" y="154431"/>
                  </a:lnTo>
                  <a:close/>
                </a:path>
                <a:path w="861695" h="688975">
                  <a:moveTo>
                    <a:pt x="387869" y="155149"/>
                  </a:moveTo>
                  <a:lnTo>
                    <a:pt x="387095" y="155574"/>
                  </a:lnTo>
                  <a:lnTo>
                    <a:pt x="387869" y="155149"/>
                  </a:lnTo>
                  <a:close/>
                </a:path>
                <a:path w="861695" h="688975">
                  <a:moveTo>
                    <a:pt x="389170" y="154431"/>
                  </a:moveTo>
                  <a:lnTo>
                    <a:pt x="389000" y="154431"/>
                  </a:lnTo>
                  <a:lnTo>
                    <a:pt x="387869" y="155149"/>
                  </a:lnTo>
                  <a:lnTo>
                    <a:pt x="389170" y="154431"/>
                  </a:lnTo>
                  <a:close/>
                </a:path>
                <a:path w="861695" h="688975">
                  <a:moveTo>
                    <a:pt x="679062" y="67529"/>
                  </a:moveTo>
                  <a:lnTo>
                    <a:pt x="642153" y="134270"/>
                  </a:lnTo>
                  <a:lnTo>
                    <a:pt x="676909" y="152272"/>
                  </a:lnTo>
                  <a:lnTo>
                    <a:pt x="711961" y="84581"/>
                  </a:lnTo>
                  <a:lnTo>
                    <a:pt x="679062" y="67529"/>
                  </a:lnTo>
                  <a:close/>
                </a:path>
                <a:path w="861695" h="688975">
                  <a:moveTo>
                    <a:pt x="716406" y="0"/>
                  </a:moveTo>
                  <a:lnTo>
                    <a:pt x="679062" y="67529"/>
                  </a:lnTo>
                  <a:lnTo>
                    <a:pt x="711961" y="84581"/>
                  </a:lnTo>
                  <a:lnTo>
                    <a:pt x="676909" y="152272"/>
                  </a:lnTo>
                  <a:lnTo>
                    <a:pt x="821106" y="152272"/>
                  </a:lnTo>
                  <a:lnTo>
                    <a:pt x="716406" y="0"/>
                  </a:lnTo>
                  <a:close/>
                </a:path>
                <a:path w="861695" h="688975">
                  <a:moveTo>
                    <a:pt x="408304" y="143890"/>
                  </a:moveTo>
                  <a:lnTo>
                    <a:pt x="406272" y="144906"/>
                  </a:lnTo>
                  <a:lnTo>
                    <a:pt x="407667" y="144242"/>
                  </a:lnTo>
                  <a:lnTo>
                    <a:pt x="408304" y="143890"/>
                  </a:lnTo>
                  <a:close/>
                </a:path>
                <a:path w="861695" h="688975">
                  <a:moveTo>
                    <a:pt x="407667" y="144242"/>
                  </a:moveTo>
                  <a:lnTo>
                    <a:pt x="406272" y="144906"/>
                  </a:lnTo>
                  <a:lnTo>
                    <a:pt x="406460" y="144906"/>
                  </a:lnTo>
                  <a:lnTo>
                    <a:pt x="407667" y="144242"/>
                  </a:lnTo>
                  <a:close/>
                </a:path>
                <a:path w="861695" h="688975">
                  <a:moveTo>
                    <a:pt x="408404" y="143890"/>
                  </a:moveTo>
                  <a:lnTo>
                    <a:pt x="407667" y="144242"/>
                  </a:lnTo>
                  <a:lnTo>
                    <a:pt x="408404" y="143890"/>
                  </a:lnTo>
                  <a:close/>
                </a:path>
                <a:path w="861695" h="688975">
                  <a:moveTo>
                    <a:pt x="428116" y="134492"/>
                  </a:moveTo>
                  <a:lnTo>
                    <a:pt x="425830" y="135508"/>
                  </a:lnTo>
                  <a:lnTo>
                    <a:pt x="426715" y="135161"/>
                  </a:lnTo>
                  <a:lnTo>
                    <a:pt x="428116" y="134492"/>
                  </a:lnTo>
                  <a:close/>
                </a:path>
                <a:path w="861695" h="688975">
                  <a:moveTo>
                    <a:pt x="426715" y="135161"/>
                  </a:moveTo>
                  <a:lnTo>
                    <a:pt x="425830" y="135508"/>
                  </a:lnTo>
                  <a:lnTo>
                    <a:pt x="425985" y="135508"/>
                  </a:lnTo>
                  <a:lnTo>
                    <a:pt x="426715" y="135161"/>
                  </a:lnTo>
                  <a:close/>
                </a:path>
                <a:path w="861695" h="688975">
                  <a:moveTo>
                    <a:pt x="428414" y="134492"/>
                  </a:moveTo>
                  <a:lnTo>
                    <a:pt x="428116" y="134492"/>
                  </a:lnTo>
                  <a:lnTo>
                    <a:pt x="426715" y="135161"/>
                  </a:lnTo>
                  <a:lnTo>
                    <a:pt x="428414" y="134492"/>
                  </a:lnTo>
                  <a:close/>
                </a:path>
                <a:path w="861695" h="688975">
                  <a:moveTo>
                    <a:pt x="637447" y="131832"/>
                  </a:moveTo>
                  <a:lnTo>
                    <a:pt x="642153" y="134270"/>
                  </a:lnTo>
                  <a:lnTo>
                    <a:pt x="643013" y="132714"/>
                  </a:lnTo>
                  <a:lnTo>
                    <a:pt x="640079" y="132714"/>
                  </a:lnTo>
                  <a:lnTo>
                    <a:pt x="637447" y="131832"/>
                  </a:lnTo>
                  <a:close/>
                </a:path>
                <a:path w="861695" h="688975">
                  <a:moveTo>
                    <a:pt x="634491" y="130301"/>
                  </a:moveTo>
                  <a:lnTo>
                    <a:pt x="637447" y="131832"/>
                  </a:lnTo>
                  <a:lnTo>
                    <a:pt x="640079" y="132714"/>
                  </a:lnTo>
                  <a:lnTo>
                    <a:pt x="634491" y="130301"/>
                  </a:lnTo>
                  <a:close/>
                </a:path>
                <a:path w="861695" h="688975">
                  <a:moveTo>
                    <a:pt x="644347" y="130301"/>
                  </a:moveTo>
                  <a:lnTo>
                    <a:pt x="634491" y="130301"/>
                  </a:lnTo>
                  <a:lnTo>
                    <a:pt x="640079" y="132714"/>
                  </a:lnTo>
                  <a:lnTo>
                    <a:pt x="643013" y="132714"/>
                  </a:lnTo>
                  <a:lnTo>
                    <a:pt x="644347" y="130301"/>
                  </a:lnTo>
                  <a:close/>
                </a:path>
                <a:path w="861695" h="688975">
                  <a:moveTo>
                    <a:pt x="647438" y="124713"/>
                  </a:moveTo>
                  <a:lnTo>
                    <a:pt x="616203" y="124713"/>
                  </a:lnTo>
                  <a:lnTo>
                    <a:pt x="637447" y="131832"/>
                  </a:lnTo>
                  <a:lnTo>
                    <a:pt x="634491" y="130301"/>
                  </a:lnTo>
                  <a:lnTo>
                    <a:pt x="644347" y="130301"/>
                  </a:lnTo>
                  <a:lnTo>
                    <a:pt x="647438" y="124713"/>
                  </a:lnTo>
                  <a:close/>
                </a:path>
                <a:path w="861695" h="688975">
                  <a:moveTo>
                    <a:pt x="448436" y="126618"/>
                  </a:moveTo>
                  <a:lnTo>
                    <a:pt x="445896" y="127507"/>
                  </a:lnTo>
                  <a:lnTo>
                    <a:pt x="447336" y="127051"/>
                  </a:lnTo>
                  <a:lnTo>
                    <a:pt x="448436" y="126618"/>
                  </a:lnTo>
                  <a:close/>
                </a:path>
                <a:path w="861695" h="688975">
                  <a:moveTo>
                    <a:pt x="447336" y="127051"/>
                  </a:moveTo>
                  <a:lnTo>
                    <a:pt x="445896" y="127507"/>
                  </a:lnTo>
                  <a:lnTo>
                    <a:pt x="446176" y="127507"/>
                  </a:lnTo>
                  <a:lnTo>
                    <a:pt x="447336" y="127051"/>
                  </a:lnTo>
                  <a:close/>
                </a:path>
                <a:path w="861695" h="688975">
                  <a:moveTo>
                    <a:pt x="448701" y="126618"/>
                  </a:moveTo>
                  <a:lnTo>
                    <a:pt x="448436" y="126618"/>
                  </a:lnTo>
                  <a:lnTo>
                    <a:pt x="447336" y="127051"/>
                  </a:lnTo>
                  <a:lnTo>
                    <a:pt x="448701" y="126618"/>
                  </a:lnTo>
                  <a:close/>
                </a:path>
                <a:path w="861695" h="688975">
                  <a:moveTo>
                    <a:pt x="594664" y="119114"/>
                  </a:moveTo>
                  <a:lnTo>
                    <a:pt x="618362" y="125475"/>
                  </a:lnTo>
                  <a:lnTo>
                    <a:pt x="616203" y="124713"/>
                  </a:lnTo>
                  <a:lnTo>
                    <a:pt x="647438" y="124713"/>
                  </a:lnTo>
                  <a:lnTo>
                    <a:pt x="650317" y="119506"/>
                  </a:lnTo>
                  <a:lnTo>
                    <a:pt x="596645" y="119506"/>
                  </a:lnTo>
                  <a:lnTo>
                    <a:pt x="594664" y="119114"/>
                  </a:lnTo>
                  <a:close/>
                </a:path>
                <a:path w="861695" h="688975">
                  <a:moveTo>
                    <a:pt x="469137" y="120141"/>
                  </a:moveTo>
                  <a:lnTo>
                    <a:pt x="466216" y="120903"/>
                  </a:lnTo>
                  <a:lnTo>
                    <a:pt x="468073" y="120479"/>
                  </a:lnTo>
                  <a:lnTo>
                    <a:pt x="469137" y="120141"/>
                  </a:lnTo>
                  <a:close/>
                </a:path>
                <a:path w="861695" h="688975">
                  <a:moveTo>
                    <a:pt x="468073" y="120479"/>
                  </a:moveTo>
                  <a:lnTo>
                    <a:pt x="466216" y="120903"/>
                  </a:lnTo>
                  <a:lnTo>
                    <a:pt x="466733" y="120903"/>
                  </a:lnTo>
                  <a:lnTo>
                    <a:pt x="468073" y="120479"/>
                  </a:lnTo>
                  <a:close/>
                </a:path>
                <a:path w="861695" h="688975">
                  <a:moveTo>
                    <a:pt x="469548" y="120141"/>
                  </a:moveTo>
                  <a:lnTo>
                    <a:pt x="469137" y="120141"/>
                  </a:lnTo>
                  <a:lnTo>
                    <a:pt x="468073" y="120479"/>
                  </a:lnTo>
                  <a:lnTo>
                    <a:pt x="469548" y="120141"/>
                  </a:lnTo>
                  <a:close/>
                </a:path>
                <a:path w="861695" h="688975">
                  <a:moveTo>
                    <a:pt x="594232" y="118998"/>
                  </a:moveTo>
                  <a:lnTo>
                    <a:pt x="594664" y="119114"/>
                  </a:lnTo>
                  <a:lnTo>
                    <a:pt x="596645" y="119506"/>
                  </a:lnTo>
                  <a:lnTo>
                    <a:pt x="594232" y="118998"/>
                  </a:lnTo>
                  <a:close/>
                </a:path>
                <a:path w="861695" h="688975">
                  <a:moveTo>
                    <a:pt x="650598" y="118998"/>
                  </a:moveTo>
                  <a:lnTo>
                    <a:pt x="594232" y="118998"/>
                  </a:lnTo>
                  <a:lnTo>
                    <a:pt x="596645" y="119506"/>
                  </a:lnTo>
                  <a:lnTo>
                    <a:pt x="650317" y="119506"/>
                  </a:lnTo>
                  <a:lnTo>
                    <a:pt x="650598" y="118998"/>
                  </a:lnTo>
                  <a:close/>
                </a:path>
                <a:path w="861695" h="688975">
                  <a:moveTo>
                    <a:pt x="574484" y="115120"/>
                  </a:moveTo>
                  <a:lnTo>
                    <a:pt x="594664" y="119114"/>
                  </a:lnTo>
                  <a:lnTo>
                    <a:pt x="594232" y="118998"/>
                  </a:lnTo>
                  <a:lnTo>
                    <a:pt x="650598" y="118998"/>
                  </a:lnTo>
                  <a:lnTo>
                    <a:pt x="652705" y="115188"/>
                  </a:lnTo>
                  <a:lnTo>
                    <a:pt x="575055" y="115188"/>
                  </a:lnTo>
                  <a:lnTo>
                    <a:pt x="574484" y="115120"/>
                  </a:lnTo>
                  <a:close/>
                </a:path>
                <a:path w="861695" h="688975">
                  <a:moveTo>
                    <a:pt x="490092" y="115442"/>
                  </a:moveTo>
                  <a:lnTo>
                    <a:pt x="486917" y="115950"/>
                  </a:lnTo>
                  <a:lnTo>
                    <a:pt x="489394" y="115602"/>
                  </a:lnTo>
                  <a:lnTo>
                    <a:pt x="490092" y="115442"/>
                  </a:lnTo>
                  <a:close/>
                </a:path>
                <a:path w="861695" h="688975">
                  <a:moveTo>
                    <a:pt x="489394" y="115602"/>
                  </a:moveTo>
                  <a:lnTo>
                    <a:pt x="486917" y="115950"/>
                  </a:lnTo>
                  <a:lnTo>
                    <a:pt x="487871" y="115950"/>
                  </a:lnTo>
                  <a:lnTo>
                    <a:pt x="489394" y="115602"/>
                  </a:lnTo>
                  <a:close/>
                </a:path>
                <a:path w="861695" h="688975">
                  <a:moveTo>
                    <a:pt x="490530" y="115442"/>
                  </a:moveTo>
                  <a:lnTo>
                    <a:pt x="490092" y="115442"/>
                  </a:lnTo>
                  <a:lnTo>
                    <a:pt x="489394" y="115602"/>
                  </a:lnTo>
                  <a:lnTo>
                    <a:pt x="490530" y="115442"/>
                  </a:lnTo>
                  <a:close/>
                </a:path>
                <a:path w="861695" h="688975">
                  <a:moveTo>
                    <a:pt x="572261" y="114680"/>
                  </a:moveTo>
                  <a:lnTo>
                    <a:pt x="574484" y="115120"/>
                  </a:lnTo>
                  <a:lnTo>
                    <a:pt x="575055" y="115188"/>
                  </a:lnTo>
                  <a:lnTo>
                    <a:pt x="572261" y="114680"/>
                  </a:lnTo>
                  <a:close/>
                </a:path>
                <a:path w="861695" h="688975">
                  <a:moveTo>
                    <a:pt x="652986" y="114680"/>
                  </a:moveTo>
                  <a:lnTo>
                    <a:pt x="572261" y="114680"/>
                  </a:lnTo>
                  <a:lnTo>
                    <a:pt x="575055" y="115188"/>
                  </a:lnTo>
                  <a:lnTo>
                    <a:pt x="652705" y="115188"/>
                  </a:lnTo>
                  <a:lnTo>
                    <a:pt x="652986" y="114680"/>
                  </a:lnTo>
                  <a:close/>
                </a:path>
                <a:path w="861695" h="688975">
                  <a:moveTo>
                    <a:pt x="552187" y="112463"/>
                  </a:moveTo>
                  <a:lnTo>
                    <a:pt x="574484" y="115120"/>
                  </a:lnTo>
                  <a:lnTo>
                    <a:pt x="572261" y="114680"/>
                  </a:lnTo>
                  <a:lnTo>
                    <a:pt x="652986" y="114680"/>
                  </a:lnTo>
                  <a:lnTo>
                    <a:pt x="654180" y="112521"/>
                  </a:lnTo>
                  <a:lnTo>
                    <a:pt x="553592" y="112521"/>
                  </a:lnTo>
                  <a:lnTo>
                    <a:pt x="552187" y="112463"/>
                  </a:lnTo>
                  <a:close/>
                </a:path>
                <a:path w="861695" h="688975">
                  <a:moveTo>
                    <a:pt x="511301" y="112521"/>
                  </a:moveTo>
                  <a:lnTo>
                    <a:pt x="508761" y="112775"/>
                  </a:lnTo>
                  <a:lnTo>
                    <a:pt x="510536" y="112629"/>
                  </a:lnTo>
                  <a:lnTo>
                    <a:pt x="511301" y="112521"/>
                  </a:lnTo>
                  <a:close/>
                </a:path>
                <a:path w="861695" h="688975">
                  <a:moveTo>
                    <a:pt x="510536" y="112629"/>
                  </a:moveTo>
                  <a:lnTo>
                    <a:pt x="508761" y="112775"/>
                  </a:lnTo>
                  <a:lnTo>
                    <a:pt x="509495" y="112775"/>
                  </a:lnTo>
                  <a:lnTo>
                    <a:pt x="510536" y="112629"/>
                  </a:lnTo>
                  <a:close/>
                </a:path>
                <a:path w="861695" h="688975">
                  <a:moveTo>
                    <a:pt x="511841" y="112521"/>
                  </a:moveTo>
                  <a:lnTo>
                    <a:pt x="511301" y="112521"/>
                  </a:lnTo>
                  <a:lnTo>
                    <a:pt x="510536" y="112629"/>
                  </a:lnTo>
                  <a:lnTo>
                    <a:pt x="511841" y="112521"/>
                  </a:lnTo>
                  <a:close/>
                </a:path>
                <a:path w="861695" h="688975">
                  <a:moveTo>
                    <a:pt x="550544" y="112267"/>
                  </a:moveTo>
                  <a:lnTo>
                    <a:pt x="552187" y="112463"/>
                  </a:lnTo>
                  <a:lnTo>
                    <a:pt x="553592" y="112521"/>
                  </a:lnTo>
                  <a:lnTo>
                    <a:pt x="550544" y="112267"/>
                  </a:lnTo>
                  <a:close/>
                </a:path>
                <a:path w="861695" h="688975">
                  <a:moveTo>
                    <a:pt x="654321" y="112267"/>
                  </a:moveTo>
                  <a:lnTo>
                    <a:pt x="550544" y="112267"/>
                  </a:lnTo>
                  <a:lnTo>
                    <a:pt x="553592" y="112521"/>
                  </a:lnTo>
                  <a:lnTo>
                    <a:pt x="654180" y="112521"/>
                  </a:lnTo>
                  <a:lnTo>
                    <a:pt x="654321" y="112267"/>
                  </a:lnTo>
                  <a:close/>
                </a:path>
                <a:path w="861695" h="688975">
                  <a:moveTo>
                    <a:pt x="654742" y="111505"/>
                  </a:moveTo>
                  <a:lnTo>
                    <a:pt x="531621" y="111505"/>
                  </a:lnTo>
                  <a:lnTo>
                    <a:pt x="530167" y="111550"/>
                  </a:lnTo>
                  <a:lnTo>
                    <a:pt x="552187" y="112463"/>
                  </a:lnTo>
                  <a:lnTo>
                    <a:pt x="550544" y="112267"/>
                  </a:lnTo>
                  <a:lnTo>
                    <a:pt x="654321" y="112267"/>
                  </a:lnTo>
                  <a:lnTo>
                    <a:pt x="654742" y="111505"/>
                  </a:lnTo>
                  <a:close/>
                </a:path>
                <a:path w="861695" h="688975">
                  <a:moveTo>
                    <a:pt x="521080" y="111759"/>
                  </a:moveTo>
                  <a:lnTo>
                    <a:pt x="519302" y="111886"/>
                  </a:lnTo>
                  <a:lnTo>
                    <a:pt x="519683" y="111875"/>
                  </a:lnTo>
                  <a:lnTo>
                    <a:pt x="521080" y="111759"/>
                  </a:lnTo>
                  <a:close/>
                </a:path>
                <a:path w="861695" h="688975">
                  <a:moveTo>
                    <a:pt x="523409" y="111759"/>
                  </a:moveTo>
                  <a:lnTo>
                    <a:pt x="521080" y="111759"/>
                  </a:lnTo>
                  <a:lnTo>
                    <a:pt x="519683" y="111875"/>
                  </a:lnTo>
                  <a:lnTo>
                    <a:pt x="523409" y="111759"/>
                  </a:lnTo>
                  <a:close/>
                </a:path>
                <a:path w="861695" h="688975">
                  <a:moveTo>
                    <a:pt x="531621" y="111505"/>
                  </a:moveTo>
                  <a:lnTo>
                    <a:pt x="529081" y="111505"/>
                  </a:lnTo>
                  <a:lnTo>
                    <a:pt x="530167" y="111550"/>
                  </a:lnTo>
                  <a:lnTo>
                    <a:pt x="531621" y="111505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87768" y="2281427"/>
              <a:ext cx="2106295" cy="485140"/>
            </a:xfrm>
            <a:custGeom>
              <a:avLst/>
              <a:gdLst/>
              <a:ahLst/>
              <a:cxnLst/>
              <a:rect l="l" t="t" r="r" b="b"/>
              <a:pathLst>
                <a:path w="2106295" h="485139">
                  <a:moveTo>
                    <a:pt x="2025396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2025396" y="484632"/>
                  </a:lnTo>
                  <a:lnTo>
                    <a:pt x="2056822" y="478280"/>
                  </a:lnTo>
                  <a:lnTo>
                    <a:pt x="2082498" y="460962"/>
                  </a:lnTo>
                  <a:lnTo>
                    <a:pt x="2099816" y="435286"/>
                  </a:lnTo>
                  <a:lnTo>
                    <a:pt x="2106167" y="403860"/>
                  </a:lnTo>
                  <a:lnTo>
                    <a:pt x="2106167" y="80772"/>
                  </a:lnTo>
                  <a:lnTo>
                    <a:pt x="2099816" y="49345"/>
                  </a:lnTo>
                  <a:lnTo>
                    <a:pt x="2082498" y="23669"/>
                  </a:lnTo>
                  <a:lnTo>
                    <a:pt x="2056822" y="6351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70826" y="2324227"/>
            <a:ext cx="193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PERIODE: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TAHUNAN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800100"/>
            <a:ext cx="11242675" cy="5087620"/>
            <a:chOff x="501333" y="800100"/>
            <a:chExt cx="11242675" cy="5087620"/>
          </a:xfrm>
        </p:grpSpPr>
        <p:sp>
          <p:nvSpPr>
            <p:cNvPr id="3" name="object 3"/>
            <p:cNvSpPr/>
            <p:nvPr/>
          </p:nvSpPr>
          <p:spPr>
            <a:xfrm>
              <a:off x="728472" y="800100"/>
              <a:ext cx="10992611" cy="5087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51932" y="3883151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1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2201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1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47435" y="3928364"/>
            <a:ext cx="1245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Isi pada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kolom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9778" y="2281427"/>
            <a:ext cx="2534285" cy="1879600"/>
            <a:chOff x="6859778" y="2281427"/>
            <a:chExt cx="2534285" cy="1879600"/>
          </a:xfrm>
        </p:grpSpPr>
        <p:sp>
          <p:nvSpPr>
            <p:cNvPr id="7" name="object 7"/>
            <p:cNvSpPr/>
            <p:nvPr/>
          </p:nvSpPr>
          <p:spPr>
            <a:xfrm>
              <a:off x="6859778" y="3471672"/>
              <a:ext cx="861694" cy="688975"/>
            </a:xfrm>
            <a:custGeom>
              <a:avLst/>
              <a:gdLst/>
              <a:ahLst/>
              <a:cxnLst/>
              <a:rect l="l" t="t" r="r" b="b"/>
              <a:pathLst>
                <a:path w="861695" h="688975">
                  <a:moveTo>
                    <a:pt x="90346" y="464883"/>
                  </a:moveTo>
                  <a:lnTo>
                    <a:pt x="82974" y="465389"/>
                  </a:lnTo>
                  <a:lnTo>
                    <a:pt x="43751" y="484965"/>
                  </a:lnTo>
                  <a:lnTo>
                    <a:pt x="14720" y="517804"/>
                  </a:lnTo>
                  <a:lnTo>
                    <a:pt x="0" y="560704"/>
                  </a:lnTo>
                  <a:lnTo>
                    <a:pt x="3165" y="606000"/>
                  </a:lnTo>
                  <a:lnTo>
                    <a:pt x="22748" y="645223"/>
                  </a:lnTo>
                  <a:lnTo>
                    <a:pt x="55596" y="674254"/>
                  </a:lnTo>
                  <a:lnTo>
                    <a:pt x="98551" y="688975"/>
                  </a:lnTo>
                  <a:lnTo>
                    <a:pt x="143845" y="685809"/>
                  </a:lnTo>
                  <a:lnTo>
                    <a:pt x="183054" y="666226"/>
                  </a:lnTo>
                  <a:lnTo>
                    <a:pt x="212048" y="633378"/>
                  </a:lnTo>
                  <a:lnTo>
                    <a:pt x="226695" y="590422"/>
                  </a:lnTo>
                  <a:lnTo>
                    <a:pt x="226041" y="580897"/>
                  </a:lnTo>
                  <a:lnTo>
                    <a:pt x="151129" y="580897"/>
                  </a:lnTo>
                  <a:lnTo>
                    <a:pt x="75692" y="570357"/>
                  </a:lnTo>
                  <a:lnTo>
                    <a:pt x="90346" y="464883"/>
                  </a:lnTo>
                  <a:close/>
                </a:path>
                <a:path w="861695" h="688975">
                  <a:moveTo>
                    <a:pt x="128270" y="462279"/>
                  </a:moveTo>
                  <a:lnTo>
                    <a:pt x="90346" y="464883"/>
                  </a:lnTo>
                  <a:lnTo>
                    <a:pt x="75692" y="570357"/>
                  </a:lnTo>
                  <a:lnTo>
                    <a:pt x="151129" y="580897"/>
                  </a:lnTo>
                  <a:lnTo>
                    <a:pt x="165783" y="475087"/>
                  </a:lnTo>
                  <a:lnTo>
                    <a:pt x="128270" y="462279"/>
                  </a:lnTo>
                  <a:close/>
                </a:path>
                <a:path w="861695" h="688975">
                  <a:moveTo>
                    <a:pt x="165783" y="475087"/>
                  </a:moveTo>
                  <a:lnTo>
                    <a:pt x="151129" y="580897"/>
                  </a:lnTo>
                  <a:lnTo>
                    <a:pt x="226041" y="580897"/>
                  </a:lnTo>
                  <a:lnTo>
                    <a:pt x="223585" y="545129"/>
                  </a:lnTo>
                  <a:lnTo>
                    <a:pt x="204009" y="505920"/>
                  </a:lnTo>
                  <a:lnTo>
                    <a:pt x="171170" y="476926"/>
                  </a:lnTo>
                  <a:lnTo>
                    <a:pt x="165783" y="475087"/>
                  </a:lnTo>
                  <a:close/>
                </a:path>
                <a:path w="861695" h="688975">
                  <a:moveTo>
                    <a:pt x="167557" y="462279"/>
                  </a:moveTo>
                  <a:lnTo>
                    <a:pt x="128270" y="462279"/>
                  </a:lnTo>
                  <a:lnTo>
                    <a:pt x="165783" y="475087"/>
                  </a:lnTo>
                  <a:lnTo>
                    <a:pt x="167557" y="462279"/>
                  </a:lnTo>
                  <a:close/>
                </a:path>
                <a:path w="861695" h="688975">
                  <a:moveTo>
                    <a:pt x="530732" y="35305"/>
                  </a:moveTo>
                  <a:lnTo>
                    <a:pt x="474472" y="40766"/>
                  </a:lnTo>
                  <a:lnTo>
                    <a:pt x="421640" y="55244"/>
                  </a:lnTo>
                  <a:lnTo>
                    <a:pt x="372491" y="76580"/>
                  </a:lnTo>
                  <a:lnTo>
                    <a:pt x="327151" y="103377"/>
                  </a:lnTo>
                  <a:lnTo>
                    <a:pt x="285496" y="134112"/>
                  </a:lnTo>
                  <a:lnTo>
                    <a:pt x="247776" y="167258"/>
                  </a:lnTo>
                  <a:lnTo>
                    <a:pt x="213868" y="201548"/>
                  </a:lnTo>
                  <a:lnTo>
                    <a:pt x="184023" y="235838"/>
                  </a:lnTo>
                  <a:lnTo>
                    <a:pt x="157352" y="270890"/>
                  </a:lnTo>
                  <a:lnTo>
                    <a:pt x="135000" y="309879"/>
                  </a:lnTo>
                  <a:lnTo>
                    <a:pt x="117601" y="351027"/>
                  </a:lnTo>
                  <a:lnTo>
                    <a:pt x="104394" y="393064"/>
                  </a:lnTo>
                  <a:lnTo>
                    <a:pt x="94361" y="435990"/>
                  </a:lnTo>
                  <a:lnTo>
                    <a:pt x="90346" y="464883"/>
                  </a:lnTo>
                  <a:lnTo>
                    <a:pt x="128270" y="462279"/>
                  </a:lnTo>
                  <a:lnTo>
                    <a:pt x="167557" y="462279"/>
                  </a:lnTo>
                  <a:lnTo>
                    <a:pt x="169140" y="450850"/>
                  </a:lnTo>
                  <a:lnTo>
                    <a:pt x="169545" y="447928"/>
                  </a:lnTo>
                  <a:lnTo>
                    <a:pt x="169692" y="447928"/>
                  </a:lnTo>
                  <a:lnTo>
                    <a:pt x="173254" y="432053"/>
                  </a:lnTo>
                  <a:lnTo>
                    <a:pt x="177704" y="414146"/>
                  </a:lnTo>
                  <a:lnTo>
                    <a:pt x="177800" y="413638"/>
                  </a:lnTo>
                  <a:lnTo>
                    <a:pt x="178180" y="412241"/>
                  </a:lnTo>
                  <a:lnTo>
                    <a:pt x="183069" y="395604"/>
                  </a:lnTo>
                  <a:lnTo>
                    <a:pt x="189089" y="377825"/>
                  </a:lnTo>
                  <a:lnTo>
                    <a:pt x="195551" y="360933"/>
                  </a:lnTo>
                  <a:lnTo>
                    <a:pt x="196342" y="358901"/>
                  </a:lnTo>
                  <a:lnTo>
                    <a:pt x="202967" y="344423"/>
                  </a:lnTo>
                  <a:lnTo>
                    <a:pt x="203835" y="342519"/>
                  </a:lnTo>
                  <a:lnTo>
                    <a:pt x="211016" y="329056"/>
                  </a:lnTo>
                  <a:lnTo>
                    <a:pt x="212217" y="326770"/>
                  </a:lnTo>
                  <a:lnTo>
                    <a:pt x="212345" y="326770"/>
                  </a:lnTo>
                  <a:lnTo>
                    <a:pt x="219962" y="314325"/>
                  </a:lnTo>
                  <a:lnTo>
                    <a:pt x="221361" y="312038"/>
                  </a:lnTo>
                  <a:lnTo>
                    <a:pt x="221492" y="312038"/>
                  </a:lnTo>
                  <a:lnTo>
                    <a:pt x="231521" y="298195"/>
                  </a:lnTo>
                  <a:lnTo>
                    <a:pt x="231688" y="298195"/>
                  </a:lnTo>
                  <a:lnTo>
                    <a:pt x="242473" y="284606"/>
                  </a:lnTo>
                  <a:lnTo>
                    <a:pt x="255402" y="269366"/>
                  </a:lnTo>
                  <a:lnTo>
                    <a:pt x="256158" y="268477"/>
                  </a:lnTo>
                  <a:lnTo>
                    <a:pt x="270128" y="252983"/>
                  </a:lnTo>
                  <a:lnTo>
                    <a:pt x="284140" y="238378"/>
                  </a:lnTo>
                  <a:lnTo>
                    <a:pt x="283972" y="238378"/>
                  </a:lnTo>
                  <a:lnTo>
                    <a:pt x="299822" y="223011"/>
                  </a:lnTo>
                  <a:lnTo>
                    <a:pt x="316005" y="208152"/>
                  </a:lnTo>
                  <a:lnTo>
                    <a:pt x="315849" y="208152"/>
                  </a:lnTo>
                  <a:lnTo>
                    <a:pt x="334010" y="192912"/>
                  </a:lnTo>
                  <a:lnTo>
                    <a:pt x="334172" y="192912"/>
                  </a:lnTo>
                  <a:lnTo>
                    <a:pt x="350484" y="180212"/>
                  </a:lnTo>
                  <a:lnTo>
                    <a:pt x="351790" y="179196"/>
                  </a:lnTo>
                  <a:lnTo>
                    <a:pt x="368750" y="167385"/>
                  </a:lnTo>
                  <a:lnTo>
                    <a:pt x="368553" y="167385"/>
                  </a:lnTo>
                  <a:lnTo>
                    <a:pt x="387381" y="155575"/>
                  </a:lnTo>
                  <a:lnTo>
                    <a:pt x="387223" y="155575"/>
                  </a:lnTo>
                  <a:lnTo>
                    <a:pt x="389000" y="154558"/>
                  </a:lnTo>
                  <a:lnTo>
                    <a:pt x="406494" y="144906"/>
                  </a:lnTo>
                  <a:lnTo>
                    <a:pt x="406273" y="144906"/>
                  </a:lnTo>
                  <a:lnTo>
                    <a:pt x="408558" y="143763"/>
                  </a:lnTo>
                  <a:lnTo>
                    <a:pt x="426100" y="135508"/>
                  </a:lnTo>
                  <a:lnTo>
                    <a:pt x="425957" y="135508"/>
                  </a:lnTo>
                  <a:lnTo>
                    <a:pt x="428244" y="134492"/>
                  </a:lnTo>
                  <a:lnTo>
                    <a:pt x="428541" y="134492"/>
                  </a:lnTo>
                  <a:lnTo>
                    <a:pt x="446303" y="127507"/>
                  </a:lnTo>
                  <a:lnTo>
                    <a:pt x="445897" y="127507"/>
                  </a:lnTo>
                  <a:lnTo>
                    <a:pt x="448564" y="126618"/>
                  </a:lnTo>
                  <a:lnTo>
                    <a:pt x="448701" y="126618"/>
                  </a:lnTo>
                  <a:lnTo>
                    <a:pt x="466733" y="120903"/>
                  </a:lnTo>
                  <a:lnTo>
                    <a:pt x="466344" y="120903"/>
                  </a:lnTo>
                  <a:lnTo>
                    <a:pt x="469138" y="120141"/>
                  </a:lnTo>
                  <a:lnTo>
                    <a:pt x="469657" y="120141"/>
                  </a:lnTo>
                  <a:lnTo>
                    <a:pt x="487883" y="115950"/>
                  </a:lnTo>
                  <a:lnTo>
                    <a:pt x="486918" y="115950"/>
                  </a:lnTo>
                  <a:lnTo>
                    <a:pt x="490093" y="115442"/>
                  </a:lnTo>
                  <a:lnTo>
                    <a:pt x="490530" y="115442"/>
                  </a:lnTo>
                  <a:lnTo>
                    <a:pt x="509495" y="112775"/>
                  </a:lnTo>
                  <a:lnTo>
                    <a:pt x="508889" y="112775"/>
                  </a:lnTo>
                  <a:lnTo>
                    <a:pt x="511301" y="112522"/>
                  </a:lnTo>
                  <a:lnTo>
                    <a:pt x="511937" y="112522"/>
                  </a:lnTo>
                  <a:lnTo>
                    <a:pt x="519557" y="111887"/>
                  </a:lnTo>
                  <a:lnTo>
                    <a:pt x="519302" y="111887"/>
                  </a:lnTo>
                  <a:lnTo>
                    <a:pt x="521080" y="111760"/>
                  </a:lnTo>
                  <a:lnTo>
                    <a:pt x="523451" y="111760"/>
                  </a:lnTo>
                  <a:lnTo>
                    <a:pt x="530218" y="111552"/>
                  </a:lnTo>
                  <a:lnTo>
                    <a:pt x="529081" y="111505"/>
                  </a:lnTo>
                  <a:lnTo>
                    <a:pt x="654869" y="111505"/>
                  </a:lnTo>
                  <a:lnTo>
                    <a:pt x="679189" y="67529"/>
                  </a:lnTo>
                  <a:lnTo>
                    <a:pt x="639064" y="52069"/>
                  </a:lnTo>
                  <a:lnTo>
                    <a:pt x="585724" y="39750"/>
                  </a:lnTo>
                  <a:lnTo>
                    <a:pt x="558165" y="36322"/>
                  </a:lnTo>
                  <a:lnTo>
                    <a:pt x="530732" y="35305"/>
                  </a:lnTo>
                  <a:close/>
                </a:path>
                <a:path w="861695" h="688975">
                  <a:moveTo>
                    <a:pt x="169545" y="447928"/>
                  </a:moveTo>
                  <a:lnTo>
                    <a:pt x="169037" y="450850"/>
                  </a:lnTo>
                  <a:lnTo>
                    <a:pt x="169307" y="449645"/>
                  </a:lnTo>
                  <a:lnTo>
                    <a:pt x="169545" y="447928"/>
                  </a:lnTo>
                  <a:close/>
                </a:path>
                <a:path w="861695" h="688975">
                  <a:moveTo>
                    <a:pt x="169307" y="449645"/>
                  </a:moveTo>
                  <a:lnTo>
                    <a:pt x="169037" y="450850"/>
                  </a:lnTo>
                  <a:lnTo>
                    <a:pt x="169307" y="449645"/>
                  </a:lnTo>
                  <a:close/>
                </a:path>
                <a:path w="861695" h="688975">
                  <a:moveTo>
                    <a:pt x="169692" y="447928"/>
                  </a:moveTo>
                  <a:lnTo>
                    <a:pt x="169545" y="447928"/>
                  </a:lnTo>
                  <a:lnTo>
                    <a:pt x="169307" y="449645"/>
                  </a:lnTo>
                  <a:lnTo>
                    <a:pt x="169692" y="447928"/>
                  </a:lnTo>
                  <a:close/>
                </a:path>
                <a:path w="861695" h="688975">
                  <a:moveTo>
                    <a:pt x="173481" y="431038"/>
                  </a:moveTo>
                  <a:lnTo>
                    <a:pt x="173227" y="432053"/>
                  </a:lnTo>
                  <a:lnTo>
                    <a:pt x="173481" y="431038"/>
                  </a:lnTo>
                  <a:close/>
                </a:path>
                <a:path w="861695" h="688975">
                  <a:moveTo>
                    <a:pt x="178180" y="412241"/>
                  </a:moveTo>
                  <a:lnTo>
                    <a:pt x="177800" y="413638"/>
                  </a:lnTo>
                  <a:lnTo>
                    <a:pt x="178019" y="412886"/>
                  </a:lnTo>
                  <a:lnTo>
                    <a:pt x="178180" y="412241"/>
                  </a:lnTo>
                  <a:close/>
                </a:path>
                <a:path w="861695" h="688975">
                  <a:moveTo>
                    <a:pt x="178019" y="412886"/>
                  </a:moveTo>
                  <a:lnTo>
                    <a:pt x="177800" y="413638"/>
                  </a:lnTo>
                  <a:lnTo>
                    <a:pt x="178019" y="412886"/>
                  </a:lnTo>
                  <a:close/>
                </a:path>
                <a:path w="861695" h="688975">
                  <a:moveTo>
                    <a:pt x="178208" y="412241"/>
                  </a:moveTo>
                  <a:lnTo>
                    <a:pt x="178019" y="412886"/>
                  </a:lnTo>
                  <a:lnTo>
                    <a:pt x="178208" y="412241"/>
                  </a:lnTo>
                  <a:close/>
                </a:path>
                <a:path w="861695" h="688975">
                  <a:moveTo>
                    <a:pt x="183436" y="394348"/>
                  </a:moveTo>
                  <a:lnTo>
                    <a:pt x="183006" y="395604"/>
                  </a:lnTo>
                  <a:lnTo>
                    <a:pt x="183436" y="394348"/>
                  </a:lnTo>
                  <a:close/>
                </a:path>
                <a:path w="861695" h="688975">
                  <a:moveTo>
                    <a:pt x="189611" y="376300"/>
                  </a:moveTo>
                  <a:lnTo>
                    <a:pt x="188975" y="377825"/>
                  </a:lnTo>
                  <a:lnTo>
                    <a:pt x="189611" y="376300"/>
                  </a:lnTo>
                  <a:close/>
                </a:path>
                <a:path w="861695" h="688975">
                  <a:moveTo>
                    <a:pt x="196342" y="358901"/>
                  </a:moveTo>
                  <a:lnTo>
                    <a:pt x="195452" y="360933"/>
                  </a:lnTo>
                  <a:lnTo>
                    <a:pt x="196129" y="359446"/>
                  </a:lnTo>
                  <a:lnTo>
                    <a:pt x="196342" y="358901"/>
                  </a:lnTo>
                  <a:close/>
                </a:path>
                <a:path w="861695" h="688975">
                  <a:moveTo>
                    <a:pt x="196129" y="359446"/>
                  </a:moveTo>
                  <a:lnTo>
                    <a:pt x="195452" y="360933"/>
                  </a:lnTo>
                  <a:lnTo>
                    <a:pt x="196129" y="359446"/>
                  </a:lnTo>
                  <a:close/>
                </a:path>
                <a:path w="861695" h="688975">
                  <a:moveTo>
                    <a:pt x="196377" y="358901"/>
                  </a:moveTo>
                  <a:lnTo>
                    <a:pt x="196129" y="359446"/>
                  </a:lnTo>
                  <a:lnTo>
                    <a:pt x="196377" y="358901"/>
                  </a:lnTo>
                  <a:close/>
                </a:path>
                <a:path w="861695" h="688975">
                  <a:moveTo>
                    <a:pt x="203835" y="342519"/>
                  </a:moveTo>
                  <a:lnTo>
                    <a:pt x="202946" y="344423"/>
                  </a:lnTo>
                  <a:lnTo>
                    <a:pt x="203110" y="344111"/>
                  </a:lnTo>
                  <a:lnTo>
                    <a:pt x="203835" y="342519"/>
                  </a:lnTo>
                  <a:close/>
                </a:path>
                <a:path w="861695" h="688975">
                  <a:moveTo>
                    <a:pt x="203110" y="344111"/>
                  </a:moveTo>
                  <a:lnTo>
                    <a:pt x="202946" y="344423"/>
                  </a:lnTo>
                  <a:lnTo>
                    <a:pt x="203110" y="344111"/>
                  </a:lnTo>
                  <a:close/>
                </a:path>
                <a:path w="861695" h="688975">
                  <a:moveTo>
                    <a:pt x="203946" y="342519"/>
                  </a:moveTo>
                  <a:lnTo>
                    <a:pt x="203110" y="344111"/>
                  </a:lnTo>
                  <a:lnTo>
                    <a:pt x="203946" y="342519"/>
                  </a:lnTo>
                  <a:close/>
                </a:path>
                <a:path w="861695" h="688975">
                  <a:moveTo>
                    <a:pt x="212217" y="326770"/>
                  </a:moveTo>
                  <a:lnTo>
                    <a:pt x="210947" y="329056"/>
                  </a:lnTo>
                  <a:lnTo>
                    <a:pt x="211436" y="328256"/>
                  </a:lnTo>
                  <a:lnTo>
                    <a:pt x="212217" y="326770"/>
                  </a:lnTo>
                  <a:close/>
                </a:path>
                <a:path w="861695" h="688975">
                  <a:moveTo>
                    <a:pt x="211436" y="328256"/>
                  </a:moveTo>
                  <a:lnTo>
                    <a:pt x="210947" y="329056"/>
                  </a:lnTo>
                  <a:lnTo>
                    <a:pt x="211436" y="328256"/>
                  </a:lnTo>
                  <a:close/>
                </a:path>
                <a:path w="861695" h="688975">
                  <a:moveTo>
                    <a:pt x="212345" y="326770"/>
                  </a:moveTo>
                  <a:lnTo>
                    <a:pt x="212217" y="326770"/>
                  </a:lnTo>
                  <a:lnTo>
                    <a:pt x="211436" y="328256"/>
                  </a:lnTo>
                  <a:lnTo>
                    <a:pt x="212345" y="326770"/>
                  </a:lnTo>
                  <a:close/>
                </a:path>
                <a:path w="861695" h="688975">
                  <a:moveTo>
                    <a:pt x="221361" y="312038"/>
                  </a:moveTo>
                  <a:lnTo>
                    <a:pt x="219837" y="314325"/>
                  </a:lnTo>
                  <a:lnTo>
                    <a:pt x="220642" y="313212"/>
                  </a:lnTo>
                  <a:lnTo>
                    <a:pt x="221361" y="312038"/>
                  </a:lnTo>
                  <a:close/>
                </a:path>
                <a:path w="861695" h="688975">
                  <a:moveTo>
                    <a:pt x="220642" y="313212"/>
                  </a:moveTo>
                  <a:lnTo>
                    <a:pt x="219837" y="314325"/>
                  </a:lnTo>
                  <a:lnTo>
                    <a:pt x="220642" y="313212"/>
                  </a:lnTo>
                  <a:close/>
                </a:path>
                <a:path w="861695" h="688975">
                  <a:moveTo>
                    <a:pt x="221492" y="312038"/>
                  </a:moveTo>
                  <a:lnTo>
                    <a:pt x="221361" y="312038"/>
                  </a:lnTo>
                  <a:lnTo>
                    <a:pt x="220642" y="313212"/>
                  </a:lnTo>
                  <a:lnTo>
                    <a:pt x="221492" y="312038"/>
                  </a:lnTo>
                  <a:close/>
                </a:path>
                <a:path w="861695" h="688975">
                  <a:moveTo>
                    <a:pt x="231688" y="298195"/>
                  </a:moveTo>
                  <a:lnTo>
                    <a:pt x="231521" y="298195"/>
                  </a:lnTo>
                  <a:lnTo>
                    <a:pt x="230377" y="299846"/>
                  </a:lnTo>
                  <a:lnTo>
                    <a:pt x="231688" y="298195"/>
                  </a:lnTo>
                  <a:close/>
                </a:path>
                <a:path w="861695" h="688975">
                  <a:moveTo>
                    <a:pt x="242896" y="284074"/>
                  </a:moveTo>
                  <a:lnTo>
                    <a:pt x="242443" y="284606"/>
                  </a:lnTo>
                  <a:lnTo>
                    <a:pt x="242896" y="284074"/>
                  </a:lnTo>
                  <a:close/>
                </a:path>
                <a:path w="861695" h="688975">
                  <a:moveTo>
                    <a:pt x="256196" y="268477"/>
                  </a:moveTo>
                  <a:lnTo>
                    <a:pt x="255507" y="269244"/>
                  </a:lnTo>
                  <a:lnTo>
                    <a:pt x="256196" y="268477"/>
                  </a:lnTo>
                  <a:close/>
                </a:path>
                <a:path w="861695" h="688975">
                  <a:moveTo>
                    <a:pt x="270220" y="252983"/>
                  </a:moveTo>
                  <a:lnTo>
                    <a:pt x="269494" y="253745"/>
                  </a:lnTo>
                  <a:lnTo>
                    <a:pt x="270220" y="252983"/>
                  </a:lnTo>
                  <a:close/>
                </a:path>
                <a:path w="861695" h="688975">
                  <a:moveTo>
                    <a:pt x="284988" y="237489"/>
                  </a:moveTo>
                  <a:lnTo>
                    <a:pt x="283972" y="238378"/>
                  </a:lnTo>
                  <a:lnTo>
                    <a:pt x="284140" y="238378"/>
                  </a:lnTo>
                  <a:lnTo>
                    <a:pt x="284988" y="237489"/>
                  </a:lnTo>
                  <a:close/>
                </a:path>
                <a:path w="861695" h="688975">
                  <a:moveTo>
                    <a:pt x="300608" y="222250"/>
                  </a:moveTo>
                  <a:lnTo>
                    <a:pt x="299720" y="223011"/>
                  </a:lnTo>
                  <a:lnTo>
                    <a:pt x="300608" y="222250"/>
                  </a:lnTo>
                  <a:close/>
                </a:path>
                <a:path w="861695" h="688975">
                  <a:moveTo>
                    <a:pt x="642280" y="134270"/>
                  </a:moveTo>
                  <a:lnTo>
                    <a:pt x="605917" y="200025"/>
                  </a:lnTo>
                  <a:lnTo>
                    <a:pt x="861314" y="210565"/>
                  </a:lnTo>
                  <a:lnTo>
                    <a:pt x="821233" y="152272"/>
                  </a:lnTo>
                  <a:lnTo>
                    <a:pt x="677037" y="152272"/>
                  </a:lnTo>
                  <a:lnTo>
                    <a:pt x="642280" y="134270"/>
                  </a:lnTo>
                  <a:close/>
                </a:path>
                <a:path w="861695" h="688975">
                  <a:moveTo>
                    <a:pt x="317119" y="207136"/>
                  </a:moveTo>
                  <a:lnTo>
                    <a:pt x="315849" y="208152"/>
                  </a:lnTo>
                  <a:lnTo>
                    <a:pt x="316005" y="208152"/>
                  </a:lnTo>
                  <a:lnTo>
                    <a:pt x="317119" y="207136"/>
                  </a:lnTo>
                  <a:close/>
                </a:path>
                <a:path w="861695" h="688975">
                  <a:moveTo>
                    <a:pt x="334172" y="192912"/>
                  </a:moveTo>
                  <a:lnTo>
                    <a:pt x="334010" y="192912"/>
                  </a:lnTo>
                  <a:lnTo>
                    <a:pt x="332867" y="193928"/>
                  </a:lnTo>
                  <a:lnTo>
                    <a:pt x="334172" y="192912"/>
                  </a:lnTo>
                  <a:close/>
                </a:path>
                <a:path w="861695" h="688975">
                  <a:moveTo>
                    <a:pt x="351790" y="179196"/>
                  </a:moveTo>
                  <a:lnTo>
                    <a:pt x="350393" y="180212"/>
                  </a:lnTo>
                  <a:lnTo>
                    <a:pt x="351290" y="179586"/>
                  </a:lnTo>
                  <a:lnTo>
                    <a:pt x="351790" y="179196"/>
                  </a:lnTo>
                  <a:close/>
                </a:path>
                <a:path w="861695" h="688975">
                  <a:moveTo>
                    <a:pt x="351290" y="179586"/>
                  </a:moveTo>
                  <a:lnTo>
                    <a:pt x="350393" y="180212"/>
                  </a:lnTo>
                  <a:lnTo>
                    <a:pt x="351290" y="179586"/>
                  </a:lnTo>
                  <a:close/>
                </a:path>
                <a:path w="861695" h="688975">
                  <a:moveTo>
                    <a:pt x="351847" y="179196"/>
                  </a:moveTo>
                  <a:lnTo>
                    <a:pt x="351290" y="179586"/>
                  </a:lnTo>
                  <a:lnTo>
                    <a:pt x="351847" y="179196"/>
                  </a:lnTo>
                  <a:close/>
                </a:path>
                <a:path w="861695" h="688975">
                  <a:moveTo>
                    <a:pt x="370204" y="166369"/>
                  </a:moveTo>
                  <a:lnTo>
                    <a:pt x="368553" y="167385"/>
                  </a:lnTo>
                  <a:lnTo>
                    <a:pt x="368750" y="167385"/>
                  </a:lnTo>
                  <a:lnTo>
                    <a:pt x="370204" y="166369"/>
                  </a:lnTo>
                  <a:close/>
                </a:path>
                <a:path w="861695" h="688975">
                  <a:moveTo>
                    <a:pt x="389000" y="154558"/>
                  </a:moveTo>
                  <a:lnTo>
                    <a:pt x="387223" y="155575"/>
                  </a:lnTo>
                  <a:lnTo>
                    <a:pt x="388570" y="154829"/>
                  </a:lnTo>
                  <a:lnTo>
                    <a:pt x="389000" y="154558"/>
                  </a:lnTo>
                  <a:close/>
                </a:path>
                <a:path w="861695" h="688975">
                  <a:moveTo>
                    <a:pt x="388570" y="154829"/>
                  </a:moveTo>
                  <a:lnTo>
                    <a:pt x="387223" y="155575"/>
                  </a:lnTo>
                  <a:lnTo>
                    <a:pt x="387381" y="155575"/>
                  </a:lnTo>
                  <a:lnTo>
                    <a:pt x="388570" y="154829"/>
                  </a:lnTo>
                  <a:close/>
                </a:path>
                <a:path w="861695" h="688975">
                  <a:moveTo>
                    <a:pt x="389058" y="154558"/>
                  </a:moveTo>
                  <a:lnTo>
                    <a:pt x="388570" y="154829"/>
                  </a:lnTo>
                  <a:lnTo>
                    <a:pt x="389058" y="154558"/>
                  </a:lnTo>
                  <a:close/>
                </a:path>
                <a:path w="861695" h="688975">
                  <a:moveTo>
                    <a:pt x="679189" y="67529"/>
                  </a:moveTo>
                  <a:lnTo>
                    <a:pt x="642280" y="134270"/>
                  </a:lnTo>
                  <a:lnTo>
                    <a:pt x="677037" y="152272"/>
                  </a:lnTo>
                  <a:lnTo>
                    <a:pt x="712089" y="84581"/>
                  </a:lnTo>
                  <a:lnTo>
                    <a:pt x="679189" y="67529"/>
                  </a:lnTo>
                  <a:close/>
                </a:path>
                <a:path w="861695" h="688975">
                  <a:moveTo>
                    <a:pt x="716533" y="0"/>
                  </a:moveTo>
                  <a:lnTo>
                    <a:pt x="679189" y="67529"/>
                  </a:lnTo>
                  <a:lnTo>
                    <a:pt x="712089" y="84581"/>
                  </a:lnTo>
                  <a:lnTo>
                    <a:pt x="677037" y="152272"/>
                  </a:lnTo>
                  <a:lnTo>
                    <a:pt x="821233" y="152272"/>
                  </a:lnTo>
                  <a:lnTo>
                    <a:pt x="716533" y="0"/>
                  </a:lnTo>
                  <a:close/>
                </a:path>
                <a:path w="861695" h="688975">
                  <a:moveTo>
                    <a:pt x="408558" y="143763"/>
                  </a:moveTo>
                  <a:lnTo>
                    <a:pt x="406273" y="144906"/>
                  </a:lnTo>
                  <a:lnTo>
                    <a:pt x="407811" y="144177"/>
                  </a:lnTo>
                  <a:lnTo>
                    <a:pt x="408558" y="143763"/>
                  </a:lnTo>
                  <a:close/>
                </a:path>
                <a:path w="861695" h="688975">
                  <a:moveTo>
                    <a:pt x="407811" y="144177"/>
                  </a:moveTo>
                  <a:lnTo>
                    <a:pt x="406273" y="144906"/>
                  </a:lnTo>
                  <a:lnTo>
                    <a:pt x="406494" y="144906"/>
                  </a:lnTo>
                  <a:lnTo>
                    <a:pt x="407811" y="144177"/>
                  </a:lnTo>
                  <a:close/>
                </a:path>
                <a:path w="861695" h="688975">
                  <a:moveTo>
                    <a:pt x="408684" y="143763"/>
                  </a:moveTo>
                  <a:lnTo>
                    <a:pt x="407811" y="144177"/>
                  </a:lnTo>
                  <a:lnTo>
                    <a:pt x="408684" y="143763"/>
                  </a:lnTo>
                  <a:close/>
                </a:path>
                <a:path w="861695" h="688975">
                  <a:moveTo>
                    <a:pt x="428244" y="134492"/>
                  </a:moveTo>
                  <a:lnTo>
                    <a:pt x="425957" y="135508"/>
                  </a:lnTo>
                  <a:lnTo>
                    <a:pt x="426794" y="135180"/>
                  </a:lnTo>
                  <a:lnTo>
                    <a:pt x="428244" y="134492"/>
                  </a:lnTo>
                  <a:close/>
                </a:path>
                <a:path w="861695" h="688975">
                  <a:moveTo>
                    <a:pt x="426794" y="135180"/>
                  </a:moveTo>
                  <a:lnTo>
                    <a:pt x="425957" y="135508"/>
                  </a:lnTo>
                  <a:lnTo>
                    <a:pt x="426100" y="135508"/>
                  </a:lnTo>
                  <a:lnTo>
                    <a:pt x="426794" y="135180"/>
                  </a:lnTo>
                  <a:close/>
                </a:path>
                <a:path w="861695" h="688975">
                  <a:moveTo>
                    <a:pt x="428541" y="134492"/>
                  </a:moveTo>
                  <a:lnTo>
                    <a:pt x="428244" y="134492"/>
                  </a:lnTo>
                  <a:lnTo>
                    <a:pt x="426794" y="135180"/>
                  </a:lnTo>
                  <a:lnTo>
                    <a:pt x="428541" y="134492"/>
                  </a:lnTo>
                  <a:close/>
                </a:path>
                <a:path w="861695" h="688975">
                  <a:moveTo>
                    <a:pt x="637599" y="131845"/>
                  </a:moveTo>
                  <a:lnTo>
                    <a:pt x="642280" y="134270"/>
                  </a:lnTo>
                  <a:lnTo>
                    <a:pt x="643140" y="132714"/>
                  </a:lnTo>
                  <a:lnTo>
                    <a:pt x="640206" y="132714"/>
                  </a:lnTo>
                  <a:lnTo>
                    <a:pt x="637599" y="131845"/>
                  </a:lnTo>
                  <a:close/>
                </a:path>
                <a:path w="861695" h="688975">
                  <a:moveTo>
                    <a:pt x="634619" y="130301"/>
                  </a:moveTo>
                  <a:lnTo>
                    <a:pt x="637599" y="131845"/>
                  </a:lnTo>
                  <a:lnTo>
                    <a:pt x="640206" y="132714"/>
                  </a:lnTo>
                  <a:lnTo>
                    <a:pt x="634619" y="130301"/>
                  </a:lnTo>
                  <a:close/>
                </a:path>
                <a:path w="861695" h="688975">
                  <a:moveTo>
                    <a:pt x="644474" y="130301"/>
                  </a:moveTo>
                  <a:lnTo>
                    <a:pt x="634619" y="130301"/>
                  </a:lnTo>
                  <a:lnTo>
                    <a:pt x="640206" y="132714"/>
                  </a:lnTo>
                  <a:lnTo>
                    <a:pt x="643140" y="132714"/>
                  </a:lnTo>
                  <a:lnTo>
                    <a:pt x="644474" y="130301"/>
                  </a:lnTo>
                  <a:close/>
                </a:path>
                <a:path w="861695" h="688975">
                  <a:moveTo>
                    <a:pt x="647565" y="124713"/>
                  </a:moveTo>
                  <a:lnTo>
                    <a:pt x="616203" y="124713"/>
                  </a:lnTo>
                  <a:lnTo>
                    <a:pt x="637599" y="131845"/>
                  </a:lnTo>
                  <a:lnTo>
                    <a:pt x="634619" y="130301"/>
                  </a:lnTo>
                  <a:lnTo>
                    <a:pt x="644474" y="130301"/>
                  </a:lnTo>
                  <a:lnTo>
                    <a:pt x="647565" y="124713"/>
                  </a:lnTo>
                  <a:close/>
                </a:path>
                <a:path w="861695" h="688975">
                  <a:moveTo>
                    <a:pt x="448564" y="126618"/>
                  </a:moveTo>
                  <a:lnTo>
                    <a:pt x="445897" y="127507"/>
                  </a:lnTo>
                  <a:lnTo>
                    <a:pt x="447991" y="126844"/>
                  </a:lnTo>
                  <a:lnTo>
                    <a:pt x="448564" y="126618"/>
                  </a:lnTo>
                  <a:close/>
                </a:path>
                <a:path w="861695" h="688975">
                  <a:moveTo>
                    <a:pt x="447991" y="126844"/>
                  </a:moveTo>
                  <a:lnTo>
                    <a:pt x="445897" y="127507"/>
                  </a:lnTo>
                  <a:lnTo>
                    <a:pt x="446303" y="127507"/>
                  </a:lnTo>
                  <a:lnTo>
                    <a:pt x="447991" y="126844"/>
                  </a:lnTo>
                  <a:close/>
                </a:path>
                <a:path w="861695" h="688975">
                  <a:moveTo>
                    <a:pt x="448701" y="126618"/>
                  </a:moveTo>
                  <a:lnTo>
                    <a:pt x="448564" y="126618"/>
                  </a:lnTo>
                  <a:lnTo>
                    <a:pt x="447991" y="126844"/>
                  </a:lnTo>
                  <a:lnTo>
                    <a:pt x="448701" y="126618"/>
                  </a:lnTo>
                  <a:close/>
                </a:path>
                <a:path w="861695" h="688975">
                  <a:moveTo>
                    <a:pt x="595148" y="119210"/>
                  </a:moveTo>
                  <a:lnTo>
                    <a:pt x="618490" y="125475"/>
                  </a:lnTo>
                  <a:lnTo>
                    <a:pt x="616203" y="124713"/>
                  </a:lnTo>
                  <a:lnTo>
                    <a:pt x="647565" y="124713"/>
                  </a:lnTo>
                  <a:lnTo>
                    <a:pt x="650444" y="119506"/>
                  </a:lnTo>
                  <a:lnTo>
                    <a:pt x="596646" y="119506"/>
                  </a:lnTo>
                  <a:lnTo>
                    <a:pt x="595148" y="119210"/>
                  </a:lnTo>
                  <a:close/>
                </a:path>
                <a:path w="861695" h="688975">
                  <a:moveTo>
                    <a:pt x="469138" y="120141"/>
                  </a:moveTo>
                  <a:lnTo>
                    <a:pt x="466344" y="120903"/>
                  </a:lnTo>
                  <a:lnTo>
                    <a:pt x="467763" y="120577"/>
                  </a:lnTo>
                  <a:lnTo>
                    <a:pt x="469138" y="120141"/>
                  </a:lnTo>
                  <a:close/>
                </a:path>
                <a:path w="861695" h="688975">
                  <a:moveTo>
                    <a:pt x="467763" y="120577"/>
                  </a:moveTo>
                  <a:lnTo>
                    <a:pt x="466344" y="120903"/>
                  </a:lnTo>
                  <a:lnTo>
                    <a:pt x="466733" y="120903"/>
                  </a:lnTo>
                  <a:lnTo>
                    <a:pt x="467763" y="120577"/>
                  </a:lnTo>
                  <a:close/>
                </a:path>
                <a:path w="861695" h="688975">
                  <a:moveTo>
                    <a:pt x="469657" y="120141"/>
                  </a:moveTo>
                  <a:lnTo>
                    <a:pt x="469138" y="120141"/>
                  </a:lnTo>
                  <a:lnTo>
                    <a:pt x="467763" y="120577"/>
                  </a:lnTo>
                  <a:lnTo>
                    <a:pt x="469657" y="120141"/>
                  </a:lnTo>
                  <a:close/>
                </a:path>
                <a:path w="861695" h="688975">
                  <a:moveTo>
                    <a:pt x="594360" y="118999"/>
                  </a:moveTo>
                  <a:lnTo>
                    <a:pt x="595148" y="119210"/>
                  </a:lnTo>
                  <a:lnTo>
                    <a:pt x="596646" y="119506"/>
                  </a:lnTo>
                  <a:lnTo>
                    <a:pt x="594360" y="118999"/>
                  </a:lnTo>
                  <a:close/>
                </a:path>
                <a:path w="861695" h="688975">
                  <a:moveTo>
                    <a:pt x="650725" y="118999"/>
                  </a:moveTo>
                  <a:lnTo>
                    <a:pt x="594360" y="118999"/>
                  </a:lnTo>
                  <a:lnTo>
                    <a:pt x="596646" y="119506"/>
                  </a:lnTo>
                  <a:lnTo>
                    <a:pt x="650444" y="119506"/>
                  </a:lnTo>
                  <a:lnTo>
                    <a:pt x="650725" y="118999"/>
                  </a:lnTo>
                  <a:close/>
                </a:path>
                <a:path w="861695" h="688975">
                  <a:moveTo>
                    <a:pt x="574299" y="115084"/>
                  </a:moveTo>
                  <a:lnTo>
                    <a:pt x="595148" y="119210"/>
                  </a:lnTo>
                  <a:lnTo>
                    <a:pt x="594360" y="118999"/>
                  </a:lnTo>
                  <a:lnTo>
                    <a:pt x="650725" y="118999"/>
                  </a:lnTo>
                  <a:lnTo>
                    <a:pt x="652832" y="115188"/>
                  </a:lnTo>
                  <a:lnTo>
                    <a:pt x="575182" y="115188"/>
                  </a:lnTo>
                  <a:lnTo>
                    <a:pt x="574299" y="115084"/>
                  </a:lnTo>
                  <a:close/>
                </a:path>
                <a:path w="861695" h="688975">
                  <a:moveTo>
                    <a:pt x="490093" y="115442"/>
                  </a:moveTo>
                  <a:lnTo>
                    <a:pt x="486918" y="115950"/>
                  </a:lnTo>
                  <a:lnTo>
                    <a:pt x="489404" y="115601"/>
                  </a:lnTo>
                  <a:lnTo>
                    <a:pt x="490093" y="115442"/>
                  </a:lnTo>
                  <a:close/>
                </a:path>
                <a:path w="861695" h="688975">
                  <a:moveTo>
                    <a:pt x="489404" y="115601"/>
                  </a:moveTo>
                  <a:lnTo>
                    <a:pt x="486918" y="115950"/>
                  </a:lnTo>
                  <a:lnTo>
                    <a:pt x="487883" y="115950"/>
                  </a:lnTo>
                  <a:lnTo>
                    <a:pt x="489404" y="115601"/>
                  </a:lnTo>
                  <a:close/>
                </a:path>
                <a:path w="861695" h="688975">
                  <a:moveTo>
                    <a:pt x="490530" y="115442"/>
                  </a:moveTo>
                  <a:lnTo>
                    <a:pt x="490093" y="115442"/>
                  </a:lnTo>
                  <a:lnTo>
                    <a:pt x="489404" y="115601"/>
                  </a:lnTo>
                  <a:lnTo>
                    <a:pt x="490530" y="115442"/>
                  </a:lnTo>
                  <a:close/>
                </a:path>
                <a:path w="861695" h="688975">
                  <a:moveTo>
                    <a:pt x="572262" y="114680"/>
                  </a:moveTo>
                  <a:lnTo>
                    <a:pt x="574299" y="115084"/>
                  </a:lnTo>
                  <a:lnTo>
                    <a:pt x="575182" y="115188"/>
                  </a:lnTo>
                  <a:lnTo>
                    <a:pt x="572262" y="114680"/>
                  </a:lnTo>
                  <a:close/>
                </a:path>
                <a:path w="861695" h="688975">
                  <a:moveTo>
                    <a:pt x="653113" y="114680"/>
                  </a:moveTo>
                  <a:lnTo>
                    <a:pt x="572262" y="114680"/>
                  </a:lnTo>
                  <a:lnTo>
                    <a:pt x="575182" y="115188"/>
                  </a:lnTo>
                  <a:lnTo>
                    <a:pt x="652832" y="115188"/>
                  </a:lnTo>
                  <a:lnTo>
                    <a:pt x="653113" y="114680"/>
                  </a:lnTo>
                  <a:close/>
                </a:path>
                <a:path w="861695" h="688975">
                  <a:moveTo>
                    <a:pt x="552136" y="112456"/>
                  </a:moveTo>
                  <a:lnTo>
                    <a:pt x="574299" y="115084"/>
                  </a:lnTo>
                  <a:lnTo>
                    <a:pt x="572262" y="114680"/>
                  </a:lnTo>
                  <a:lnTo>
                    <a:pt x="653113" y="114680"/>
                  </a:lnTo>
                  <a:lnTo>
                    <a:pt x="654307" y="112522"/>
                  </a:lnTo>
                  <a:lnTo>
                    <a:pt x="553720" y="112522"/>
                  </a:lnTo>
                  <a:lnTo>
                    <a:pt x="552136" y="112456"/>
                  </a:lnTo>
                  <a:close/>
                </a:path>
                <a:path w="861695" h="688975">
                  <a:moveTo>
                    <a:pt x="511301" y="112522"/>
                  </a:moveTo>
                  <a:lnTo>
                    <a:pt x="508889" y="112775"/>
                  </a:lnTo>
                  <a:lnTo>
                    <a:pt x="510378" y="112651"/>
                  </a:lnTo>
                  <a:lnTo>
                    <a:pt x="511301" y="112522"/>
                  </a:lnTo>
                  <a:close/>
                </a:path>
                <a:path w="861695" h="688975">
                  <a:moveTo>
                    <a:pt x="510378" y="112651"/>
                  </a:moveTo>
                  <a:lnTo>
                    <a:pt x="508889" y="112775"/>
                  </a:lnTo>
                  <a:lnTo>
                    <a:pt x="509495" y="112775"/>
                  </a:lnTo>
                  <a:lnTo>
                    <a:pt x="510378" y="112651"/>
                  </a:lnTo>
                  <a:close/>
                </a:path>
                <a:path w="861695" h="688975">
                  <a:moveTo>
                    <a:pt x="511937" y="112522"/>
                  </a:moveTo>
                  <a:lnTo>
                    <a:pt x="511301" y="112522"/>
                  </a:lnTo>
                  <a:lnTo>
                    <a:pt x="510378" y="112651"/>
                  </a:lnTo>
                  <a:lnTo>
                    <a:pt x="511937" y="112522"/>
                  </a:lnTo>
                  <a:close/>
                </a:path>
                <a:path w="861695" h="688975">
                  <a:moveTo>
                    <a:pt x="550545" y="112267"/>
                  </a:moveTo>
                  <a:lnTo>
                    <a:pt x="552136" y="112456"/>
                  </a:lnTo>
                  <a:lnTo>
                    <a:pt x="553720" y="112522"/>
                  </a:lnTo>
                  <a:lnTo>
                    <a:pt x="550545" y="112267"/>
                  </a:lnTo>
                  <a:close/>
                </a:path>
                <a:path w="861695" h="688975">
                  <a:moveTo>
                    <a:pt x="654448" y="112267"/>
                  </a:moveTo>
                  <a:lnTo>
                    <a:pt x="550545" y="112267"/>
                  </a:lnTo>
                  <a:lnTo>
                    <a:pt x="553720" y="112522"/>
                  </a:lnTo>
                  <a:lnTo>
                    <a:pt x="654307" y="112522"/>
                  </a:lnTo>
                  <a:lnTo>
                    <a:pt x="654448" y="112267"/>
                  </a:lnTo>
                  <a:close/>
                </a:path>
                <a:path w="861695" h="688975">
                  <a:moveTo>
                    <a:pt x="654869" y="111505"/>
                  </a:moveTo>
                  <a:lnTo>
                    <a:pt x="531749" y="111505"/>
                  </a:lnTo>
                  <a:lnTo>
                    <a:pt x="530218" y="111552"/>
                  </a:lnTo>
                  <a:lnTo>
                    <a:pt x="552136" y="112456"/>
                  </a:lnTo>
                  <a:lnTo>
                    <a:pt x="550545" y="112267"/>
                  </a:lnTo>
                  <a:lnTo>
                    <a:pt x="654448" y="112267"/>
                  </a:lnTo>
                  <a:lnTo>
                    <a:pt x="654869" y="111505"/>
                  </a:lnTo>
                  <a:close/>
                </a:path>
                <a:path w="861695" h="688975">
                  <a:moveTo>
                    <a:pt x="521080" y="111760"/>
                  </a:moveTo>
                  <a:lnTo>
                    <a:pt x="519302" y="111887"/>
                  </a:lnTo>
                  <a:lnTo>
                    <a:pt x="519704" y="111874"/>
                  </a:lnTo>
                  <a:lnTo>
                    <a:pt x="521080" y="111760"/>
                  </a:lnTo>
                  <a:close/>
                </a:path>
                <a:path w="861695" h="688975">
                  <a:moveTo>
                    <a:pt x="523451" y="111760"/>
                  </a:moveTo>
                  <a:lnTo>
                    <a:pt x="521080" y="111760"/>
                  </a:lnTo>
                  <a:lnTo>
                    <a:pt x="519704" y="111874"/>
                  </a:lnTo>
                  <a:lnTo>
                    <a:pt x="523451" y="111760"/>
                  </a:lnTo>
                  <a:close/>
                </a:path>
                <a:path w="861695" h="688975">
                  <a:moveTo>
                    <a:pt x="531749" y="111505"/>
                  </a:moveTo>
                  <a:lnTo>
                    <a:pt x="529081" y="111505"/>
                  </a:lnTo>
                  <a:lnTo>
                    <a:pt x="530218" y="111552"/>
                  </a:lnTo>
                  <a:lnTo>
                    <a:pt x="531749" y="111505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87768" y="2281427"/>
              <a:ext cx="2106295" cy="485140"/>
            </a:xfrm>
            <a:custGeom>
              <a:avLst/>
              <a:gdLst/>
              <a:ahLst/>
              <a:cxnLst/>
              <a:rect l="l" t="t" r="r" b="b"/>
              <a:pathLst>
                <a:path w="2106295" h="485139">
                  <a:moveTo>
                    <a:pt x="2025396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2025396" y="484632"/>
                  </a:lnTo>
                  <a:lnTo>
                    <a:pt x="2056822" y="478280"/>
                  </a:lnTo>
                  <a:lnTo>
                    <a:pt x="2082498" y="460962"/>
                  </a:lnTo>
                  <a:lnTo>
                    <a:pt x="2099816" y="435286"/>
                  </a:lnTo>
                  <a:lnTo>
                    <a:pt x="2106167" y="403860"/>
                  </a:lnTo>
                  <a:lnTo>
                    <a:pt x="2106167" y="80772"/>
                  </a:lnTo>
                  <a:lnTo>
                    <a:pt x="2099816" y="49345"/>
                  </a:lnTo>
                  <a:lnTo>
                    <a:pt x="2082498" y="23669"/>
                  </a:lnTo>
                  <a:lnTo>
                    <a:pt x="2056822" y="6351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70826" y="2324227"/>
            <a:ext cx="193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PERIODE: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TAHUNAN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899160"/>
            <a:ext cx="11518900" cy="5123815"/>
            <a:chOff x="478536" y="899160"/>
            <a:chExt cx="11518900" cy="5123815"/>
          </a:xfrm>
        </p:grpSpPr>
        <p:sp>
          <p:nvSpPr>
            <p:cNvPr id="3" name="object 3"/>
            <p:cNvSpPr/>
            <p:nvPr/>
          </p:nvSpPr>
          <p:spPr>
            <a:xfrm>
              <a:off x="478536" y="899160"/>
              <a:ext cx="11518392" cy="5123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8456" y="2473452"/>
              <a:ext cx="4792980" cy="495300"/>
            </a:xfrm>
            <a:custGeom>
              <a:avLst/>
              <a:gdLst/>
              <a:ahLst/>
              <a:cxnLst/>
              <a:rect l="l" t="t" r="r" b="b"/>
              <a:pathLst>
                <a:path w="4792980" h="495300">
                  <a:moveTo>
                    <a:pt x="4710430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4710430" y="495300"/>
                  </a:lnTo>
                  <a:lnTo>
                    <a:pt x="4742562" y="488813"/>
                  </a:lnTo>
                  <a:lnTo>
                    <a:pt x="4768802" y="471122"/>
                  </a:lnTo>
                  <a:lnTo>
                    <a:pt x="4786493" y="444882"/>
                  </a:lnTo>
                  <a:lnTo>
                    <a:pt x="4792980" y="412750"/>
                  </a:lnTo>
                  <a:lnTo>
                    <a:pt x="4792980" y="82550"/>
                  </a:lnTo>
                  <a:lnTo>
                    <a:pt x="4786493" y="50417"/>
                  </a:lnTo>
                  <a:lnTo>
                    <a:pt x="4768802" y="24177"/>
                  </a:lnTo>
                  <a:lnTo>
                    <a:pt x="4742562" y="6486"/>
                  </a:lnTo>
                  <a:lnTo>
                    <a:pt x="471043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94123" y="2590038"/>
            <a:ext cx="2799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Tampilan </a:t>
            </a: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saat tombol</a:t>
            </a:r>
            <a:r>
              <a:rPr sz="1400" spc="-11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konfirmasi</a:t>
            </a:r>
            <a:endParaRPr sz="1400">
              <a:latin typeface="URW Gothic"/>
              <a:cs typeface="URW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0755" y="2590038"/>
            <a:ext cx="485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di</a:t>
            </a:r>
            <a:r>
              <a:rPr sz="1400" spc="-6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klik</a:t>
            </a:r>
            <a:endParaRPr sz="1400">
              <a:latin typeface="URW Gothic"/>
              <a:cs typeface="URW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37732" y="2538983"/>
            <a:ext cx="1011936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629412"/>
            <a:ext cx="11242675" cy="5334000"/>
            <a:chOff x="501333" y="629412"/>
            <a:chExt cx="11242675" cy="5334000"/>
          </a:xfrm>
        </p:grpSpPr>
        <p:sp>
          <p:nvSpPr>
            <p:cNvPr id="3" name="object 3"/>
            <p:cNvSpPr/>
            <p:nvPr/>
          </p:nvSpPr>
          <p:spPr>
            <a:xfrm>
              <a:off x="594360" y="629412"/>
              <a:ext cx="10873740" cy="533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2079" y="2679191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80">
                  <a:moveTo>
                    <a:pt x="136220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1" y="374650"/>
                  </a:lnTo>
                  <a:lnTo>
                    <a:pt x="1437131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07584" y="2723768"/>
            <a:ext cx="1246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Isi pada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kolom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20306" y="1479803"/>
            <a:ext cx="2959100" cy="1477010"/>
            <a:chOff x="6520306" y="1479803"/>
            <a:chExt cx="2959100" cy="1477010"/>
          </a:xfrm>
        </p:grpSpPr>
        <p:sp>
          <p:nvSpPr>
            <p:cNvPr id="7" name="object 7"/>
            <p:cNvSpPr/>
            <p:nvPr/>
          </p:nvSpPr>
          <p:spPr>
            <a:xfrm>
              <a:off x="6520306" y="2267457"/>
              <a:ext cx="861694" cy="688975"/>
            </a:xfrm>
            <a:custGeom>
              <a:avLst/>
              <a:gdLst/>
              <a:ahLst/>
              <a:cxnLst/>
              <a:rect l="l" t="t" r="r" b="b"/>
              <a:pathLst>
                <a:path w="861695" h="688975">
                  <a:moveTo>
                    <a:pt x="90227" y="464929"/>
                  </a:moveTo>
                  <a:lnTo>
                    <a:pt x="82849" y="465445"/>
                  </a:lnTo>
                  <a:lnTo>
                    <a:pt x="43640" y="485028"/>
                  </a:lnTo>
                  <a:lnTo>
                    <a:pt x="14646" y="517876"/>
                  </a:lnTo>
                  <a:lnTo>
                    <a:pt x="0" y="560831"/>
                  </a:lnTo>
                  <a:lnTo>
                    <a:pt x="3091" y="606125"/>
                  </a:lnTo>
                  <a:lnTo>
                    <a:pt x="22637" y="645334"/>
                  </a:lnTo>
                  <a:lnTo>
                    <a:pt x="55471" y="674328"/>
                  </a:lnTo>
                  <a:lnTo>
                    <a:pt x="98425" y="688975"/>
                  </a:lnTo>
                  <a:lnTo>
                    <a:pt x="143718" y="685865"/>
                  </a:lnTo>
                  <a:lnTo>
                    <a:pt x="182927" y="666289"/>
                  </a:lnTo>
                  <a:lnTo>
                    <a:pt x="211921" y="633450"/>
                  </a:lnTo>
                  <a:lnTo>
                    <a:pt x="226568" y="590550"/>
                  </a:lnTo>
                  <a:lnTo>
                    <a:pt x="225909" y="580897"/>
                  </a:lnTo>
                  <a:lnTo>
                    <a:pt x="151002" y="580897"/>
                  </a:lnTo>
                  <a:lnTo>
                    <a:pt x="75565" y="570356"/>
                  </a:lnTo>
                  <a:lnTo>
                    <a:pt x="90227" y="464929"/>
                  </a:lnTo>
                  <a:close/>
                </a:path>
                <a:path w="861695" h="688975">
                  <a:moveTo>
                    <a:pt x="128143" y="462279"/>
                  </a:moveTo>
                  <a:lnTo>
                    <a:pt x="90227" y="464929"/>
                  </a:lnTo>
                  <a:lnTo>
                    <a:pt x="75565" y="570356"/>
                  </a:lnTo>
                  <a:lnTo>
                    <a:pt x="151002" y="580897"/>
                  </a:lnTo>
                  <a:lnTo>
                    <a:pt x="165760" y="475171"/>
                  </a:lnTo>
                  <a:lnTo>
                    <a:pt x="128143" y="462279"/>
                  </a:lnTo>
                  <a:close/>
                </a:path>
                <a:path w="861695" h="688975">
                  <a:moveTo>
                    <a:pt x="165760" y="475171"/>
                  </a:moveTo>
                  <a:lnTo>
                    <a:pt x="151002" y="580897"/>
                  </a:lnTo>
                  <a:lnTo>
                    <a:pt x="225909" y="580897"/>
                  </a:lnTo>
                  <a:lnTo>
                    <a:pt x="223476" y="545254"/>
                  </a:lnTo>
                  <a:lnTo>
                    <a:pt x="203930" y="506031"/>
                  </a:lnTo>
                  <a:lnTo>
                    <a:pt x="171096" y="477000"/>
                  </a:lnTo>
                  <a:lnTo>
                    <a:pt x="165760" y="475171"/>
                  </a:lnTo>
                  <a:close/>
                </a:path>
                <a:path w="861695" h="688975">
                  <a:moveTo>
                    <a:pt x="167559" y="462279"/>
                  </a:moveTo>
                  <a:lnTo>
                    <a:pt x="128143" y="462279"/>
                  </a:lnTo>
                  <a:lnTo>
                    <a:pt x="165760" y="475171"/>
                  </a:lnTo>
                  <a:lnTo>
                    <a:pt x="167559" y="462279"/>
                  </a:lnTo>
                  <a:close/>
                </a:path>
                <a:path w="861695" h="688975">
                  <a:moveTo>
                    <a:pt x="530606" y="35305"/>
                  </a:moveTo>
                  <a:lnTo>
                    <a:pt x="474345" y="40766"/>
                  </a:lnTo>
                  <a:lnTo>
                    <a:pt x="421640" y="55244"/>
                  </a:lnTo>
                  <a:lnTo>
                    <a:pt x="372491" y="76580"/>
                  </a:lnTo>
                  <a:lnTo>
                    <a:pt x="327025" y="103377"/>
                  </a:lnTo>
                  <a:lnTo>
                    <a:pt x="285369" y="134112"/>
                  </a:lnTo>
                  <a:lnTo>
                    <a:pt x="247776" y="167258"/>
                  </a:lnTo>
                  <a:lnTo>
                    <a:pt x="213868" y="201675"/>
                  </a:lnTo>
                  <a:lnTo>
                    <a:pt x="183896" y="235712"/>
                  </a:lnTo>
                  <a:lnTo>
                    <a:pt x="157225" y="270763"/>
                  </a:lnTo>
                  <a:lnTo>
                    <a:pt x="134874" y="310006"/>
                  </a:lnTo>
                  <a:lnTo>
                    <a:pt x="117601" y="351027"/>
                  </a:lnTo>
                  <a:lnTo>
                    <a:pt x="104267" y="393064"/>
                  </a:lnTo>
                  <a:lnTo>
                    <a:pt x="94234" y="436117"/>
                  </a:lnTo>
                  <a:lnTo>
                    <a:pt x="90227" y="464929"/>
                  </a:lnTo>
                  <a:lnTo>
                    <a:pt x="128143" y="462279"/>
                  </a:lnTo>
                  <a:lnTo>
                    <a:pt x="167559" y="462279"/>
                  </a:lnTo>
                  <a:lnTo>
                    <a:pt x="169137" y="450976"/>
                  </a:lnTo>
                  <a:lnTo>
                    <a:pt x="169545" y="448055"/>
                  </a:lnTo>
                  <a:lnTo>
                    <a:pt x="173109" y="432053"/>
                  </a:lnTo>
                  <a:lnTo>
                    <a:pt x="173354" y="430911"/>
                  </a:lnTo>
                  <a:lnTo>
                    <a:pt x="177577" y="414146"/>
                  </a:lnTo>
                  <a:lnTo>
                    <a:pt x="177673" y="413638"/>
                  </a:lnTo>
                  <a:lnTo>
                    <a:pt x="178053" y="412241"/>
                  </a:lnTo>
                  <a:lnTo>
                    <a:pt x="182908" y="395604"/>
                  </a:lnTo>
                  <a:lnTo>
                    <a:pt x="183388" y="393953"/>
                  </a:lnTo>
                  <a:lnTo>
                    <a:pt x="189484" y="376300"/>
                  </a:lnTo>
                  <a:lnTo>
                    <a:pt x="195394" y="360933"/>
                  </a:lnTo>
                  <a:lnTo>
                    <a:pt x="196215" y="358775"/>
                  </a:lnTo>
                  <a:lnTo>
                    <a:pt x="202893" y="344424"/>
                  </a:lnTo>
                  <a:lnTo>
                    <a:pt x="203708" y="342645"/>
                  </a:lnTo>
                  <a:lnTo>
                    <a:pt x="211008" y="328929"/>
                  </a:lnTo>
                  <a:lnTo>
                    <a:pt x="210820" y="328929"/>
                  </a:lnTo>
                  <a:lnTo>
                    <a:pt x="212217" y="326643"/>
                  </a:lnTo>
                  <a:lnTo>
                    <a:pt x="219934" y="314325"/>
                  </a:lnTo>
                  <a:lnTo>
                    <a:pt x="221361" y="312038"/>
                  </a:lnTo>
                  <a:lnTo>
                    <a:pt x="230302" y="299719"/>
                  </a:lnTo>
                  <a:lnTo>
                    <a:pt x="231394" y="298195"/>
                  </a:lnTo>
                  <a:lnTo>
                    <a:pt x="242341" y="284606"/>
                  </a:lnTo>
                  <a:lnTo>
                    <a:pt x="255276" y="269366"/>
                  </a:lnTo>
                  <a:lnTo>
                    <a:pt x="256032" y="268477"/>
                  </a:lnTo>
                  <a:lnTo>
                    <a:pt x="269426" y="253745"/>
                  </a:lnTo>
                  <a:lnTo>
                    <a:pt x="284019" y="238378"/>
                  </a:lnTo>
                  <a:lnTo>
                    <a:pt x="284988" y="237362"/>
                  </a:lnTo>
                  <a:lnTo>
                    <a:pt x="300482" y="222250"/>
                  </a:lnTo>
                  <a:lnTo>
                    <a:pt x="315897" y="208152"/>
                  </a:lnTo>
                  <a:lnTo>
                    <a:pt x="316865" y="207263"/>
                  </a:lnTo>
                  <a:lnTo>
                    <a:pt x="332809" y="193801"/>
                  </a:lnTo>
                  <a:lnTo>
                    <a:pt x="334010" y="192786"/>
                  </a:lnTo>
                  <a:lnTo>
                    <a:pt x="350346" y="180212"/>
                  </a:lnTo>
                  <a:lnTo>
                    <a:pt x="351663" y="179196"/>
                  </a:lnTo>
                  <a:lnTo>
                    <a:pt x="368623" y="167386"/>
                  </a:lnTo>
                  <a:lnTo>
                    <a:pt x="368426" y="167386"/>
                  </a:lnTo>
                  <a:lnTo>
                    <a:pt x="387254" y="155575"/>
                  </a:lnTo>
                  <a:lnTo>
                    <a:pt x="388874" y="154558"/>
                  </a:lnTo>
                  <a:lnTo>
                    <a:pt x="389047" y="154558"/>
                  </a:lnTo>
                  <a:lnTo>
                    <a:pt x="406379" y="144906"/>
                  </a:lnTo>
                  <a:lnTo>
                    <a:pt x="406146" y="144906"/>
                  </a:lnTo>
                  <a:lnTo>
                    <a:pt x="408432" y="143763"/>
                  </a:lnTo>
                  <a:lnTo>
                    <a:pt x="425973" y="135508"/>
                  </a:lnTo>
                  <a:lnTo>
                    <a:pt x="425831" y="135508"/>
                  </a:lnTo>
                  <a:lnTo>
                    <a:pt x="428117" y="134492"/>
                  </a:lnTo>
                  <a:lnTo>
                    <a:pt x="428378" y="134492"/>
                  </a:lnTo>
                  <a:lnTo>
                    <a:pt x="448437" y="126491"/>
                  </a:lnTo>
                  <a:lnTo>
                    <a:pt x="449102" y="126491"/>
                  </a:lnTo>
                  <a:lnTo>
                    <a:pt x="466733" y="120903"/>
                  </a:lnTo>
                  <a:lnTo>
                    <a:pt x="466217" y="120903"/>
                  </a:lnTo>
                  <a:lnTo>
                    <a:pt x="469138" y="120141"/>
                  </a:lnTo>
                  <a:lnTo>
                    <a:pt x="469472" y="120141"/>
                  </a:lnTo>
                  <a:lnTo>
                    <a:pt x="487379" y="115950"/>
                  </a:lnTo>
                  <a:lnTo>
                    <a:pt x="486918" y="115950"/>
                  </a:lnTo>
                  <a:lnTo>
                    <a:pt x="490093" y="115315"/>
                  </a:lnTo>
                  <a:lnTo>
                    <a:pt x="491272" y="115315"/>
                  </a:lnTo>
                  <a:lnTo>
                    <a:pt x="511301" y="112394"/>
                  </a:lnTo>
                  <a:lnTo>
                    <a:pt x="513381" y="112394"/>
                  </a:lnTo>
                  <a:lnTo>
                    <a:pt x="519541" y="111887"/>
                  </a:lnTo>
                  <a:lnTo>
                    <a:pt x="519302" y="111887"/>
                  </a:lnTo>
                  <a:lnTo>
                    <a:pt x="521081" y="111759"/>
                  </a:lnTo>
                  <a:lnTo>
                    <a:pt x="523409" y="111759"/>
                  </a:lnTo>
                  <a:lnTo>
                    <a:pt x="530185" y="111550"/>
                  </a:lnTo>
                  <a:lnTo>
                    <a:pt x="528954" y="111505"/>
                  </a:lnTo>
                  <a:lnTo>
                    <a:pt x="654725" y="111505"/>
                  </a:lnTo>
                  <a:lnTo>
                    <a:pt x="678975" y="67577"/>
                  </a:lnTo>
                  <a:lnTo>
                    <a:pt x="666876" y="61340"/>
                  </a:lnTo>
                  <a:lnTo>
                    <a:pt x="639064" y="52196"/>
                  </a:lnTo>
                  <a:lnTo>
                    <a:pt x="612648" y="45084"/>
                  </a:lnTo>
                  <a:lnTo>
                    <a:pt x="585597" y="39624"/>
                  </a:lnTo>
                  <a:lnTo>
                    <a:pt x="558038" y="36321"/>
                  </a:lnTo>
                  <a:lnTo>
                    <a:pt x="530606" y="35305"/>
                  </a:lnTo>
                  <a:close/>
                </a:path>
                <a:path w="861695" h="688975">
                  <a:moveTo>
                    <a:pt x="169545" y="448055"/>
                  </a:moveTo>
                  <a:lnTo>
                    <a:pt x="169037" y="450976"/>
                  </a:lnTo>
                  <a:lnTo>
                    <a:pt x="169322" y="449650"/>
                  </a:lnTo>
                  <a:lnTo>
                    <a:pt x="169545" y="448055"/>
                  </a:lnTo>
                  <a:close/>
                </a:path>
                <a:path w="861695" h="688975">
                  <a:moveTo>
                    <a:pt x="169322" y="449650"/>
                  </a:moveTo>
                  <a:lnTo>
                    <a:pt x="169037" y="450976"/>
                  </a:lnTo>
                  <a:lnTo>
                    <a:pt x="169322" y="449650"/>
                  </a:lnTo>
                  <a:close/>
                </a:path>
                <a:path w="861695" h="688975">
                  <a:moveTo>
                    <a:pt x="169665" y="448055"/>
                  </a:moveTo>
                  <a:lnTo>
                    <a:pt x="169322" y="449650"/>
                  </a:lnTo>
                  <a:lnTo>
                    <a:pt x="169665" y="448055"/>
                  </a:lnTo>
                  <a:close/>
                </a:path>
                <a:path w="861695" h="688975">
                  <a:moveTo>
                    <a:pt x="173386" y="430911"/>
                  </a:moveTo>
                  <a:lnTo>
                    <a:pt x="173158" y="431823"/>
                  </a:lnTo>
                  <a:lnTo>
                    <a:pt x="173386" y="430911"/>
                  </a:lnTo>
                  <a:close/>
                </a:path>
                <a:path w="861695" h="688975">
                  <a:moveTo>
                    <a:pt x="178053" y="412241"/>
                  </a:moveTo>
                  <a:lnTo>
                    <a:pt x="177673" y="413638"/>
                  </a:lnTo>
                  <a:lnTo>
                    <a:pt x="177901" y="412851"/>
                  </a:lnTo>
                  <a:lnTo>
                    <a:pt x="178053" y="412241"/>
                  </a:lnTo>
                  <a:close/>
                </a:path>
                <a:path w="861695" h="688975">
                  <a:moveTo>
                    <a:pt x="177901" y="412851"/>
                  </a:moveTo>
                  <a:lnTo>
                    <a:pt x="177673" y="413638"/>
                  </a:lnTo>
                  <a:lnTo>
                    <a:pt x="177901" y="412851"/>
                  </a:lnTo>
                  <a:close/>
                </a:path>
                <a:path w="861695" h="688975">
                  <a:moveTo>
                    <a:pt x="178078" y="412241"/>
                  </a:moveTo>
                  <a:lnTo>
                    <a:pt x="177901" y="412851"/>
                  </a:lnTo>
                  <a:lnTo>
                    <a:pt x="178078" y="412241"/>
                  </a:lnTo>
                  <a:close/>
                </a:path>
                <a:path w="861695" h="688975">
                  <a:moveTo>
                    <a:pt x="183388" y="393953"/>
                  </a:moveTo>
                  <a:lnTo>
                    <a:pt x="182879" y="395604"/>
                  </a:lnTo>
                  <a:lnTo>
                    <a:pt x="183069" y="395051"/>
                  </a:lnTo>
                  <a:lnTo>
                    <a:pt x="183388" y="393953"/>
                  </a:lnTo>
                  <a:close/>
                </a:path>
                <a:path w="861695" h="688975">
                  <a:moveTo>
                    <a:pt x="183069" y="395051"/>
                  </a:moveTo>
                  <a:lnTo>
                    <a:pt x="182879" y="395604"/>
                  </a:lnTo>
                  <a:lnTo>
                    <a:pt x="183069" y="395051"/>
                  </a:lnTo>
                  <a:close/>
                </a:path>
                <a:path w="861695" h="688975">
                  <a:moveTo>
                    <a:pt x="183444" y="393953"/>
                  </a:moveTo>
                  <a:lnTo>
                    <a:pt x="183069" y="395051"/>
                  </a:lnTo>
                  <a:lnTo>
                    <a:pt x="183444" y="393953"/>
                  </a:lnTo>
                  <a:close/>
                </a:path>
                <a:path w="861695" h="688975">
                  <a:moveTo>
                    <a:pt x="189555" y="376300"/>
                  </a:moveTo>
                  <a:lnTo>
                    <a:pt x="188975" y="377825"/>
                  </a:lnTo>
                  <a:lnTo>
                    <a:pt x="189555" y="376300"/>
                  </a:lnTo>
                  <a:close/>
                </a:path>
                <a:path w="861695" h="688975">
                  <a:moveTo>
                    <a:pt x="196215" y="358775"/>
                  </a:moveTo>
                  <a:lnTo>
                    <a:pt x="195325" y="360933"/>
                  </a:lnTo>
                  <a:lnTo>
                    <a:pt x="195727" y="360058"/>
                  </a:lnTo>
                  <a:lnTo>
                    <a:pt x="196215" y="358775"/>
                  </a:lnTo>
                  <a:close/>
                </a:path>
                <a:path w="861695" h="688975">
                  <a:moveTo>
                    <a:pt x="195727" y="360058"/>
                  </a:moveTo>
                  <a:lnTo>
                    <a:pt x="195325" y="360933"/>
                  </a:lnTo>
                  <a:lnTo>
                    <a:pt x="195727" y="360058"/>
                  </a:lnTo>
                  <a:close/>
                </a:path>
                <a:path w="861695" h="688975">
                  <a:moveTo>
                    <a:pt x="196315" y="358775"/>
                  </a:moveTo>
                  <a:lnTo>
                    <a:pt x="195727" y="360058"/>
                  </a:lnTo>
                  <a:lnTo>
                    <a:pt x="196315" y="358775"/>
                  </a:lnTo>
                  <a:close/>
                </a:path>
                <a:path w="861695" h="688975">
                  <a:moveTo>
                    <a:pt x="203708" y="342645"/>
                  </a:moveTo>
                  <a:lnTo>
                    <a:pt x="202819" y="344424"/>
                  </a:lnTo>
                  <a:lnTo>
                    <a:pt x="203376" y="343369"/>
                  </a:lnTo>
                  <a:lnTo>
                    <a:pt x="203708" y="342645"/>
                  </a:lnTo>
                  <a:close/>
                </a:path>
                <a:path w="861695" h="688975">
                  <a:moveTo>
                    <a:pt x="203376" y="343369"/>
                  </a:moveTo>
                  <a:lnTo>
                    <a:pt x="202819" y="344424"/>
                  </a:lnTo>
                  <a:lnTo>
                    <a:pt x="203376" y="343369"/>
                  </a:lnTo>
                  <a:close/>
                </a:path>
                <a:path w="861695" h="688975">
                  <a:moveTo>
                    <a:pt x="203758" y="342645"/>
                  </a:moveTo>
                  <a:lnTo>
                    <a:pt x="203376" y="343369"/>
                  </a:lnTo>
                  <a:lnTo>
                    <a:pt x="203758" y="342645"/>
                  </a:lnTo>
                  <a:close/>
                </a:path>
                <a:path w="861695" h="688975">
                  <a:moveTo>
                    <a:pt x="212217" y="326643"/>
                  </a:moveTo>
                  <a:lnTo>
                    <a:pt x="210820" y="328929"/>
                  </a:lnTo>
                  <a:lnTo>
                    <a:pt x="212053" y="326953"/>
                  </a:lnTo>
                  <a:lnTo>
                    <a:pt x="212217" y="326643"/>
                  </a:lnTo>
                  <a:close/>
                </a:path>
                <a:path w="861695" h="688975">
                  <a:moveTo>
                    <a:pt x="212053" y="326953"/>
                  </a:moveTo>
                  <a:lnTo>
                    <a:pt x="210820" y="328929"/>
                  </a:lnTo>
                  <a:lnTo>
                    <a:pt x="211008" y="328929"/>
                  </a:lnTo>
                  <a:lnTo>
                    <a:pt x="212053" y="326953"/>
                  </a:lnTo>
                  <a:close/>
                </a:path>
                <a:path w="861695" h="688975">
                  <a:moveTo>
                    <a:pt x="212246" y="326643"/>
                  </a:moveTo>
                  <a:lnTo>
                    <a:pt x="212053" y="326953"/>
                  </a:lnTo>
                  <a:lnTo>
                    <a:pt x="212246" y="326643"/>
                  </a:lnTo>
                  <a:close/>
                </a:path>
                <a:path w="861695" h="688975">
                  <a:moveTo>
                    <a:pt x="221361" y="312038"/>
                  </a:moveTo>
                  <a:lnTo>
                    <a:pt x="219837" y="314325"/>
                  </a:lnTo>
                  <a:lnTo>
                    <a:pt x="220591" y="313271"/>
                  </a:lnTo>
                  <a:lnTo>
                    <a:pt x="221361" y="312038"/>
                  </a:lnTo>
                  <a:close/>
                </a:path>
                <a:path w="861695" h="688975">
                  <a:moveTo>
                    <a:pt x="220591" y="313271"/>
                  </a:moveTo>
                  <a:lnTo>
                    <a:pt x="219837" y="314325"/>
                  </a:lnTo>
                  <a:lnTo>
                    <a:pt x="220591" y="313271"/>
                  </a:lnTo>
                  <a:close/>
                </a:path>
                <a:path w="861695" h="688975">
                  <a:moveTo>
                    <a:pt x="221475" y="312038"/>
                  </a:moveTo>
                  <a:lnTo>
                    <a:pt x="220591" y="313271"/>
                  </a:lnTo>
                  <a:lnTo>
                    <a:pt x="221475" y="312038"/>
                  </a:lnTo>
                  <a:close/>
                </a:path>
                <a:path w="861695" h="688975">
                  <a:moveTo>
                    <a:pt x="231394" y="298195"/>
                  </a:moveTo>
                  <a:lnTo>
                    <a:pt x="230250" y="299719"/>
                  </a:lnTo>
                  <a:lnTo>
                    <a:pt x="230739" y="299108"/>
                  </a:lnTo>
                  <a:lnTo>
                    <a:pt x="231394" y="298195"/>
                  </a:lnTo>
                  <a:close/>
                </a:path>
                <a:path w="861695" h="688975">
                  <a:moveTo>
                    <a:pt x="230739" y="299108"/>
                  </a:moveTo>
                  <a:lnTo>
                    <a:pt x="230250" y="299719"/>
                  </a:lnTo>
                  <a:lnTo>
                    <a:pt x="230739" y="299108"/>
                  </a:lnTo>
                  <a:close/>
                </a:path>
                <a:path w="861695" h="688975">
                  <a:moveTo>
                    <a:pt x="231470" y="298195"/>
                  </a:moveTo>
                  <a:lnTo>
                    <a:pt x="230739" y="299108"/>
                  </a:lnTo>
                  <a:lnTo>
                    <a:pt x="231470" y="298195"/>
                  </a:lnTo>
                  <a:close/>
                </a:path>
                <a:path w="861695" h="688975">
                  <a:moveTo>
                    <a:pt x="242744" y="284102"/>
                  </a:moveTo>
                  <a:lnTo>
                    <a:pt x="242316" y="284606"/>
                  </a:lnTo>
                  <a:lnTo>
                    <a:pt x="242744" y="284102"/>
                  </a:lnTo>
                  <a:close/>
                </a:path>
                <a:path w="861695" h="688975">
                  <a:moveTo>
                    <a:pt x="256075" y="268477"/>
                  </a:moveTo>
                  <a:lnTo>
                    <a:pt x="255367" y="269259"/>
                  </a:lnTo>
                  <a:lnTo>
                    <a:pt x="256075" y="268477"/>
                  </a:lnTo>
                  <a:close/>
                </a:path>
                <a:path w="861695" h="688975">
                  <a:moveTo>
                    <a:pt x="270001" y="253111"/>
                  </a:moveTo>
                  <a:lnTo>
                    <a:pt x="269367" y="253745"/>
                  </a:lnTo>
                  <a:lnTo>
                    <a:pt x="270001" y="253111"/>
                  </a:lnTo>
                  <a:close/>
                </a:path>
                <a:path w="861695" h="688975">
                  <a:moveTo>
                    <a:pt x="284661" y="237705"/>
                  </a:moveTo>
                  <a:lnTo>
                    <a:pt x="283972" y="238378"/>
                  </a:lnTo>
                  <a:lnTo>
                    <a:pt x="284661" y="237705"/>
                  </a:lnTo>
                  <a:close/>
                </a:path>
                <a:path w="861695" h="688975">
                  <a:moveTo>
                    <a:pt x="285012" y="237362"/>
                  </a:moveTo>
                  <a:lnTo>
                    <a:pt x="284661" y="237705"/>
                  </a:lnTo>
                  <a:lnTo>
                    <a:pt x="285012" y="237362"/>
                  </a:lnTo>
                  <a:close/>
                </a:path>
                <a:path w="861695" h="688975">
                  <a:moveTo>
                    <a:pt x="300560" y="222250"/>
                  </a:moveTo>
                  <a:lnTo>
                    <a:pt x="299593" y="223138"/>
                  </a:lnTo>
                  <a:lnTo>
                    <a:pt x="300560" y="222250"/>
                  </a:lnTo>
                  <a:close/>
                </a:path>
                <a:path w="861695" h="688975">
                  <a:moveTo>
                    <a:pt x="642112" y="134353"/>
                  </a:moveTo>
                  <a:lnTo>
                    <a:pt x="605790" y="200151"/>
                  </a:lnTo>
                  <a:lnTo>
                    <a:pt x="861187" y="210565"/>
                  </a:lnTo>
                  <a:lnTo>
                    <a:pt x="821071" y="152272"/>
                  </a:lnTo>
                  <a:lnTo>
                    <a:pt x="676910" y="152272"/>
                  </a:lnTo>
                  <a:lnTo>
                    <a:pt x="642112" y="134353"/>
                  </a:lnTo>
                  <a:close/>
                </a:path>
                <a:path w="861695" h="688975">
                  <a:moveTo>
                    <a:pt x="316865" y="207263"/>
                  </a:moveTo>
                  <a:lnTo>
                    <a:pt x="315849" y="208152"/>
                  </a:lnTo>
                  <a:lnTo>
                    <a:pt x="316463" y="207633"/>
                  </a:lnTo>
                  <a:lnTo>
                    <a:pt x="316865" y="207263"/>
                  </a:lnTo>
                  <a:close/>
                </a:path>
                <a:path w="861695" h="688975">
                  <a:moveTo>
                    <a:pt x="316463" y="207633"/>
                  </a:moveTo>
                  <a:lnTo>
                    <a:pt x="315849" y="208152"/>
                  </a:lnTo>
                  <a:lnTo>
                    <a:pt x="316463" y="207633"/>
                  </a:lnTo>
                  <a:close/>
                </a:path>
                <a:path w="861695" h="688975">
                  <a:moveTo>
                    <a:pt x="316899" y="207263"/>
                  </a:moveTo>
                  <a:lnTo>
                    <a:pt x="316463" y="207633"/>
                  </a:lnTo>
                  <a:lnTo>
                    <a:pt x="316899" y="207263"/>
                  </a:lnTo>
                  <a:close/>
                </a:path>
                <a:path w="861695" h="688975">
                  <a:moveTo>
                    <a:pt x="334010" y="192786"/>
                  </a:moveTo>
                  <a:lnTo>
                    <a:pt x="332740" y="193801"/>
                  </a:lnTo>
                  <a:lnTo>
                    <a:pt x="333528" y="193193"/>
                  </a:lnTo>
                  <a:lnTo>
                    <a:pt x="334010" y="192786"/>
                  </a:lnTo>
                  <a:close/>
                </a:path>
                <a:path w="861695" h="688975">
                  <a:moveTo>
                    <a:pt x="333528" y="193193"/>
                  </a:moveTo>
                  <a:lnTo>
                    <a:pt x="332740" y="193801"/>
                  </a:lnTo>
                  <a:lnTo>
                    <a:pt x="333528" y="193193"/>
                  </a:lnTo>
                  <a:close/>
                </a:path>
                <a:path w="861695" h="688975">
                  <a:moveTo>
                    <a:pt x="334056" y="192786"/>
                  </a:moveTo>
                  <a:lnTo>
                    <a:pt x="333528" y="193193"/>
                  </a:lnTo>
                  <a:lnTo>
                    <a:pt x="334056" y="192786"/>
                  </a:lnTo>
                  <a:close/>
                </a:path>
                <a:path w="861695" h="688975">
                  <a:moveTo>
                    <a:pt x="351663" y="179196"/>
                  </a:moveTo>
                  <a:lnTo>
                    <a:pt x="350266" y="180212"/>
                  </a:lnTo>
                  <a:lnTo>
                    <a:pt x="351117" y="179618"/>
                  </a:lnTo>
                  <a:lnTo>
                    <a:pt x="351663" y="179196"/>
                  </a:lnTo>
                  <a:close/>
                </a:path>
                <a:path w="861695" h="688975">
                  <a:moveTo>
                    <a:pt x="351117" y="179618"/>
                  </a:moveTo>
                  <a:lnTo>
                    <a:pt x="350266" y="180212"/>
                  </a:lnTo>
                  <a:lnTo>
                    <a:pt x="351117" y="179618"/>
                  </a:lnTo>
                  <a:close/>
                </a:path>
                <a:path w="861695" h="688975">
                  <a:moveTo>
                    <a:pt x="351720" y="179196"/>
                  </a:moveTo>
                  <a:lnTo>
                    <a:pt x="351117" y="179618"/>
                  </a:lnTo>
                  <a:lnTo>
                    <a:pt x="351720" y="179196"/>
                  </a:lnTo>
                  <a:close/>
                </a:path>
                <a:path w="861695" h="688975">
                  <a:moveTo>
                    <a:pt x="370077" y="166369"/>
                  </a:moveTo>
                  <a:lnTo>
                    <a:pt x="368426" y="167386"/>
                  </a:lnTo>
                  <a:lnTo>
                    <a:pt x="368623" y="167386"/>
                  </a:lnTo>
                  <a:lnTo>
                    <a:pt x="370077" y="166369"/>
                  </a:lnTo>
                  <a:close/>
                </a:path>
                <a:path w="861695" h="688975">
                  <a:moveTo>
                    <a:pt x="388874" y="154558"/>
                  </a:moveTo>
                  <a:lnTo>
                    <a:pt x="387223" y="155575"/>
                  </a:lnTo>
                  <a:lnTo>
                    <a:pt x="387502" y="155419"/>
                  </a:lnTo>
                  <a:lnTo>
                    <a:pt x="388874" y="154558"/>
                  </a:lnTo>
                  <a:close/>
                </a:path>
                <a:path w="861695" h="688975">
                  <a:moveTo>
                    <a:pt x="387502" y="155419"/>
                  </a:moveTo>
                  <a:lnTo>
                    <a:pt x="387223" y="155575"/>
                  </a:lnTo>
                  <a:lnTo>
                    <a:pt x="387502" y="155419"/>
                  </a:lnTo>
                  <a:close/>
                </a:path>
                <a:path w="861695" h="688975">
                  <a:moveTo>
                    <a:pt x="389047" y="154558"/>
                  </a:moveTo>
                  <a:lnTo>
                    <a:pt x="388874" y="154558"/>
                  </a:lnTo>
                  <a:lnTo>
                    <a:pt x="387502" y="155419"/>
                  </a:lnTo>
                  <a:lnTo>
                    <a:pt x="389047" y="154558"/>
                  </a:lnTo>
                  <a:close/>
                </a:path>
                <a:path w="861695" h="688975">
                  <a:moveTo>
                    <a:pt x="678975" y="67577"/>
                  </a:moveTo>
                  <a:lnTo>
                    <a:pt x="642112" y="134353"/>
                  </a:lnTo>
                  <a:lnTo>
                    <a:pt x="676910" y="152272"/>
                  </a:lnTo>
                  <a:lnTo>
                    <a:pt x="711962" y="84581"/>
                  </a:lnTo>
                  <a:lnTo>
                    <a:pt x="678975" y="67577"/>
                  </a:lnTo>
                  <a:close/>
                </a:path>
                <a:path w="861695" h="688975">
                  <a:moveTo>
                    <a:pt x="716279" y="0"/>
                  </a:moveTo>
                  <a:lnTo>
                    <a:pt x="678975" y="67577"/>
                  </a:lnTo>
                  <a:lnTo>
                    <a:pt x="711962" y="84581"/>
                  </a:lnTo>
                  <a:lnTo>
                    <a:pt x="676910" y="152272"/>
                  </a:lnTo>
                  <a:lnTo>
                    <a:pt x="821071" y="152272"/>
                  </a:lnTo>
                  <a:lnTo>
                    <a:pt x="716279" y="0"/>
                  </a:lnTo>
                  <a:close/>
                </a:path>
                <a:path w="861695" h="688975">
                  <a:moveTo>
                    <a:pt x="408432" y="143763"/>
                  </a:moveTo>
                  <a:lnTo>
                    <a:pt x="406146" y="144906"/>
                  </a:lnTo>
                  <a:lnTo>
                    <a:pt x="407714" y="144163"/>
                  </a:lnTo>
                  <a:lnTo>
                    <a:pt x="408432" y="143763"/>
                  </a:lnTo>
                  <a:close/>
                </a:path>
                <a:path w="861695" h="688975">
                  <a:moveTo>
                    <a:pt x="407714" y="144163"/>
                  </a:moveTo>
                  <a:lnTo>
                    <a:pt x="406146" y="144906"/>
                  </a:lnTo>
                  <a:lnTo>
                    <a:pt x="406379" y="144906"/>
                  </a:lnTo>
                  <a:lnTo>
                    <a:pt x="407714" y="144163"/>
                  </a:lnTo>
                  <a:close/>
                </a:path>
                <a:path w="861695" h="688975">
                  <a:moveTo>
                    <a:pt x="408557" y="143763"/>
                  </a:moveTo>
                  <a:lnTo>
                    <a:pt x="407714" y="144163"/>
                  </a:lnTo>
                  <a:lnTo>
                    <a:pt x="408557" y="143763"/>
                  </a:lnTo>
                  <a:close/>
                </a:path>
                <a:path w="861695" h="688975">
                  <a:moveTo>
                    <a:pt x="428117" y="134492"/>
                  </a:moveTo>
                  <a:lnTo>
                    <a:pt x="425831" y="135508"/>
                  </a:lnTo>
                  <a:lnTo>
                    <a:pt x="426730" y="135150"/>
                  </a:lnTo>
                  <a:lnTo>
                    <a:pt x="428117" y="134492"/>
                  </a:lnTo>
                  <a:close/>
                </a:path>
                <a:path w="861695" h="688975">
                  <a:moveTo>
                    <a:pt x="426730" y="135150"/>
                  </a:moveTo>
                  <a:lnTo>
                    <a:pt x="425831" y="135508"/>
                  </a:lnTo>
                  <a:lnTo>
                    <a:pt x="425973" y="135508"/>
                  </a:lnTo>
                  <a:lnTo>
                    <a:pt x="426730" y="135150"/>
                  </a:lnTo>
                  <a:close/>
                </a:path>
                <a:path w="861695" h="688975">
                  <a:moveTo>
                    <a:pt x="428378" y="134492"/>
                  </a:moveTo>
                  <a:lnTo>
                    <a:pt x="428117" y="134492"/>
                  </a:lnTo>
                  <a:lnTo>
                    <a:pt x="426730" y="135150"/>
                  </a:lnTo>
                  <a:lnTo>
                    <a:pt x="428378" y="134492"/>
                  </a:lnTo>
                  <a:close/>
                </a:path>
                <a:path w="861695" h="688975">
                  <a:moveTo>
                    <a:pt x="636885" y="131661"/>
                  </a:moveTo>
                  <a:lnTo>
                    <a:pt x="642112" y="134353"/>
                  </a:lnTo>
                  <a:lnTo>
                    <a:pt x="643017" y="132714"/>
                  </a:lnTo>
                  <a:lnTo>
                    <a:pt x="640079" y="132714"/>
                  </a:lnTo>
                  <a:lnTo>
                    <a:pt x="636885" y="131661"/>
                  </a:lnTo>
                  <a:close/>
                </a:path>
                <a:path w="861695" h="688975">
                  <a:moveTo>
                    <a:pt x="634492" y="130428"/>
                  </a:moveTo>
                  <a:lnTo>
                    <a:pt x="636885" y="131661"/>
                  </a:lnTo>
                  <a:lnTo>
                    <a:pt x="640079" y="132714"/>
                  </a:lnTo>
                  <a:lnTo>
                    <a:pt x="634492" y="130428"/>
                  </a:lnTo>
                  <a:close/>
                </a:path>
                <a:path w="861695" h="688975">
                  <a:moveTo>
                    <a:pt x="644279" y="130428"/>
                  </a:moveTo>
                  <a:lnTo>
                    <a:pt x="634492" y="130428"/>
                  </a:lnTo>
                  <a:lnTo>
                    <a:pt x="640079" y="132714"/>
                  </a:lnTo>
                  <a:lnTo>
                    <a:pt x="643017" y="132714"/>
                  </a:lnTo>
                  <a:lnTo>
                    <a:pt x="644279" y="130428"/>
                  </a:lnTo>
                  <a:close/>
                </a:path>
                <a:path w="861695" h="688975">
                  <a:moveTo>
                    <a:pt x="647363" y="124840"/>
                  </a:moveTo>
                  <a:lnTo>
                    <a:pt x="616203" y="124840"/>
                  </a:lnTo>
                  <a:lnTo>
                    <a:pt x="618236" y="125475"/>
                  </a:lnTo>
                  <a:lnTo>
                    <a:pt x="636885" y="131661"/>
                  </a:lnTo>
                  <a:lnTo>
                    <a:pt x="634492" y="130428"/>
                  </a:lnTo>
                  <a:lnTo>
                    <a:pt x="644279" y="130428"/>
                  </a:lnTo>
                  <a:lnTo>
                    <a:pt x="647363" y="124840"/>
                  </a:lnTo>
                  <a:close/>
                </a:path>
                <a:path w="861695" h="688975">
                  <a:moveTo>
                    <a:pt x="449102" y="126491"/>
                  </a:moveTo>
                  <a:lnTo>
                    <a:pt x="448437" y="126491"/>
                  </a:lnTo>
                  <a:lnTo>
                    <a:pt x="445897" y="127507"/>
                  </a:lnTo>
                  <a:lnTo>
                    <a:pt x="449102" y="126491"/>
                  </a:lnTo>
                  <a:close/>
                </a:path>
                <a:path w="861695" h="688975">
                  <a:moveTo>
                    <a:pt x="617663" y="125322"/>
                  </a:moveTo>
                  <a:lnTo>
                    <a:pt x="618129" y="125475"/>
                  </a:lnTo>
                  <a:lnTo>
                    <a:pt x="617663" y="125322"/>
                  </a:lnTo>
                  <a:close/>
                </a:path>
                <a:path w="861695" h="688975">
                  <a:moveTo>
                    <a:pt x="616203" y="124840"/>
                  </a:moveTo>
                  <a:lnTo>
                    <a:pt x="617663" y="125322"/>
                  </a:lnTo>
                  <a:lnTo>
                    <a:pt x="618236" y="125475"/>
                  </a:lnTo>
                  <a:lnTo>
                    <a:pt x="616203" y="124840"/>
                  </a:lnTo>
                  <a:close/>
                </a:path>
                <a:path w="861695" h="688975">
                  <a:moveTo>
                    <a:pt x="594537" y="119114"/>
                  </a:moveTo>
                  <a:lnTo>
                    <a:pt x="617663" y="125322"/>
                  </a:lnTo>
                  <a:lnTo>
                    <a:pt x="616203" y="124840"/>
                  </a:lnTo>
                  <a:lnTo>
                    <a:pt x="647363" y="124840"/>
                  </a:lnTo>
                  <a:lnTo>
                    <a:pt x="650308" y="119506"/>
                  </a:lnTo>
                  <a:lnTo>
                    <a:pt x="596519" y="119506"/>
                  </a:lnTo>
                  <a:lnTo>
                    <a:pt x="594537" y="119114"/>
                  </a:lnTo>
                  <a:close/>
                </a:path>
                <a:path w="861695" h="688975">
                  <a:moveTo>
                    <a:pt x="469138" y="120141"/>
                  </a:moveTo>
                  <a:lnTo>
                    <a:pt x="466217" y="120903"/>
                  </a:lnTo>
                  <a:lnTo>
                    <a:pt x="468192" y="120441"/>
                  </a:lnTo>
                  <a:lnTo>
                    <a:pt x="469138" y="120141"/>
                  </a:lnTo>
                  <a:close/>
                </a:path>
                <a:path w="861695" h="688975">
                  <a:moveTo>
                    <a:pt x="468192" y="120441"/>
                  </a:moveTo>
                  <a:lnTo>
                    <a:pt x="466217" y="120903"/>
                  </a:lnTo>
                  <a:lnTo>
                    <a:pt x="466733" y="120903"/>
                  </a:lnTo>
                  <a:lnTo>
                    <a:pt x="468192" y="120441"/>
                  </a:lnTo>
                  <a:close/>
                </a:path>
                <a:path w="861695" h="688975">
                  <a:moveTo>
                    <a:pt x="469472" y="120141"/>
                  </a:moveTo>
                  <a:lnTo>
                    <a:pt x="469138" y="120141"/>
                  </a:lnTo>
                  <a:lnTo>
                    <a:pt x="468192" y="120441"/>
                  </a:lnTo>
                  <a:lnTo>
                    <a:pt x="469472" y="120141"/>
                  </a:lnTo>
                  <a:close/>
                </a:path>
                <a:path w="861695" h="688975">
                  <a:moveTo>
                    <a:pt x="594106" y="118999"/>
                  </a:moveTo>
                  <a:lnTo>
                    <a:pt x="594537" y="119114"/>
                  </a:lnTo>
                  <a:lnTo>
                    <a:pt x="596519" y="119506"/>
                  </a:lnTo>
                  <a:lnTo>
                    <a:pt x="594106" y="118999"/>
                  </a:lnTo>
                  <a:close/>
                </a:path>
                <a:path w="861695" h="688975">
                  <a:moveTo>
                    <a:pt x="650588" y="118999"/>
                  </a:moveTo>
                  <a:lnTo>
                    <a:pt x="594106" y="118999"/>
                  </a:lnTo>
                  <a:lnTo>
                    <a:pt x="596519" y="119506"/>
                  </a:lnTo>
                  <a:lnTo>
                    <a:pt x="650308" y="119506"/>
                  </a:lnTo>
                  <a:lnTo>
                    <a:pt x="650588" y="118999"/>
                  </a:lnTo>
                  <a:close/>
                </a:path>
                <a:path w="861695" h="688975">
                  <a:moveTo>
                    <a:pt x="574102" y="115070"/>
                  </a:moveTo>
                  <a:lnTo>
                    <a:pt x="594537" y="119114"/>
                  </a:lnTo>
                  <a:lnTo>
                    <a:pt x="594106" y="118999"/>
                  </a:lnTo>
                  <a:lnTo>
                    <a:pt x="650588" y="118999"/>
                  </a:lnTo>
                  <a:lnTo>
                    <a:pt x="652692" y="115188"/>
                  </a:lnTo>
                  <a:lnTo>
                    <a:pt x="575056" y="115188"/>
                  </a:lnTo>
                  <a:lnTo>
                    <a:pt x="574102" y="115070"/>
                  </a:lnTo>
                  <a:close/>
                </a:path>
                <a:path w="861695" h="688975">
                  <a:moveTo>
                    <a:pt x="490093" y="115315"/>
                  </a:moveTo>
                  <a:lnTo>
                    <a:pt x="486918" y="115950"/>
                  </a:lnTo>
                  <a:lnTo>
                    <a:pt x="488143" y="115772"/>
                  </a:lnTo>
                  <a:lnTo>
                    <a:pt x="490093" y="115315"/>
                  </a:lnTo>
                  <a:close/>
                </a:path>
                <a:path w="861695" h="688975">
                  <a:moveTo>
                    <a:pt x="488143" y="115772"/>
                  </a:moveTo>
                  <a:lnTo>
                    <a:pt x="486918" y="115950"/>
                  </a:lnTo>
                  <a:lnTo>
                    <a:pt x="487379" y="115950"/>
                  </a:lnTo>
                  <a:lnTo>
                    <a:pt x="488143" y="115772"/>
                  </a:lnTo>
                  <a:close/>
                </a:path>
                <a:path w="861695" h="688975">
                  <a:moveTo>
                    <a:pt x="491272" y="115315"/>
                  </a:moveTo>
                  <a:lnTo>
                    <a:pt x="490093" y="115315"/>
                  </a:lnTo>
                  <a:lnTo>
                    <a:pt x="488143" y="115772"/>
                  </a:lnTo>
                  <a:lnTo>
                    <a:pt x="491272" y="115315"/>
                  </a:lnTo>
                  <a:close/>
                </a:path>
                <a:path w="861695" h="688975">
                  <a:moveTo>
                    <a:pt x="572135" y="114680"/>
                  </a:moveTo>
                  <a:lnTo>
                    <a:pt x="574102" y="115070"/>
                  </a:lnTo>
                  <a:lnTo>
                    <a:pt x="575056" y="115188"/>
                  </a:lnTo>
                  <a:lnTo>
                    <a:pt x="572135" y="114680"/>
                  </a:lnTo>
                  <a:close/>
                </a:path>
                <a:path w="861695" h="688975">
                  <a:moveTo>
                    <a:pt x="652972" y="114680"/>
                  </a:moveTo>
                  <a:lnTo>
                    <a:pt x="572135" y="114680"/>
                  </a:lnTo>
                  <a:lnTo>
                    <a:pt x="575056" y="115188"/>
                  </a:lnTo>
                  <a:lnTo>
                    <a:pt x="652692" y="115188"/>
                  </a:lnTo>
                  <a:lnTo>
                    <a:pt x="652972" y="114680"/>
                  </a:lnTo>
                  <a:close/>
                </a:path>
                <a:path w="861695" h="688975">
                  <a:moveTo>
                    <a:pt x="552176" y="112343"/>
                  </a:moveTo>
                  <a:lnTo>
                    <a:pt x="574102" y="115070"/>
                  </a:lnTo>
                  <a:lnTo>
                    <a:pt x="572135" y="114680"/>
                  </a:lnTo>
                  <a:lnTo>
                    <a:pt x="652972" y="114680"/>
                  </a:lnTo>
                  <a:lnTo>
                    <a:pt x="654234" y="112394"/>
                  </a:lnTo>
                  <a:lnTo>
                    <a:pt x="553593" y="112394"/>
                  </a:lnTo>
                  <a:lnTo>
                    <a:pt x="552176" y="112343"/>
                  </a:lnTo>
                  <a:close/>
                </a:path>
                <a:path w="861695" h="688975">
                  <a:moveTo>
                    <a:pt x="513381" y="112394"/>
                  </a:moveTo>
                  <a:lnTo>
                    <a:pt x="511301" y="112394"/>
                  </a:lnTo>
                  <a:lnTo>
                    <a:pt x="508762" y="112775"/>
                  </a:lnTo>
                  <a:lnTo>
                    <a:pt x="513381" y="112394"/>
                  </a:lnTo>
                  <a:close/>
                </a:path>
                <a:path w="861695" h="688975">
                  <a:moveTo>
                    <a:pt x="550545" y="112140"/>
                  </a:moveTo>
                  <a:lnTo>
                    <a:pt x="552176" y="112343"/>
                  </a:lnTo>
                  <a:lnTo>
                    <a:pt x="553593" y="112394"/>
                  </a:lnTo>
                  <a:lnTo>
                    <a:pt x="550545" y="112140"/>
                  </a:lnTo>
                  <a:close/>
                </a:path>
                <a:path w="861695" h="688975">
                  <a:moveTo>
                    <a:pt x="654374" y="112140"/>
                  </a:moveTo>
                  <a:lnTo>
                    <a:pt x="550545" y="112140"/>
                  </a:lnTo>
                  <a:lnTo>
                    <a:pt x="553593" y="112394"/>
                  </a:lnTo>
                  <a:lnTo>
                    <a:pt x="654234" y="112394"/>
                  </a:lnTo>
                  <a:lnTo>
                    <a:pt x="654374" y="112140"/>
                  </a:lnTo>
                  <a:close/>
                </a:path>
                <a:path w="861695" h="688975">
                  <a:moveTo>
                    <a:pt x="654725" y="111505"/>
                  </a:moveTo>
                  <a:lnTo>
                    <a:pt x="531622" y="111505"/>
                  </a:lnTo>
                  <a:lnTo>
                    <a:pt x="530185" y="111550"/>
                  </a:lnTo>
                  <a:lnTo>
                    <a:pt x="552176" y="112343"/>
                  </a:lnTo>
                  <a:lnTo>
                    <a:pt x="550545" y="112140"/>
                  </a:lnTo>
                  <a:lnTo>
                    <a:pt x="654374" y="112140"/>
                  </a:lnTo>
                  <a:lnTo>
                    <a:pt x="654725" y="111505"/>
                  </a:lnTo>
                  <a:close/>
                </a:path>
                <a:path w="861695" h="688975">
                  <a:moveTo>
                    <a:pt x="521081" y="111759"/>
                  </a:moveTo>
                  <a:lnTo>
                    <a:pt x="519302" y="111887"/>
                  </a:lnTo>
                  <a:lnTo>
                    <a:pt x="519683" y="111875"/>
                  </a:lnTo>
                  <a:lnTo>
                    <a:pt x="521081" y="111759"/>
                  </a:lnTo>
                  <a:close/>
                </a:path>
                <a:path w="861695" h="688975">
                  <a:moveTo>
                    <a:pt x="523409" y="111759"/>
                  </a:moveTo>
                  <a:lnTo>
                    <a:pt x="521081" y="111759"/>
                  </a:lnTo>
                  <a:lnTo>
                    <a:pt x="519683" y="111875"/>
                  </a:lnTo>
                  <a:lnTo>
                    <a:pt x="523409" y="111759"/>
                  </a:lnTo>
                  <a:close/>
                </a:path>
                <a:path w="861695" h="688975">
                  <a:moveTo>
                    <a:pt x="531622" y="111505"/>
                  </a:moveTo>
                  <a:lnTo>
                    <a:pt x="528954" y="111505"/>
                  </a:lnTo>
                  <a:lnTo>
                    <a:pt x="530185" y="111550"/>
                  </a:lnTo>
                  <a:lnTo>
                    <a:pt x="531622" y="111505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73111" y="1479803"/>
              <a:ext cx="2106295" cy="486409"/>
            </a:xfrm>
            <a:custGeom>
              <a:avLst/>
              <a:gdLst/>
              <a:ahLst/>
              <a:cxnLst/>
              <a:rect l="l" t="t" r="r" b="b"/>
              <a:pathLst>
                <a:path w="2106295" h="486410">
                  <a:moveTo>
                    <a:pt x="2025142" y="0"/>
                  </a:moveTo>
                  <a:lnTo>
                    <a:pt x="81026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30"/>
                  </a:lnTo>
                  <a:lnTo>
                    <a:pt x="6373" y="436649"/>
                  </a:lnTo>
                  <a:lnTo>
                    <a:pt x="23749" y="462407"/>
                  </a:lnTo>
                  <a:lnTo>
                    <a:pt x="49506" y="479782"/>
                  </a:lnTo>
                  <a:lnTo>
                    <a:pt x="81026" y="486156"/>
                  </a:lnTo>
                  <a:lnTo>
                    <a:pt x="2025142" y="486156"/>
                  </a:lnTo>
                  <a:lnTo>
                    <a:pt x="2056661" y="479782"/>
                  </a:lnTo>
                  <a:lnTo>
                    <a:pt x="2082419" y="462407"/>
                  </a:lnTo>
                  <a:lnTo>
                    <a:pt x="2099794" y="436649"/>
                  </a:lnTo>
                  <a:lnTo>
                    <a:pt x="2106168" y="405130"/>
                  </a:lnTo>
                  <a:lnTo>
                    <a:pt x="2106168" y="81025"/>
                  </a:lnTo>
                  <a:lnTo>
                    <a:pt x="2099794" y="49506"/>
                  </a:lnTo>
                  <a:lnTo>
                    <a:pt x="2082419" y="23749"/>
                  </a:lnTo>
                  <a:lnTo>
                    <a:pt x="2056661" y="6373"/>
                  </a:lnTo>
                  <a:lnTo>
                    <a:pt x="202514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57058" y="1522603"/>
            <a:ext cx="193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PERIODE: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TAHUNAN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5198" y="2401302"/>
            <a:ext cx="6510402" cy="950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b="1" spc="-445" dirty="0">
                <a:latin typeface="Arial"/>
                <a:cs typeface="Arial"/>
              </a:rPr>
              <a:t>Pengeluaran</a:t>
            </a:r>
            <a:endParaRPr sz="6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460248"/>
            <a:ext cx="11293475" cy="5541645"/>
            <a:chOff x="501333" y="460248"/>
            <a:chExt cx="11293475" cy="5541645"/>
          </a:xfrm>
        </p:grpSpPr>
        <p:sp>
          <p:nvSpPr>
            <p:cNvPr id="3" name="object 3"/>
            <p:cNvSpPr/>
            <p:nvPr/>
          </p:nvSpPr>
          <p:spPr>
            <a:xfrm>
              <a:off x="720852" y="460248"/>
              <a:ext cx="11073384" cy="5541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56348" y="3938015"/>
              <a:ext cx="1435735" cy="449580"/>
            </a:xfrm>
            <a:custGeom>
              <a:avLst/>
              <a:gdLst/>
              <a:ahLst/>
              <a:cxnLst/>
              <a:rect l="l" t="t" r="r" b="b"/>
              <a:pathLst>
                <a:path w="1435734" h="449579">
                  <a:moveTo>
                    <a:pt x="1360677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49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79"/>
                  </a:lnTo>
                  <a:lnTo>
                    <a:pt x="1360677" y="449579"/>
                  </a:lnTo>
                  <a:lnTo>
                    <a:pt x="1389852" y="443694"/>
                  </a:lnTo>
                  <a:lnTo>
                    <a:pt x="1413668" y="427640"/>
                  </a:lnTo>
                  <a:lnTo>
                    <a:pt x="1429722" y="403824"/>
                  </a:lnTo>
                  <a:lnTo>
                    <a:pt x="1435607" y="374649"/>
                  </a:lnTo>
                  <a:lnTo>
                    <a:pt x="1435607" y="74929"/>
                  </a:lnTo>
                  <a:lnTo>
                    <a:pt x="1429722" y="45755"/>
                  </a:lnTo>
                  <a:lnTo>
                    <a:pt x="1413668" y="21939"/>
                  </a:lnTo>
                  <a:lnTo>
                    <a:pt x="1389852" y="5885"/>
                  </a:lnTo>
                  <a:lnTo>
                    <a:pt x="1360677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51597" y="3982923"/>
            <a:ext cx="1247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Isi pada</a:t>
            </a:r>
            <a:r>
              <a:rPr sz="16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kolom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63813" y="2260092"/>
            <a:ext cx="2515235" cy="1955800"/>
            <a:chOff x="8663813" y="2260092"/>
            <a:chExt cx="2515235" cy="1955800"/>
          </a:xfrm>
        </p:grpSpPr>
        <p:sp>
          <p:nvSpPr>
            <p:cNvPr id="7" name="object 7"/>
            <p:cNvSpPr/>
            <p:nvPr/>
          </p:nvSpPr>
          <p:spPr>
            <a:xfrm>
              <a:off x="8663813" y="3526663"/>
              <a:ext cx="861694" cy="688975"/>
            </a:xfrm>
            <a:custGeom>
              <a:avLst/>
              <a:gdLst/>
              <a:ahLst/>
              <a:cxnLst/>
              <a:rect l="l" t="t" r="r" b="b"/>
              <a:pathLst>
                <a:path w="861695" h="688975">
                  <a:moveTo>
                    <a:pt x="90362" y="464867"/>
                  </a:moveTo>
                  <a:lnTo>
                    <a:pt x="82974" y="465371"/>
                  </a:lnTo>
                  <a:lnTo>
                    <a:pt x="43751" y="484917"/>
                  </a:lnTo>
                  <a:lnTo>
                    <a:pt x="14720" y="517751"/>
                  </a:lnTo>
                  <a:lnTo>
                    <a:pt x="0" y="560705"/>
                  </a:lnTo>
                  <a:lnTo>
                    <a:pt x="3165" y="605998"/>
                  </a:lnTo>
                  <a:lnTo>
                    <a:pt x="22748" y="645207"/>
                  </a:lnTo>
                  <a:lnTo>
                    <a:pt x="55596" y="674201"/>
                  </a:lnTo>
                  <a:lnTo>
                    <a:pt x="98551" y="688848"/>
                  </a:lnTo>
                  <a:lnTo>
                    <a:pt x="143845" y="685756"/>
                  </a:lnTo>
                  <a:lnTo>
                    <a:pt x="183054" y="666210"/>
                  </a:lnTo>
                  <a:lnTo>
                    <a:pt x="212048" y="633376"/>
                  </a:lnTo>
                  <a:lnTo>
                    <a:pt x="226694" y="590423"/>
                  </a:lnTo>
                  <a:lnTo>
                    <a:pt x="226036" y="580770"/>
                  </a:lnTo>
                  <a:lnTo>
                    <a:pt x="151129" y="580770"/>
                  </a:lnTo>
                  <a:lnTo>
                    <a:pt x="75691" y="570357"/>
                  </a:lnTo>
                  <a:lnTo>
                    <a:pt x="90362" y="464867"/>
                  </a:lnTo>
                  <a:close/>
                </a:path>
                <a:path w="861695" h="688975">
                  <a:moveTo>
                    <a:pt x="128269" y="462280"/>
                  </a:moveTo>
                  <a:lnTo>
                    <a:pt x="90362" y="464867"/>
                  </a:lnTo>
                  <a:lnTo>
                    <a:pt x="75691" y="570357"/>
                  </a:lnTo>
                  <a:lnTo>
                    <a:pt x="151129" y="580770"/>
                  </a:lnTo>
                  <a:lnTo>
                    <a:pt x="165795" y="475075"/>
                  </a:lnTo>
                  <a:lnTo>
                    <a:pt x="128269" y="462280"/>
                  </a:lnTo>
                  <a:close/>
                </a:path>
                <a:path w="861695" h="688975">
                  <a:moveTo>
                    <a:pt x="165795" y="475075"/>
                  </a:moveTo>
                  <a:lnTo>
                    <a:pt x="151129" y="580770"/>
                  </a:lnTo>
                  <a:lnTo>
                    <a:pt x="226036" y="580770"/>
                  </a:lnTo>
                  <a:lnTo>
                    <a:pt x="223603" y="545129"/>
                  </a:lnTo>
                  <a:lnTo>
                    <a:pt x="204057" y="505920"/>
                  </a:lnTo>
                  <a:lnTo>
                    <a:pt x="171223" y="476926"/>
                  </a:lnTo>
                  <a:lnTo>
                    <a:pt x="165795" y="475075"/>
                  </a:lnTo>
                  <a:close/>
                </a:path>
                <a:path w="861695" h="688975">
                  <a:moveTo>
                    <a:pt x="167571" y="462280"/>
                  </a:moveTo>
                  <a:lnTo>
                    <a:pt x="128269" y="462280"/>
                  </a:lnTo>
                  <a:lnTo>
                    <a:pt x="165795" y="475075"/>
                  </a:lnTo>
                  <a:lnTo>
                    <a:pt x="167571" y="462280"/>
                  </a:lnTo>
                  <a:close/>
                </a:path>
                <a:path w="861695" h="688975">
                  <a:moveTo>
                    <a:pt x="530605" y="35306"/>
                  </a:moveTo>
                  <a:lnTo>
                    <a:pt x="474344" y="40766"/>
                  </a:lnTo>
                  <a:lnTo>
                    <a:pt x="421639" y="55245"/>
                  </a:lnTo>
                  <a:lnTo>
                    <a:pt x="372490" y="76581"/>
                  </a:lnTo>
                  <a:lnTo>
                    <a:pt x="327151" y="103378"/>
                  </a:lnTo>
                  <a:lnTo>
                    <a:pt x="285495" y="134112"/>
                  </a:lnTo>
                  <a:lnTo>
                    <a:pt x="247776" y="167259"/>
                  </a:lnTo>
                  <a:lnTo>
                    <a:pt x="213867" y="201549"/>
                  </a:lnTo>
                  <a:lnTo>
                    <a:pt x="184022" y="235712"/>
                  </a:lnTo>
                  <a:lnTo>
                    <a:pt x="157352" y="270763"/>
                  </a:lnTo>
                  <a:lnTo>
                    <a:pt x="135000" y="310006"/>
                  </a:lnTo>
                  <a:lnTo>
                    <a:pt x="117601" y="351028"/>
                  </a:lnTo>
                  <a:lnTo>
                    <a:pt x="104393" y="393064"/>
                  </a:lnTo>
                  <a:lnTo>
                    <a:pt x="94360" y="436118"/>
                  </a:lnTo>
                  <a:lnTo>
                    <a:pt x="90362" y="464867"/>
                  </a:lnTo>
                  <a:lnTo>
                    <a:pt x="128269" y="462280"/>
                  </a:lnTo>
                  <a:lnTo>
                    <a:pt x="167571" y="462280"/>
                  </a:lnTo>
                  <a:lnTo>
                    <a:pt x="169139" y="450976"/>
                  </a:lnTo>
                  <a:lnTo>
                    <a:pt x="169544" y="448056"/>
                  </a:lnTo>
                  <a:lnTo>
                    <a:pt x="169684" y="448056"/>
                  </a:lnTo>
                  <a:lnTo>
                    <a:pt x="173228" y="432054"/>
                  </a:lnTo>
                  <a:lnTo>
                    <a:pt x="173481" y="430911"/>
                  </a:lnTo>
                  <a:lnTo>
                    <a:pt x="177704" y="414147"/>
                  </a:lnTo>
                  <a:lnTo>
                    <a:pt x="177800" y="413638"/>
                  </a:lnTo>
                  <a:lnTo>
                    <a:pt x="178180" y="412242"/>
                  </a:lnTo>
                  <a:lnTo>
                    <a:pt x="183035" y="395605"/>
                  </a:lnTo>
                  <a:lnTo>
                    <a:pt x="183514" y="393954"/>
                  </a:lnTo>
                  <a:lnTo>
                    <a:pt x="189089" y="377825"/>
                  </a:lnTo>
                  <a:lnTo>
                    <a:pt x="195507" y="360934"/>
                  </a:lnTo>
                  <a:lnTo>
                    <a:pt x="196341" y="358775"/>
                  </a:lnTo>
                  <a:lnTo>
                    <a:pt x="203020" y="344424"/>
                  </a:lnTo>
                  <a:lnTo>
                    <a:pt x="203834" y="342645"/>
                  </a:lnTo>
                  <a:lnTo>
                    <a:pt x="211025" y="328930"/>
                  </a:lnTo>
                  <a:lnTo>
                    <a:pt x="212216" y="326644"/>
                  </a:lnTo>
                  <a:lnTo>
                    <a:pt x="212356" y="326644"/>
                  </a:lnTo>
                  <a:lnTo>
                    <a:pt x="219951" y="314325"/>
                  </a:lnTo>
                  <a:lnTo>
                    <a:pt x="221360" y="312038"/>
                  </a:lnTo>
                  <a:lnTo>
                    <a:pt x="221492" y="312038"/>
                  </a:lnTo>
                  <a:lnTo>
                    <a:pt x="230416" y="299719"/>
                  </a:lnTo>
                  <a:lnTo>
                    <a:pt x="231520" y="298195"/>
                  </a:lnTo>
                  <a:lnTo>
                    <a:pt x="242468" y="284606"/>
                  </a:lnTo>
                  <a:lnTo>
                    <a:pt x="255402" y="269367"/>
                  </a:lnTo>
                  <a:lnTo>
                    <a:pt x="256158" y="268478"/>
                  </a:lnTo>
                  <a:lnTo>
                    <a:pt x="270128" y="252984"/>
                  </a:lnTo>
                  <a:lnTo>
                    <a:pt x="284140" y="238379"/>
                  </a:lnTo>
                  <a:lnTo>
                    <a:pt x="283971" y="238379"/>
                  </a:lnTo>
                  <a:lnTo>
                    <a:pt x="299822" y="223012"/>
                  </a:lnTo>
                  <a:lnTo>
                    <a:pt x="316005" y="208153"/>
                  </a:lnTo>
                  <a:lnTo>
                    <a:pt x="315848" y="208153"/>
                  </a:lnTo>
                  <a:lnTo>
                    <a:pt x="334009" y="192786"/>
                  </a:lnTo>
                  <a:lnTo>
                    <a:pt x="334183" y="192786"/>
                  </a:lnTo>
                  <a:lnTo>
                    <a:pt x="350473" y="180212"/>
                  </a:lnTo>
                  <a:lnTo>
                    <a:pt x="351789" y="179197"/>
                  </a:lnTo>
                  <a:lnTo>
                    <a:pt x="368750" y="167386"/>
                  </a:lnTo>
                  <a:lnTo>
                    <a:pt x="368553" y="167386"/>
                  </a:lnTo>
                  <a:lnTo>
                    <a:pt x="387381" y="155575"/>
                  </a:lnTo>
                  <a:lnTo>
                    <a:pt x="387222" y="155575"/>
                  </a:lnTo>
                  <a:lnTo>
                    <a:pt x="389000" y="154559"/>
                  </a:lnTo>
                  <a:lnTo>
                    <a:pt x="406494" y="144906"/>
                  </a:lnTo>
                  <a:lnTo>
                    <a:pt x="406272" y="144906"/>
                  </a:lnTo>
                  <a:lnTo>
                    <a:pt x="408558" y="143763"/>
                  </a:lnTo>
                  <a:lnTo>
                    <a:pt x="426100" y="135509"/>
                  </a:lnTo>
                  <a:lnTo>
                    <a:pt x="425957" y="135509"/>
                  </a:lnTo>
                  <a:lnTo>
                    <a:pt x="428243" y="134493"/>
                  </a:lnTo>
                  <a:lnTo>
                    <a:pt x="428505" y="134493"/>
                  </a:lnTo>
                  <a:lnTo>
                    <a:pt x="446335" y="127381"/>
                  </a:lnTo>
                  <a:lnTo>
                    <a:pt x="446023" y="127381"/>
                  </a:lnTo>
                  <a:lnTo>
                    <a:pt x="448563" y="126492"/>
                  </a:lnTo>
                  <a:lnTo>
                    <a:pt x="448862" y="126492"/>
                  </a:lnTo>
                  <a:lnTo>
                    <a:pt x="466704" y="120904"/>
                  </a:lnTo>
                  <a:lnTo>
                    <a:pt x="466216" y="120904"/>
                  </a:lnTo>
                  <a:lnTo>
                    <a:pt x="469137" y="120142"/>
                  </a:lnTo>
                  <a:lnTo>
                    <a:pt x="469472" y="120142"/>
                  </a:lnTo>
                  <a:lnTo>
                    <a:pt x="487379" y="115950"/>
                  </a:lnTo>
                  <a:lnTo>
                    <a:pt x="486917" y="115950"/>
                  </a:lnTo>
                  <a:lnTo>
                    <a:pt x="490092" y="115316"/>
                  </a:lnTo>
                  <a:lnTo>
                    <a:pt x="491272" y="115316"/>
                  </a:lnTo>
                  <a:lnTo>
                    <a:pt x="511301" y="112394"/>
                  </a:lnTo>
                  <a:lnTo>
                    <a:pt x="513381" y="112394"/>
                  </a:lnTo>
                  <a:lnTo>
                    <a:pt x="519541" y="111887"/>
                  </a:lnTo>
                  <a:lnTo>
                    <a:pt x="519302" y="111887"/>
                  </a:lnTo>
                  <a:lnTo>
                    <a:pt x="521080" y="111760"/>
                  </a:lnTo>
                  <a:lnTo>
                    <a:pt x="523409" y="111760"/>
                  </a:lnTo>
                  <a:lnTo>
                    <a:pt x="530189" y="111550"/>
                  </a:lnTo>
                  <a:lnTo>
                    <a:pt x="528954" y="111506"/>
                  </a:lnTo>
                  <a:lnTo>
                    <a:pt x="654813" y="111506"/>
                  </a:lnTo>
                  <a:lnTo>
                    <a:pt x="679103" y="67533"/>
                  </a:lnTo>
                  <a:lnTo>
                    <a:pt x="666876" y="61213"/>
                  </a:lnTo>
                  <a:lnTo>
                    <a:pt x="639063" y="52070"/>
                  </a:lnTo>
                  <a:lnTo>
                    <a:pt x="612647" y="45085"/>
                  </a:lnTo>
                  <a:lnTo>
                    <a:pt x="585596" y="39624"/>
                  </a:lnTo>
                  <a:lnTo>
                    <a:pt x="558164" y="36322"/>
                  </a:lnTo>
                  <a:lnTo>
                    <a:pt x="530605" y="35306"/>
                  </a:lnTo>
                  <a:close/>
                </a:path>
                <a:path w="861695" h="688975">
                  <a:moveTo>
                    <a:pt x="169544" y="448056"/>
                  </a:moveTo>
                  <a:lnTo>
                    <a:pt x="169036" y="450976"/>
                  </a:lnTo>
                  <a:lnTo>
                    <a:pt x="169311" y="449736"/>
                  </a:lnTo>
                  <a:lnTo>
                    <a:pt x="169544" y="448056"/>
                  </a:lnTo>
                  <a:close/>
                </a:path>
                <a:path w="861695" h="688975">
                  <a:moveTo>
                    <a:pt x="169311" y="449736"/>
                  </a:moveTo>
                  <a:lnTo>
                    <a:pt x="169036" y="450976"/>
                  </a:lnTo>
                  <a:lnTo>
                    <a:pt x="169311" y="449736"/>
                  </a:lnTo>
                  <a:close/>
                </a:path>
                <a:path w="861695" h="688975">
                  <a:moveTo>
                    <a:pt x="169684" y="448056"/>
                  </a:moveTo>
                  <a:lnTo>
                    <a:pt x="169544" y="448056"/>
                  </a:lnTo>
                  <a:lnTo>
                    <a:pt x="169311" y="449736"/>
                  </a:lnTo>
                  <a:lnTo>
                    <a:pt x="169684" y="448056"/>
                  </a:lnTo>
                  <a:close/>
                </a:path>
                <a:path w="861695" h="688975">
                  <a:moveTo>
                    <a:pt x="173513" y="430911"/>
                  </a:moveTo>
                  <a:lnTo>
                    <a:pt x="173235" y="432025"/>
                  </a:lnTo>
                  <a:lnTo>
                    <a:pt x="173513" y="430911"/>
                  </a:lnTo>
                  <a:close/>
                </a:path>
                <a:path w="861695" h="688975">
                  <a:moveTo>
                    <a:pt x="178180" y="412242"/>
                  </a:moveTo>
                  <a:lnTo>
                    <a:pt x="177800" y="413638"/>
                  </a:lnTo>
                  <a:lnTo>
                    <a:pt x="178028" y="412851"/>
                  </a:lnTo>
                  <a:lnTo>
                    <a:pt x="178180" y="412242"/>
                  </a:lnTo>
                  <a:close/>
                </a:path>
                <a:path w="861695" h="688975">
                  <a:moveTo>
                    <a:pt x="178028" y="412851"/>
                  </a:moveTo>
                  <a:lnTo>
                    <a:pt x="177800" y="413638"/>
                  </a:lnTo>
                  <a:lnTo>
                    <a:pt x="178028" y="412851"/>
                  </a:lnTo>
                  <a:close/>
                </a:path>
                <a:path w="861695" h="688975">
                  <a:moveTo>
                    <a:pt x="178205" y="412242"/>
                  </a:moveTo>
                  <a:lnTo>
                    <a:pt x="178028" y="412851"/>
                  </a:lnTo>
                  <a:lnTo>
                    <a:pt x="178205" y="412242"/>
                  </a:lnTo>
                  <a:close/>
                </a:path>
                <a:path w="861695" h="688975">
                  <a:moveTo>
                    <a:pt x="183514" y="393954"/>
                  </a:moveTo>
                  <a:lnTo>
                    <a:pt x="183006" y="395605"/>
                  </a:lnTo>
                  <a:lnTo>
                    <a:pt x="183196" y="395051"/>
                  </a:lnTo>
                  <a:lnTo>
                    <a:pt x="183514" y="393954"/>
                  </a:lnTo>
                  <a:close/>
                </a:path>
                <a:path w="861695" h="688975">
                  <a:moveTo>
                    <a:pt x="183196" y="395051"/>
                  </a:moveTo>
                  <a:lnTo>
                    <a:pt x="183006" y="395605"/>
                  </a:lnTo>
                  <a:lnTo>
                    <a:pt x="183196" y="395051"/>
                  </a:lnTo>
                  <a:close/>
                </a:path>
                <a:path w="861695" h="688975">
                  <a:moveTo>
                    <a:pt x="183571" y="393954"/>
                  </a:moveTo>
                  <a:lnTo>
                    <a:pt x="183196" y="395051"/>
                  </a:lnTo>
                  <a:lnTo>
                    <a:pt x="183571" y="393954"/>
                  </a:lnTo>
                  <a:close/>
                </a:path>
                <a:path w="861695" h="688975">
                  <a:moveTo>
                    <a:pt x="189610" y="376300"/>
                  </a:moveTo>
                  <a:lnTo>
                    <a:pt x="188975" y="377825"/>
                  </a:lnTo>
                  <a:lnTo>
                    <a:pt x="189610" y="376300"/>
                  </a:lnTo>
                  <a:close/>
                </a:path>
                <a:path w="861695" h="688975">
                  <a:moveTo>
                    <a:pt x="196341" y="358775"/>
                  </a:moveTo>
                  <a:lnTo>
                    <a:pt x="195452" y="360934"/>
                  </a:lnTo>
                  <a:lnTo>
                    <a:pt x="195799" y="360177"/>
                  </a:lnTo>
                  <a:lnTo>
                    <a:pt x="196341" y="358775"/>
                  </a:lnTo>
                  <a:close/>
                </a:path>
                <a:path w="861695" h="688975">
                  <a:moveTo>
                    <a:pt x="195799" y="360177"/>
                  </a:moveTo>
                  <a:lnTo>
                    <a:pt x="195452" y="360934"/>
                  </a:lnTo>
                  <a:lnTo>
                    <a:pt x="195799" y="360177"/>
                  </a:lnTo>
                  <a:close/>
                </a:path>
                <a:path w="861695" h="688975">
                  <a:moveTo>
                    <a:pt x="196442" y="358775"/>
                  </a:moveTo>
                  <a:lnTo>
                    <a:pt x="195799" y="360177"/>
                  </a:lnTo>
                  <a:lnTo>
                    <a:pt x="196442" y="358775"/>
                  </a:lnTo>
                  <a:close/>
                </a:path>
                <a:path w="861695" h="688975">
                  <a:moveTo>
                    <a:pt x="203834" y="342645"/>
                  </a:moveTo>
                  <a:lnTo>
                    <a:pt x="202945" y="344424"/>
                  </a:lnTo>
                  <a:lnTo>
                    <a:pt x="203558" y="343249"/>
                  </a:lnTo>
                  <a:lnTo>
                    <a:pt x="203834" y="342645"/>
                  </a:lnTo>
                  <a:close/>
                </a:path>
                <a:path w="861695" h="688975">
                  <a:moveTo>
                    <a:pt x="203558" y="343249"/>
                  </a:moveTo>
                  <a:lnTo>
                    <a:pt x="202945" y="344424"/>
                  </a:lnTo>
                  <a:lnTo>
                    <a:pt x="203558" y="343249"/>
                  </a:lnTo>
                  <a:close/>
                </a:path>
                <a:path w="861695" h="688975">
                  <a:moveTo>
                    <a:pt x="203873" y="342645"/>
                  </a:moveTo>
                  <a:lnTo>
                    <a:pt x="203558" y="343249"/>
                  </a:lnTo>
                  <a:lnTo>
                    <a:pt x="203873" y="342645"/>
                  </a:lnTo>
                  <a:close/>
                </a:path>
                <a:path w="861695" h="688975">
                  <a:moveTo>
                    <a:pt x="212216" y="326644"/>
                  </a:moveTo>
                  <a:lnTo>
                    <a:pt x="210946" y="328930"/>
                  </a:lnTo>
                  <a:lnTo>
                    <a:pt x="211452" y="328109"/>
                  </a:lnTo>
                  <a:lnTo>
                    <a:pt x="212216" y="326644"/>
                  </a:lnTo>
                  <a:close/>
                </a:path>
                <a:path w="861695" h="688975">
                  <a:moveTo>
                    <a:pt x="211452" y="328109"/>
                  </a:moveTo>
                  <a:lnTo>
                    <a:pt x="210946" y="328930"/>
                  </a:lnTo>
                  <a:lnTo>
                    <a:pt x="211452" y="328109"/>
                  </a:lnTo>
                  <a:close/>
                </a:path>
                <a:path w="861695" h="688975">
                  <a:moveTo>
                    <a:pt x="212356" y="326644"/>
                  </a:moveTo>
                  <a:lnTo>
                    <a:pt x="212216" y="326644"/>
                  </a:lnTo>
                  <a:lnTo>
                    <a:pt x="211452" y="328109"/>
                  </a:lnTo>
                  <a:lnTo>
                    <a:pt x="212356" y="326644"/>
                  </a:lnTo>
                  <a:close/>
                </a:path>
                <a:path w="861695" h="688975">
                  <a:moveTo>
                    <a:pt x="221360" y="312038"/>
                  </a:moveTo>
                  <a:lnTo>
                    <a:pt x="219836" y="314325"/>
                  </a:lnTo>
                  <a:lnTo>
                    <a:pt x="220606" y="313262"/>
                  </a:lnTo>
                  <a:lnTo>
                    <a:pt x="221360" y="312038"/>
                  </a:lnTo>
                  <a:close/>
                </a:path>
                <a:path w="861695" h="688975">
                  <a:moveTo>
                    <a:pt x="220606" y="313262"/>
                  </a:moveTo>
                  <a:lnTo>
                    <a:pt x="219836" y="314325"/>
                  </a:lnTo>
                  <a:lnTo>
                    <a:pt x="220606" y="313262"/>
                  </a:lnTo>
                  <a:close/>
                </a:path>
                <a:path w="861695" h="688975">
                  <a:moveTo>
                    <a:pt x="221492" y="312038"/>
                  </a:moveTo>
                  <a:lnTo>
                    <a:pt x="221360" y="312038"/>
                  </a:lnTo>
                  <a:lnTo>
                    <a:pt x="220606" y="313262"/>
                  </a:lnTo>
                  <a:lnTo>
                    <a:pt x="221492" y="312038"/>
                  </a:lnTo>
                  <a:close/>
                </a:path>
                <a:path w="861695" h="688975">
                  <a:moveTo>
                    <a:pt x="231520" y="298195"/>
                  </a:moveTo>
                  <a:lnTo>
                    <a:pt x="230377" y="299719"/>
                  </a:lnTo>
                  <a:lnTo>
                    <a:pt x="230790" y="299204"/>
                  </a:lnTo>
                  <a:lnTo>
                    <a:pt x="231520" y="298195"/>
                  </a:lnTo>
                  <a:close/>
                </a:path>
                <a:path w="861695" h="688975">
                  <a:moveTo>
                    <a:pt x="230790" y="299204"/>
                  </a:moveTo>
                  <a:lnTo>
                    <a:pt x="230377" y="299719"/>
                  </a:lnTo>
                  <a:lnTo>
                    <a:pt x="230790" y="299204"/>
                  </a:lnTo>
                  <a:close/>
                </a:path>
                <a:path w="861695" h="688975">
                  <a:moveTo>
                    <a:pt x="231597" y="298195"/>
                  </a:moveTo>
                  <a:lnTo>
                    <a:pt x="230790" y="299204"/>
                  </a:lnTo>
                  <a:lnTo>
                    <a:pt x="231597" y="298195"/>
                  </a:lnTo>
                  <a:close/>
                </a:path>
                <a:path w="861695" h="688975">
                  <a:moveTo>
                    <a:pt x="242871" y="284102"/>
                  </a:moveTo>
                  <a:lnTo>
                    <a:pt x="242442" y="284606"/>
                  </a:lnTo>
                  <a:lnTo>
                    <a:pt x="242871" y="284102"/>
                  </a:lnTo>
                  <a:close/>
                </a:path>
                <a:path w="861695" h="688975">
                  <a:moveTo>
                    <a:pt x="256196" y="268478"/>
                  </a:moveTo>
                  <a:lnTo>
                    <a:pt x="255507" y="269244"/>
                  </a:lnTo>
                  <a:lnTo>
                    <a:pt x="256196" y="268478"/>
                  </a:lnTo>
                  <a:close/>
                </a:path>
                <a:path w="861695" h="688975">
                  <a:moveTo>
                    <a:pt x="270220" y="252984"/>
                  </a:moveTo>
                  <a:lnTo>
                    <a:pt x="269493" y="253745"/>
                  </a:lnTo>
                  <a:lnTo>
                    <a:pt x="270220" y="252984"/>
                  </a:lnTo>
                  <a:close/>
                </a:path>
                <a:path w="861695" h="688975">
                  <a:moveTo>
                    <a:pt x="284987" y="237489"/>
                  </a:moveTo>
                  <a:lnTo>
                    <a:pt x="283971" y="238379"/>
                  </a:lnTo>
                  <a:lnTo>
                    <a:pt x="284140" y="238379"/>
                  </a:lnTo>
                  <a:lnTo>
                    <a:pt x="284987" y="237489"/>
                  </a:lnTo>
                  <a:close/>
                </a:path>
                <a:path w="861695" h="688975">
                  <a:moveTo>
                    <a:pt x="300608" y="222250"/>
                  </a:moveTo>
                  <a:lnTo>
                    <a:pt x="299719" y="223012"/>
                  </a:lnTo>
                  <a:lnTo>
                    <a:pt x="300608" y="222250"/>
                  </a:lnTo>
                  <a:close/>
                </a:path>
                <a:path w="861695" h="688975">
                  <a:moveTo>
                    <a:pt x="642224" y="134295"/>
                  </a:moveTo>
                  <a:lnTo>
                    <a:pt x="605916" y="200025"/>
                  </a:lnTo>
                  <a:lnTo>
                    <a:pt x="861313" y="210566"/>
                  </a:lnTo>
                  <a:lnTo>
                    <a:pt x="821198" y="152273"/>
                  </a:lnTo>
                  <a:lnTo>
                    <a:pt x="677036" y="152273"/>
                  </a:lnTo>
                  <a:lnTo>
                    <a:pt x="642224" y="134295"/>
                  </a:lnTo>
                  <a:close/>
                </a:path>
                <a:path w="861695" h="688975">
                  <a:moveTo>
                    <a:pt x="317118" y="207137"/>
                  </a:moveTo>
                  <a:lnTo>
                    <a:pt x="315848" y="208153"/>
                  </a:lnTo>
                  <a:lnTo>
                    <a:pt x="316005" y="208153"/>
                  </a:lnTo>
                  <a:lnTo>
                    <a:pt x="317118" y="207137"/>
                  </a:lnTo>
                  <a:close/>
                </a:path>
                <a:path w="861695" h="688975">
                  <a:moveTo>
                    <a:pt x="334183" y="192786"/>
                  </a:moveTo>
                  <a:lnTo>
                    <a:pt x="334009" y="192786"/>
                  </a:lnTo>
                  <a:lnTo>
                    <a:pt x="332866" y="193801"/>
                  </a:lnTo>
                  <a:lnTo>
                    <a:pt x="334183" y="192786"/>
                  </a:lnTo>
                  <a:close/>
                </a:path>
                <a:path w="861695" h="688975">
                  <a:moveTo>
                    <a:pt x="351789" y="179197"/>
                  </a:moveTo>
                  <a:lnTo>
                    <a:pt x="350392" y="180212"/>
                  </a:lnTo>
                  <a:lnTo>
                    <a:pt x="351244" y="179618"/>
                  </a:lnTo>
                  <a:lnTo>
                    <a:pt x="351789" y="179197"/>
                  </a:lnTo>
                  <a:close/>
                </a:path>
                <a:path w="861695" h="688975">
                  <a:moveTo>
                    <a:pt x="351244" y="179618"/>
                  </a:moveTo>
                  <a:lnTo>
                    <a:pt x="350392" y="180212"/>
                  </a:lnTo>
                  <a:lnTo>
                    <a:pt x="351244" y="179618"/>
                  </a:lnTo>
                  <a:close/>
                </a:path>
                <a:path w="861695" h="688975">
                  <a:moveTo>
                    <a:pt x="351847" y="179197"/>
                  </a:moveTo>
                  <a:lnTo>
                    <a:pt x="351244" y="179618"/>
                  </a:lnTo>
                  <a:lnTo>
                    <a:pt x="351847" y="179197"/>
                  </a:lnTo>
                  <a:close/>
                </a:path>
                <a:path w="861695" h="688975">
                  <a:moveTo>
                    <a:pt x="370204" y="166369"/>
                  </a:moveTo>
                  <a:lnTo>
                    <a:pt x="368553" y="167386"/>
                  </a:lnTo>
                  <a:lnTo>
                    <a:pt x="368750" y="167386"/>
                  </a:lnTo>
                  <a:lnTo>
                    <a:pt x="370204" y="166369"/>
                  </a:lnTo>
                  <a:close/>
                </a:path>
                <a:path w="861695" h="688975">
                  <a:moveTo>
                    <a:pt x="389000" y="154559"/>
                  </a:moveTo>
                  <a:lnTo>
                    <a:pt x="387222" y="155575"/>
                  </a:lnTo>
                  <a:lnTo>
                    <a:pt x="388570" y="154829"/>
                  </a:lnTo>
                  <a:lnTo>
                    <a:pt x="389000" y="154559"/>
                  </a:lnTo>
                  <a:close/>
                </a:path>
                <a:path w="861695" h="688975">
                  <a:moveTo>
                    <a:pt x="388570" y="154829"/>
                  </a:moveTo>
                  <a:lnTo>
                    <a:pt x="387222" y="155575"/>
                  </a:lnTo>
                  <a:lnTo>
                    <a:pt x="387381" y="155575"/>
                  </a:lnTo>
                  <a:lnTo>
                    <a:pt x="388570" y="154829"/>
                  </a:lnTo>
                  <a:close/>
                </a:path>
                <a:path w="861695" h="688975">
                  <a:moveTo>
                    <a:pt x="389058" y="154559"/>
                  </a:moveTo>
                  <a:lnTo>
                    <a:pt x="388570" y="154829"/>
                  </a:lnTo>
                  <a:lnTo>
                    <a:pt x="389058" y="154559"/>
                  </a:lnTo>
                  <a:close/>
                </a:path>
                <a:path w="861695" h="688975">
                  <a:moveTo>
                    <a:pt x="679103" y="67533"/>
                  </a:moveTo>
                  <a:lnTo>
                    <a:pt x="642224" y="134295"/>
                  </a:lnTo>
                  <a:lnTo>
                    <a:pt x="677036" y="152273"/>
                  </a:lnTo>
                  <a:lnTo>
                    <a:pt x="712088" y="84581"/>
                  </a:lnTo>
                  <a:lnTo>
                    <a:pt x="679103" y="67533"/>
                  </a:lnTo>
                  <a:close/>
                </a:path>
                <a:path w="861695" h="688975">
                  <a:moveTo>
                    <a:pt x="716406" y="0"/>
                  </a:moveTo>
                  <a:lnTo>
                    <a:pt x="679103" y="67533"/>
                  </a:lnTo>
                  <a:lnTo>
                    <a:pt x="712088" y="84581"/>
                  </a:lnTo>
                  <a:lnTo>
                    <a:pt x="677036" y="152273"/>
                  </a:lnTo>
                  <a:lnTo>
                    <a:pt x="821198" y="152273"/>
                  </a:lnTo>
                  <a:lnTo>
                    <a:pt x="716406" y="0"/>
                  </a:lnTo>
                  <a:close/>
                </a:path>
                <a:path w="861695" h="688975">
                  <a:moveTo>
                    <a:pt x="408558" y="143763"/>
                  </a:moveTo>
                  <a:lnTo>
                    <a:pt x="406272" y="144906"/>
                  </a:lnTo>
                  <a:lnTo>
                    <a:pt x="407811" y="144177"/>
                  </a:lnTo>
                  <a:lnTo>
                    <a:pt x="408558" y="143763"/>
                  </a:lnTo>
                  <a:close/>
                </a:path>
                <a:path w="861695" h="688975">
                  <a:moveTo>
                    <a:pt x="407811" y="144177"/>
                  </a:moveTo>
                  <a:lnTo>
                    <a:pt x="406272" y="144906"/>
                  </a:lnTo>
                  <a:lnTo>
                    <a:pt x="406494" y="144906"/>
                  </a:lnTo>
                  <a:lnTo>
                    <a:pt x="407811" y="144177"/>
                  </a:lnTo>
                  <a:close/>
                </a:path>
                <a:path w="861695" h="688975">
                  <a:moveTo>
                    <a:pt x="408684" y="143763"/>
                  </a:moveTo>
                  <a:lnTo>
                    <a:pt x="407811" y="144177"/>
                  </a:lnTo>
                  <a:lnTo>
                    <a:pt x="408684" y="143763"/>
                  </a:lnTo>
                  <a:close/>
                </a:path>
                <a:path w="861695" h="688975">
                  <a:moveTo>
                    <a:pt x="428243" y="134493"/>
                  </a:moveTo>
                  <a:lnTo>
                    <a:pt x="425957" y="135509"/>
                  </a:lnTo>
                  <a:lnTo>
                    <a:pt x="426857" y="135150"/>
                  </a:lnTo>
                  <a:lnTo>
                    <a:pt x="428243" y="134493"/>
                  </a:lnTo>
                  <a:close/>
                </a:path>
                <a:path w="861695" h="688975">
                  <a:moveTo>
                    <a:pt x="426857" y="135150"/>
                  </a:moveTo>
                  <a:lnTo>
                    <a:pt x="425957" y="135509"/>
                  </a:lnTo>
                  <a:lnTo>
                    <a:pt x="426100" y="135509"/>
                  </a:lnTo>
                  <a:lnTo>
                    <a:pt x="426857" y="135150"/>
                  </a:lnTo>
                  <a:close/>
                </a:path>
                <a:path w="861695" h="688975">
                  <a:moveTo>
                    <a:pt x="428505" y="134493"/>
                  </a:moveTo>
                  <a:lnTo>
                    <a:pt x="428243" y="134493"/>
                  </a:lnTo>
                  <a:lnTo>
                    <a:pt x="426857" y="135150"/>
                  </a:lnTo>
                  <a:lnTo>
                    <a:pt x="428505" y="134493"/>
                  </a:lnTo>
                  <a:close/>
                </a:path>
                <a:path w="861695" h="688975">
                  <a:moveTo>
                    <a:pt x="637063" y="131630"/>
                  </a:moveTo>
                  <a:lnTo>
                    <a:pt x="642224" y="134295"/>
                  </a:lnTo>
                  <a:lnTo>
                    <a:pt x="643167" y="132587"/>
                  </a:lnTo>
                  <a:lnTo>
                    <a:pt x="639952" y="132587"/>
                  </a:lnTo>
                  <a:lnTo>
                    <a:pt x="637063" y="131630"/>
                  </a:lnTo>
                  <a:close/>
                </a:path>
                <a:path w="861695" h="688975">
                  <a:moveTo>
                    <a:pt x="634491" y="130301"/>
                  </a:moveTo>
                  <a:lnTo>
                    <a:pt x="637063" y="131630"/>
                  </a:lnTo>
                  <a:lnTo>
                    <a:pt x="639952" y="132587"/>
                  </a:lnTo>
                  <a:lnTo>
                    <a:pt x="634491" y="130301"/>
                  </a:lnTo>
                  <a:close/>
                </a:path>
                <a:path w="861695" h="688975">
                  <a:moveTo>
                    <a:pt x="644430" y="130301"/>
                  </a:moveTo>
                  <a:lnTo>
                    <a:pt x="634491" y="130301"/>
                  </a:lnTo>
                  <a:lnTo>
                    <a:pt x="639952" y="132587"/>
                  </a:lnTo>
                  <a:lnTo>
                    <a:pt x="643167" y="132587"/>
                  </a:lnTo>
                  <a:lnTo>
                    <a:pt x="644430" y="130301"/>
                  </a:lnTo>
                  <a:close/>
                </a:path>
                <a:path w="861695" h="688975">
                  <a:moveTo>
                    <a:pt x="616728" y="124887"/>
                  </a:moveTo>
                  <a:lnTo>
                    <a:pt x="637063" y="131630"/>
                  </a:lnTo>
                  <a:lnTo>
                    <a:pt x="634491" y="130301"/>
                  </a:lnTo>
                  <a:lnTo>
                    <a:pt x="644430" y="130301"/>
                  </a:lnTo>
                  <a:lnTo>
                    <a:pt x="647166" y="125349"/>
                  </a:lnTo>
                  <a:lnTo>
                    <a:pt x="618489" y="125349"/>
                  </a:lnTo>
                  <a:lnTo>
                    <a:pt x="616728" y="124887"/>
                  </a:lnTo>
                  <a:close/>
                </a:path>
                <a:path w="861695" h="688975">
                  <a:moveTo>
                    <a:pt x="448563" y="126492"/>
                  </a:moveTo>
                  <a:lnTo>
                    <a:pt x="446023" y="127381"/>
                  </a:lnTo>
                  <a:lnTo>
                    <a:pt x="447472" y="126927"/>
                  </a:lnTo>
                  <a:lnTo>
                    <a:pt x="448563" y="126492"/>
                  </a:lnTo>
                  <a:close/>
                </a:path>
                <a:path w="861695" h="688975">
                  <a:moveTo>
                    <a:pt x="447472" y="126927"/>
                  </a:moveTo>
                  <a:lnTo>
                    <a:pt x="446023" y="127381"/>
                  </a:lnTo>
                  <a:lnTo>
                    <a:pt x="446335" y="127381"/>
                  </a:lnTo>
                  <a:lnTo>
                    <a:pt x="447472" y="126927"/>
                  </a:lnTo>
                  <a:close/>
                </a:path>
                <a:path w="861695" h="688975">
                  <a:moveTo>
                    <a:pt x="448862" y="126492"/>
                  </a:moveTo>
                  <a:lnTo>
                    <a:pt x="448563" y="126492"/>
                  </a:lnTo>
                  <a:lnTo>
                    <a:pt x="447472" y="126927"/>
                  </a:lnTo>
                  <a:lnTo>
                    <a:pt x="448862" y="126492"/>
                  </a:lnTo>
                  <a:close/>
                </a:path>
                <a:path w="861695" h="688975">
                  <a:moveTo>
                    <a:pt x="616203" y="124713"/>
                  </a:moveTo>
                  <a:lnTo>
                    <a:pt x="616728" y="124887"/>
                  </a:lnTo>
                  <a:lnTo>
                    <a:pt x="618489" y="125349"/>
                  </a:lnTo>
                  <a:lnTo>
                    <a:pt x="616203" y="124713"/>
                  </a:lnTo>
                  <a:close/>
                </a:path>
                <a:path w="861695" h="688975">
                  <a:moveTo>
                    <a:pt x="647517" y="124713"/>
                  </a:moveTo>
                  <a:lnTo>
                    <a:pt x="616203" y="124713"/>
                  </a:lnTo>
                  <a:lnTo>
                    <a:pt x="618489" y="125349"/>
                  </a:lnTo>
                  <a:lnTo>
                    <a:pt x="647166" y="125349"/>
                  </a:lnTo>
                  <a:lnTo>
                    <a:pt x="647517" y="124713"/>
                  </a:lnTo>
                  <a:close/>
                </a:path>
                <a:path w="861695" h="688975">
                  <a:moveTo>
                    <a:pt x="595103" y="119226"/>
                  </a:moveTo>
                  <a:lnTo>
                    <a:pt x="616728" y="124887"/>
                  </a:lnTo>
                  <a:lnTo>
                    <a:pt x="616203" y="124713"/>
                  </a:lnTo>
                  <a:lnTo>
                    <a:pt x="647517" y="124713"/>
                  </a:lnTo>
                  <a:lnTo>
                    <a:pt x="650393" y="119506"/>
                  </a:lnTo>
                  <a:lnTo>
                    <a:pt x="596518" y="119506"/>
                  </a:lnTo>
                  <a:lnTo>
                    <a:pt x="595103" y="119226"/>
                  </a:lnTo>
                  <a:close/>
                </a:path>
                <a:path w="861695" h="688975">
                  <a:moveTo>
                    <a:pt x="469137" y="120142"/>
                  </a:moveTo>
                  <a:lnTo>
                    <a:pt x="466216" y="120904"/>
                  </a:lnTo>
                  <a:lnTo>
                    <a:pt x="468147" y="120452"/>
                  </a:lnTo>
                  <a:lnTo>
                    <a:pt x="469137" y="120142"/>
                  </a:lnTo>
                  <a:close/>
                </a:path>
                <a:path w="861695" h="688975">
                  <a:moveTo>
                    <a:pt x="468147" y="120452"/>
                  </a:moveTo>
                  <a:lnTo>
                    <a:pt x="466216" y="120904"/>
                  </a:lnTo>
                  <a:lnTo>
                    <a:pt x="466704" y="120904"/>
                  </a:lnTo>
                  <a:lnTo>
                    <a:pt x="468147" y="120452"/>
                  </a:lnTo>
                  <a:close/>
                </a:path>
                <a:path w="861695" h="688975">
                  <a:moveTo>
                    <a:pt x="469472" y="120142"/>
                  </a:moveTo>
                  <a:lnTo>
                    <a:pt x="469137" y="120142"/>
                  </a:lnTo>
                  <a:lnTo>
                    <a:pt x="468147" y="120452"/>
                  </a:lnTo>
                  <a:lnTo>
                    <a:pt x="469472" y="120142"/>
                  </a:lnTo>
                  <a:close/>
                </a:path>
                <a:path w="861695" h="688975">
                  <a:moveTo>
                    <a:pt x="594232" y="118999"/>
                  </a:moveTo>
                  <a:lnTo>
                    <a:pt x="595103" y="119226"/>
                  </a:lnTo>
                  <a:lnTo>
                    <a:pt x="596518" y="119506"/>
                  </a:lnTo>
                  <a:lnTo>
                    <a:pt x="594232" y="118999"/>
                  </a:lnTo>
                  <a:close/>
                </a:path>
                <a:path w="861695" h="688975">
                  <a:moveTo>
                    <a:pt x="650674" y="118999"/>
                  </a:moveTo>
                  <a:lnTo>
                    <a:pt x="594232" y="118999"/>
                  </a:lnTo>
                  <a:lnTo>
                    <a:pt x="596518" y="119506"/>
                  </a:lnTo>
                  <a:lnTo>
                    <a:pt x="650393" y="119506"/>
                  </a:lnTo>
                  <a:lnTo>
                    <a:pt x="650674" y="118999"/>
                  </a:lnTo>
                  <a:close/>
                </a:path>
                <a:path w="861695" h="688975">
                  <a:moveTo>
                    <a:pt x="574102" y="115070"/>
                  </a:moveTo>
                  <a:lnTo>
                    <a:pt x="595103" y="119226"/>
                  </a:lnTo>
                  <a:lnTo>
                    <a:pt x="594232" y="118999"/>
                  </a:lnTo>
                  <a:lnTo>
                    <a:pt x="650674" y="118999"/>
                  </a:lnTo>
                  <a:lnTo>
                    <a:pt x="652778" y="115188"/>
                  </a:lnTo>
                  <a:lnTo>
                    <a:pt x="575055" y="115188"/>
                  </a:lnTo>
                  <a:lnTo>
                    <a:pt x="574102" y="115070"/>
                  </a:lnTo>
                  <a:close/>
                </a:path>
                <a:path w="861695" h="688975">
                  <a:moveTo>
                    <a:pt x="490092" y="115316"/>
                  </a:moveTo>
                  <a:lnTo>
                    <a:pt x="486917" y="115950"/>
                  </a:lnTo>
                  <a:lnTo>
                    <a:pt x="488143" y="115772"/>
                  </a:lnTo>
                  <a:lnTo>
                    <a:pt x="490092" y="115316"/>
                  </a:lnTo>
                  <a:close/>
                </a:path>
                <a:path w="861695" h="688975">
                  <a:moveTo>
                    <a:pt x="488143" y="115772"/>
                  </a:moveTo>
                  <a:lnTo>
                    <a:pt x="486917" y="115950"/>
                  </a:lnTo>
                  <a:lnTo>
                    <a:pt x="487379" y="115950"/>
                  </a:lnTo>
                  <a:lnTo>
                    <a:pt x="488143" y="115772"/>
                  </a:lnTo>
                  <a:close/>
                </a:path>
                <a:path w="861695" h="688975">
                  <a:moveTo>
                    <a:pt x="491272" y="115316"/>
                  </a:moveTo>
                  <a:lnTo>
                    <a:pt x="490092" y="115316"/>
                  </a:lnTo>
                  <a:lnTo>
                    <a:pt x="488143" y="115772"/>
                  </a:lnTo>
                  <a:lnTo>
                    <a:pt x="491272" y="115316"/>
                  </a:lnTo>
                  <a:close/>
                </a:path>
                <a:path w="861695" h="688975">
                  <a:moveTo>
                    <a:pt x="572134" y="114681"/>
                  </a:moveTo>
                  <a:lnTo>
                    <a:pt x="574102" y="115070"/>
                  </a:lnTo>
                  <a:lnTo>
                    <a:pt x="575055" y="115188"/>
                  </a:lnTo>
                  <a:lnTo>
                    <a:pt x="572134" y="114681"/>
                  </a:lnTo>
                  <a:close/>
                </a:path>
                <a:path w="861695" h="688975">
                  <a:moveTo>
                    <a:pt x="653059" y="114681"/>
                  </a:moveTo>
                  <a:lnTo>
                    <a:pt x="572134" y="114681"/>
                  </a:lnTo>
                  <a:lnTo>
                    <a:pt x="575055" y="115188"/>
                  </a:lnTo>
                  <a:lnTo>
                    <a:pt x="652778" y="115188"/>
                  </a:lnTo>
                  <a:lnTo>
                    <a:pt x="653059" y="114681"/>
                  </a:lnTo>
                  <a:close/>
                </a:path>
                <a:path w="861695" h="688975">
                  <a:moveTo>
                    <a:pt x="552128" y="112337"/>
                  </a:moveTo>
                  <a:lnTo>
                    <a:pt x="574102" y="115070"/>
                  </a:lnTo>
                  <a:lnTo>
                    <a:pt x="572134" y="114681"/>
                  </a:lnTo>
                  <a:lnTo>
                    <a:pt x="653059" y="114681"/>
                  </a:lnTo>
                  <a:lnTo>
                    <a:pt x="654322" y="112394"/>
                  </a:lnTo>
                  <a:lnTo>
                    <a:pt x="553719" y="112394"/>
                  </a:lnTo>
                  <a:lnTo>
                    <a:pt x="552128" y="112337"/>
                  </a:lnTo>
                  <a:close/>
                </a:path>
                <a:path w="861695" h="688975">
                  <a:moveTo>
                    <a:pt x="513381" y="112394"/>
                  </a:moveTo>
                  <a:lnTo>
                    <a:pt x="511301" y="112394"/>
                  </a:lnTo>
                  <a:lnTo>
                    <a:pt x="508761" y="112775"/>
                  </a:lnTo>
                  <a:lnTo>
                    <a:pt x="513381" y="112394"/>
                  </a:lnTo>
                  <a:close/>
                </a:path>
                <a:path w="861695" h="688975">
                  <a:moveTo>
                    <a:pt x="550544" y="112141"/>
                  </a:moveTo>
                  <a:lnTo>
                    <a:pt x="552128" y="112337"/>
                  </a:lnTo>
                  <a:lnTo>
                    <a:pt x="553719" y="112394"/>
                  </a:lnTo>
                  <a:lnTo>
                    <a:pt x="550544" y="112141"/>
                  </a:lnTo>
                  <a:close/>
                </a:path>
                <a:path w="861695" h="688975">
                  <a:moveTo>
                    <a:pt x="654462" y="112141"/>
                  </a:moveTo>
                  <a:lnTo>
                    <a:pt x="550544" y="112141"/>
                  </a:lnTo>
                  <a:lnTo>
                    <a:pt x="553719" y="112394"/>
                  </a:lnTo>
                  <a:lnTo>
                    <a:pt x="654322" y="112394"/>
                  </a:lnTo>
                  <a:lnTo>
                    <a:pt x="654462" y="112141"/>
                  </a:lnTo>
                  <a:close/>
                </a:path>
                <a:path w="861695" h="688975">
                  <a:moveTo>
                    <a:pt x="654813" y="111506"/>
                  </a:moveTo>
                  <a:lnTo>
                    <a:pt x="531621" y="111506"/>
                  </a:lnTo>
                  <a:lnTo>
                    <a:pt x="530189" y="111550"/>
                  </a:lnTo>
                  <a:lnTo>
                    <a:pt x="552128" y="112337"/>
                  </a:lnTo>
                  <a:lnTo>
                    <a:pt x="550544" y="112141"/>
                  </a:lnTo>
                  <a:lnTo>
                    <a:pt x="654462" y="112141"/>
                  </a:lnTo>
                  <a:lnTo>
                    <a:pt x="654813" y="111506"/>
                  </a:lnTo>
                  <a:close/>
                </a:path>
                <a:path w="861695" h="688975">
                  <a:moveTo>
                    <a:pt x="521080" y="111760"/>
                  </a:moveTo>
                  <a:lnTo>
                    <a:pt x="519302" y="111887"/>
                  </a:lnTo>
                  <a:lnTo>
                    <a:pt x="519684" y="111875"/>
                  </a:lnTo>
                  <a:lnTo>
                    <a:pt x="521080" y="111760"/>
                  </a:lnTo>
                  <a:close/>
                </a:path>
                <a:path w="861695" h="688975">
                  <a:moveTo>
                    <a:pt x="523409" y="111760"/>
                  </a:moveTo>
                  <a:lnTo>
                    <a:pt x="521080" y="111760"/>
                  </a:lnTo>
                  <a:lnTo>
                    <a:pt x="519684" y="111875"/>
                  </a:lnTo>
                  <a:lnTo>
                    <a:pt x="523409" y="111760"/>
                  </a:lnTo>
                  <a:close/>
                </a:path>
                <a:path w="861695" h="688975">
                  <a:moveTo>
                    <a:pt x="531621" y="111506"/>
                  </a:moveTo>
                  <a:lnTo>
                    <a:pt x="528954" y="111506"/>
                  </a:lnTo>
                  <a:lnTo>
                    <a:pt x="530189" y="111550"/>
                  </a:lnTo>
                  <a:lnTo>
                    <a:pt x="531621" y="111506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70848" y="2260092"/>
              <a:ext cx="2108200" cy="486409"/>
            </a:xfrm>
            <a:custGeom>
              <a:avLst/>
              <a:gdLst/>
              <a:ahLst/>
              <a:cxnLst/>
              <a:rect l="l" t="t" r="r" b="b"/>
              <a:pathLst>
                <a:path w="2108200" h="486410">
                  <a:moveTo>
                    <a:pt x="2026666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30"/>
                  </a:lnTo>
                  <a:lnTo>
                    <a:pt x="6373" y="436649"/>
                  </a:lnTo>
                  <a:lnTo>
                    <a:pt x="23749" y="462407"/>
                  </a:lnTo>
                  <a:lnTo>
                    <a:pt x="49506" y="479782"/>
                  </a:lnTo>
                  <a:lnTo>
                    <a:pt x="81025" y="486156"/>
                  </a:lnTo>
                  <a:lnTo>
                    <a:pt x="2026666" y="486156"/>
                  </a:lnTo>
                  <a:lnTo>
                    <a:pt x="2058185" y="479782"/>
                  </a:lnTo>
                  <a:lnTo>
                    <a:pt x="2083943" y="462407"/>
                  </a:lnTo>
                  <a:lnTo>
                    <a:pt x="2101318" y="436649"/>
                  </a:lnTo>
                  <a:lnTo>
                    <a:pt x="2107692" y="405130"/>
                  </a:lnTo>
                  <a:lnTo>
                    <a:pt x="2107692" y="81025"/>
                  </a:lnTo>
                  <a:lnTo>
                    <a:pt x="2101318" y="49506"/>
                  </a:lnTo>
                  <a:lnTo>
                    <a:pt x="2083943" y="23749"/>
                  </a:lnTo>
                  <a:lnTo>
                    <a:pt x="2058185" y="6373"/>
                  </a:lnTo>
                  <a:lnTo>
                    <a:pt x="2026666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55430" y="2303475"/>
            <a:ext cx="1940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PERIODE:</a:t>
            </a:r>
            <a:r>
              <a:rPr sz="18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rlito"/>
                <a:cs typeface="Carlito"/>
              </a:rPr>
              <a:t>TAHUNAN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769619"/>
            <a:ext cx="11242675" cy="5264150"/>
            <a:chOff x="501333" y="769619"/>
            <a:chExt cx="11242675" cy="5264150"/>
          </a:xfrm>
        </p:grpSpPr>
        <p:sp>
          <p:nvSpPr>
            <p:cNvPr id="3" name="object 3"/>
            <p:cNvSpPr/>
            <p:nvPr/>
          </p:nvSpPr>
          <p:spPr>
            <a:xfrm>
              <a:off x="547116" y="769619"/>
              <a:ext cx="10972800" cy="52638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1491" y="3788663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40" h="449579">
                  <a:moveTo>
                    <a:pt x="136220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37250" y="3833622"/>
            <a:ext cx="1246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Isi pada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kolom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49845" y="2467355"/>
            <a:ext cx="2513965" cy="1598295"/>
            <a:chOff x="7149845" y="2467355"/>
            <a:chExt cx="2513965" cy="1598295"/>
          </a:xfrm>
        </p:grpSpPr>
        <p:sp>
          <p:nvSpPr>
            <p:cNvPr id="7" name="object 7"/>
            <p:cNvSpPr/>
            <p:nvPr/>
          </p:nvSpPr>
          <p:spPr>
            <a:xfrm>
              <a:off x="7149845" y="3376675"/>
              <a:ext cx="861694" cy="688975"/>
            </a:xfrm>
            <a:custGeom>
              <a:avLst/>
              <a:gdLst/>
              <a:ahLst/>
              <a:cxnLst/>
              <a:rect l="l" t="t" r="r" b="b"/>
              <a:pathLst>
                <a:path w="861695" h="688975">
                  <a:moveTo>
                    <a:pt x="90226" y="464933"/>
                  </a:moveTo>
                  <a:lnTo>
                    <a:pt x="82921" y="465445"/>
                  </a:lnTo>
                  <a:lnTo>
                    <a:pt x="43735" y="485028"/>
                  </a:lnTo>
                  <a:lnTo>
                    <a:pt x="14718" y="517876"/>
                  </a:lnTo>
                  <a:lnTo>
                    <a:pt x="0" y="560832"/>
                  </a:lnTo>
                  <a:lnTo>
                    <a:pt x="3165" y="606053"/>
                  </a:lnTo>
                  <a:lnTo>
                    <a:pt x="22748" y="645239"/>
                  </a:lnTo>
                  <a:lnTo>
                    <a:pt x="55596" y="674256"/>
                  </a:lnTo>
                  <a:lnTo>
                    <a:pt x="98551" y="688975"/>
                  </a:lnTo>
                  <a:lnTo>
                    <a:pt x="143773" y="685809"/>
                  </a:lnTo>
                  <a:lnTo>
                    <a:pt x="182959" y="666226"/>
                  </a:lnTo>
                  <a:lnTo>
                    <a:pt x="211976" y="633378"/>
                  </a:lnTo>
                  <a:lnTo>
                    <a:pt x="226695" y="590423"/>
                  </a:lnTo>
                  <a:lnTo>
                    <a:pt x="226028" y="580898"/>
                  </a:lnTo>
                  <a:lnTo>
                    <a:pt x="151129" y="580898"/>
                  </a:lnTo>
                  <a:lnTo>
                    <a:pt x="75564" y="570357"/>
                  </a:lnTo>
                  <a:lnTo>
                    <a:pt x="90226" y="464933"/>
                  </a:lnTo>
                  <a:close/>
                </a:path>
                <a:path w="861695" h="688975">
                  <a:moveTo>
                    <a:pt x="128143" y="462280"/>
                  </a:moveTo>
                  <a:lnTo>
                    <a:pt x="90226" y="464933"/>
                  </a:lnTo>
                  <a:lnTo>
                    <a:pt x="75564" y="570357"/>
                  </a:lnTo>
                  <a:lnTo>
                    <a:pt x="151129" y="580898"/>
                  </a:lnTo>
                  <a:lnTo>
                    <a:pt x="165785" y="475177"/>
                  </a:lnTo>
                  <a:lnTo>
                    <a:pt x="128143" y="462280"/>
                  </a:lnTo>
                  <a:close/>
                </a:path>
                <a:path w="861695" h="688975">
                  <a:moveTo>
                    <a:pt x="165785" y="475177"/>
                  </a:moveTo>
                  <a:lnTo>
                    <a:pt x="151129" y="580898"/>
                  </a:lnTo>
                  <a:lnTo>
                    <a:pt x="226028" y="580898"/>
                  </a:lnTo>
                  <a:lnTo>
                    <a:pt x="223529" y="545201"/>
                  </a:lnTo>
                  <a:lnTo>
                    <a:pt x="203946" y="506015"/>
                  </a:lnTo>
                  <a:lnTo>
                    <a:pt x="171098" y="476998"/>
                  </a:lnTo>
                  <a:lnTo>
                    <a:pt x="165785" y="475177"/>
                  </a:lnTo>
                  <a:close/>
                </a:path>
                <a:path w="861695" h="688975">
                  <a:moveTo>
                    <a:pt x="167573" y="462280"/>
                  </a:moveTo>
                  <a:lnTo>
                    <a:pt x="128143" y="462280"/>
                  </a:lnTo>
                  <a:lnTo>
                    <a:pt x="165785" y="475177"/>
                  </a:lnTo>
                  <a:lnTo>
                    <a:pt x="167573" y="462280"/>
                  </a:lnTo>
                  <a:close/>
                </a:path>
                <a:path w="861695" h="688975">
                  <a:moveTo>
                    <a:pt x="530605" y="35306"/>
                  </a:moveTo>
                  <a:lnTo>
                    <a:pt x="474345" y="40894"/>
                  </a:lnTo>
                  <a:lnTo>
                    <a:pt x="421639" y="55245"/>
                  </a:lnTo>
                  <a:lnTo>
                    <a:pt x="372490" y="76581"/>
                  </a:lnTo>
                  <a:lnTo>
                    <a:pt x="327151" y="103504"/>
                  </a:lnTo>
                  <a:lnTo>
                    <a:pt x="285496" y="134112"/>
                  </a:lnTo>
                  <a:lnTo>
                    <a:pt x="247776" y="167259"/>
                  </a:lnTo>
                  <a:lnTo>
                    <a:pt x="213868" y="201675"/>
                  </a:lnTo>
                  <a:lnTo>
                    <a:pt x="183896" y="235838"/>
                  </a:lnTo>
                  <a:lnTo>
                    <a:pt x="157225" y="270891"/>
                  </a:lnTo>
                  <a:lnTo>
                    <a:pt x="135000" y="310006"/>
                  </a:lnTo>
                  <a:lnTo>
                    <a:pt x="117601" y="351028"/>
                  </a:lnTo>
                  <a:lnTo>
                    <a:pt x="104394" y="393065"/>
                  </a:lnTo>
                  <a:lnTo>
                    <a:pt x="94233" y="436118"/>
                  </a:lnTo>
                  <a:lnTo>
                    <a:pt x="90226" y="464933"/>
                  </a:lnTo>
                  <a:lnTo>
                    <a:pt x="128143" y="462280"/>
                  </a:lnTo>
                  <a:lnTo>
                    <a:pt x="167573" y="462280"/>
                  </a:lnTo>
                  <a:lnTo>
                    <a:pt x="169140" y="450976"/>
                  </a:lnTo>
                  <a:lnTo>
                    <a:pt x="169545" y="448056"/>
                  </a:lnTo>
                  <a:lnTo>
                    <a:pt x="169688" y="448056"/>
                  </a:lnTo>
                  <a:lnTo>
                    <a:pt x="173255" y="432054"/>
                  </a:lnTo>
                  <a:lnTo>
                    <a:pt x="177704" y="414147"/>
                  </a:lnTo>
                  <a:lnTo>
                    <a:pt x="177800" y="413638"/>
                  </a:lnTo>
                  <a:lnTo>
                    <a:pt x="178180" y="412242"/>
                  </a:lnTo>
                  <a:lnTo>
                    <a:pt x="183032" y="395731"/>
                  </a:lnTo>
                  <a:lnTo>
                    <a:pt x="183514" y="394081"/>
                  </a:lnTo>
                  <a:lnTo>
                    <a:pt x="189483" y="376300"/>
                  </a:lnTo>
                  <a:lnTo>
                    <a:pt x="195501" y="361061"/>
                  </a:lnTo>
                  <a:lnTo>
                    <a:pt x="196342" y="358901"/>
                  </a:lnTo>
                  <a:lnTo>
                    <a:pt x="203020" y="344550"/>
                  </a:lnTo>
                  <a:lnTo>
                    <a:pt x="203834" y="342773"/>
                  </a:lnTo>
                  <a:lnTo>
                    <a:pt x="211025" y="329056"/>
                  </a:lnTo>
                  <a:lnTo>
                    <a:pt x="212217" y="326771"/>
                  </a:lnTo>
                  <a:lnTo>
                    <a:pt x="212345" y="326771"/>
                  </a:lnTo>
                  <a:lnTo>
                    <a:pt x="219962" y="314325"/>
                  </a:lnTo>
                  <a:lnTo>
                    <a:pt x="221360" y="312038"/>
                  </a:lnTo>
                  <a:lnTo>
                    <a:pt x="221506" y="312038"/>
                  </a:lnTo>
                  <a:lnTo>
                    <a:pt x="230408" y="299847"/>
                  </a:lnTo>
                  <a:lnTo>
                    <a:pt x="230250" y="299847"/>
                  </a:lnTo>
                  <a:lnTo>
                    <a:pt x="242462" y="284734"/>
                  </a:lnTo>
                  <a:lnTo>
                    <a:pt x="255301" y="269494"/>
                  </a:lnTo>
                  <a:lnTo>
                    <a:pt x="256158" y="268478"/>
                  </a:lnTo>
                  <a:lnTo>
                    <a:pt x="269553" y="253746"/>
                  </a:lnTo>
                  <a:lnTo>
                    <a:pt x="284987" y="237362"/>
                  </a:lnTo>
                  <a:lnTo>
                    <a:pt x="285141" y="237362"/>
                  </a:lnTo>
                  <a:lnTo>
                    <a:pt x="299699" y="223138"/>
                  </a:lnTo>
                  <a:lnTo>
                    <a:pt x="316009" y="208279"/>
                  </a:lnTo>
                  <a:lnTo>
                    <a:pt x="316992" y="207390"/>
                  </a:lnTo>
                  <a:lnTo>
                    <a:pt x="332797" y="193928"/>
                  </a:lnTo>
                  <a:lnTo>
                    <a:pt x="334136" y="192786"/>
                  </a:lnTo>
                  <a:lnTo>
                    <a:pt x="350311" y="180339"/>
                  </a:lnTo>
                  <a:lnTo>
                    <a:pt x="351789" y="179197"/>
                  </a:lnTo>
                  <a:lnTo>
                    <a:pt x="370077" y="166370"/>
                  </a:lnTo>
                  <a:lnTo>
                    <a:pt x="370358" y="166370"/>
                  </a:lnTo>
                  <a:lnTo>
                    <a:pt x="387397" y="155575"/>
                  </a:lnTo>
                  <a:lnTo>
                    <a:pt x="387223" y="155575"/>
                  </a:lnTo>
                  <a:lnTo>
                    <a:pt x="389000" y="154559"/>
                  </a:lnTo>
                  <a:lnTo>
                    <a:pt x="406379" y="144907"/>
                  </a:lnTo>
                  <a:lnTo>
                    <a:pt x="408431" y="143763"/>
                  </a:lnTo>
                  <a:lnTo>
                    <a:pt x="408700" y="143763"/>
                  </a:lnTo>
                  <a:lnTo>
                    <a:pt x="426229" y="135509"/>
                  </a:lnTo>
                  <a:lnTo>
                    <a:pt x="425957" y="135509"/>
                  </a:lnTo>
                  <a:lnTo>
                    <a:pt x="428117" y="134620"/>
                  </a:lnTo>
                  <a:lnTo>
                    <a:pt x="446189" y="127508"/>
                  </a:lnTo>
                  <a:lnTo>
                    <a:pt x="445897" y="127508"/>
                  </a:lnTo>
                  <a:lnTo>
                    <a:pt x="448436" y="126619"/>
                  </a:lnTo>
                  <a:lnTo>
                    <a:pt x="448701" y="126619"/>
                  </a:lnTo>
                  <a:lnTo>
                    <a:pt x="466733" y="120903"/>
                  </a:lnTo>
                  <a:lnTo>
                    <a:pt x="466217" y="120903"/>
                  </a:lnTo>
                  <a:lnTo>
                    <a:pt x="469137" y="120141"/>
                  </a:lnTo>
                  <a:lnTo>
                    <a:pt x="469530" y="120141"/>
                  </a:lnTo>
                  <a:lnTo>
                    <a:pt x="487204" y="116077"/>
                  </a:lnTo>
                  <a:lnTo>
                    <a:pt x="486790" y="116077"/>
                  </a:lnTo>
                  <a:lnTo>
                    <a:pt x="489965" y="115443"/>
                  </a:lnTo>
                  <a:lnTo>
                    <a:pt x="491145" y="115443"/>
                  </a:lnTo>
                  <a:lnTo>
                    <a:pt x="509433" y="112775"/>
                  </a:lnTo>
                  <a:lnTo>
                    <a:pt x="508761" y="112775"/>
                  </a:lnTo>
                  <a:lnTo>
                    <a:pt x="511175" y="112522"/>
                  </a:lnTo>
                  <a:lnTo>
                    <a:pt x="512245" y="112522"/>
                  </a:lnTo>
                  <a:lnTo>
                    <a:pt x="520953" y="111887"/>
                  </a:lnTo>
                  <a:lnTo>
                    <a:pt x="519175" y="111887"/>
                  </a:lnTo>
                  <a:lnTo>
                    <a:pt x="530091" y="111552"/>
                  </a:lnTo>
                  <a:lnTo>
                    <a:pt x="528954" y="111506"/>
                  </a:lnTo>
                  <a:lnTo>
                    <a:pt x="654852" y="111506"/>
                  </a:lnTo>
                  <a:lnTo>
                    <a:pt x="679059" y="67655"/>
                  </a:lnTo>
                  <a:lnTo>
                    <a:pt x="639063" y="52070"/>
                  </a:lnTo>
                  <a:lnTo>
                    <a:pt x="585597" y="39750"/>
                  </a:lnTo>
                  <a:lnTo>
                    <a:pt x="558164" y="36449"/>
                  </a:lnTo>
                  <a:lnTo>
                    <a:pt x="530605" y="35306"/>
                  </a:lnTo>
                  <a:close/>
                </a:path>
                <a:path w="861695" h="688975">
                  <a:moveTo>
                    <a:pt x="169545" y="448056"/>
                  </a:moveTo>
                  <a:lnTo>
                    <a:pt x="169036" y="450976"/>
                  </a:lnTo>
                  <a:lnTo>
                    <a:pt x="169309" y="449754"/>
                  </a:lnTo>
                  <a:lnTo>
                    <a:pt x="169545" y="448056"/>
                  </a:lnTo>
                  <a:close/>
                </a:path>
                <a:path w="861695" h="688975">
                  <a:moveTo>
                    <a:pt x="169309" y="449754"/>
                  </a:moveTo>
                  <a:lnTo>
                    <a:pt x="169036" y="450976"/>
                  </a:lnTo>
                  <a:lnTo>
                    <a:pt x="169309" y="449754"/>
                  </a:lnTo>
                  <a:close/>
                </a:path>
                <a:path w="861695" h="688975">
                  <a:moveTo>
                    <a:pt x="169688" y="448056"/>
                  </a:moveTo>
                  <a:lnTo>
                    <a:pt x="169545" y="448056"/>
                  </a:lnTo>
                  <a:lnTo>
                    <a:pt x="169309" y="449754"/>
                  </a:lnTo>
                  <a:lnTo>
                    <a:pt x="169688" y="448056"/>
                  </a:lnTo>
                  <a:close/>
                </a:path>
                <a:path w="861695" h="688975">
                  <a:moveTo>
                    <a:pt x="173481" y="431038"/>
                  </a:moveTo>
                  <a:lnTo>
                    <a:pt x="173227" y="432054"/>
                  </a:lnTo>
                  <a:lnTo>
                    <a:pt x="173481" y="431038"/>
                  </a:lnTo>
                  <a:close/>
                </a:path>
                <a:path w="861695" h="688975">
                  <a:moveTo>
                    <a:pt x="178180" y="412242"/>
                  </a:moveTo>
                  <a:lnTo>
                    <a:pt x="177800" y="413638"/>
                  </a:lnTo>
                  <a:lnTo>
                    <a:pt x="178019" y="412886"/>
                  </a:lnTo>
                  <a:lnTo>
                    <a:pt x="178180" y="412242"/>
                  </a:lnTo>
                  <a:close/>
                </a:path>
                <a:path w="861695" h="688975">
                  <a:moveTo>
                    <a:pt x="178019" y="412886"/>
                  </a:moveTo>
                  <a:lnTo>
                    <a:pt x="177800" y="413638"/>
                  </a:lnTo>
                  <a:lnTo>
                    <a:pt x="178019" y="412886"/>
                  </a:lnTo>
                  <a:close/>
                </a:path>
                <a:path w="861695" h="688975">
                  <a:moveTo>
                    <a:pt x="178208" y="412242"/>
                  </a:moveTo>
                  <a:lnTo>
                    <a:pt x="178019" y="412886"/>
                  </a:lnTo>
                  <a:lnTo>
                    <a:pt x="178208" y="412242"/>
                  </a:lnTo>
                  <a:close/>
                </a:path>
                <a:path w="861695" h="688975">
                  <a:moveTo>
                    <a:pt x="183514" y="394081"/>
                  </a:moveTo>
                  <a:lnTo>
                    <a:pt x="183006" y="395731"/>
                  </a:lnTo>
                  <a:lnTo>
                    <a:pt x="183214" y="395110"/>
                  </a:lnTo>
                  <a:lnTo>
                    <a:pt x="183514" y="394081"/>
                  </a:lnTo>
                  <a:close/>
                </a:path>
                <a:path w="861695" h="688975">
                  <a:moveTo>
                    <a:pt x="183214" y="395110"/>
                  </a:moveTo>
                  <a:lnTo>
                    <a:pt x="183006" y="395731"/>
                  </a:lnTo>
                  <a:lnTo>
                    <a:pt x="183214" y="395110"/>
                  </a:lnTo>
                  <a:close/>
                </a:path>
                <a:path w="861695" h="688975">
                  <a:moveTo>
                    <a:pt x="183557" y="394081"/>
                  </a:moveTo>
                  <a:lnTo>
                    <a:pt x="183214" y="395110"/>
                  </a:lnTo>
                  <a:lnTo>
                    <a:pt x="183557" y="394081"/>
                  </a:lnTo>
                  <a:close/>
                </a:path>
                <a:path w="861695" h="688975">
                  <a:moveTo>
                    <a:pt x="189569" y="376300"/>
                  </a:moveTo>
                  <a:lnTo>
                    <a:pt x="188975" y="377825"/>
                  </a:lnTo>
                  <a:lnTo>
                    <a:pt x="189569" y="376300"/>
                  </a:lnTo>
                  <a:close/>
                </a:path>
                <a:path w="861695" h="688975">
                  <a:moveTo>
                    <a:pt x="196342" y="358901"/>
                  </a:moveTo>
                  <a:lnTo>
                    <a:pt x="195452" y="361061"/>
                  </a:lnTo>
                  <a:lnTo>
                    <a:pt x="195775" y="360357"/>
                  </a:lnTo>
                  <a:lnTo>
                    <a:pt x="196342" y="358901"/>
                  </a:lnTo>
                  <a:close/>
                </a:path>
                <a:path w="861695" h="688975">
                  <a:moveTo>
                    <a:pt x="195775" y="360357"/>
                  </a:moveTo>
                  <a:lnTo>
                    <a:pt x="195452" y="361061"/>
                  </a:lnTo>
                  <a:lnTo>
                    <a:pt x="195775" y="360357"/>
                  </a:lnTo>
                  <a:close/>
                </a:path>
                <a:path w="861695" h="688975">
                  <a:moveTo>
                    <a:pt x="196442" y="358901"/>
                  </a:moveTo>
                  <a:lnTo>
                    <a:pt x="195775" y="360357"/>
                  </a:lnTo>
                  <a:lnTo>
                    <a:pt x="196442" y="358901"/>
                  </a:lnTo>
                  <a:close/>
                </a:path>
                <a:path w="861695" h="688975">
                  <a:moveTo>
                    <a:pt x="203834" y="342773"/>
                  </a:moveTo>
                  <a:lnTo>
                    <a:pt x="202946" y="344550"/>
                  </a:lnTo>
                  <a:lnTo>
                    <a:pt x="203558" y="343376"/>
                  </a:lnTo>
                  <a:lnTo>
                    <a:pt x="203834" y="342773"/>
                  </a:lnTo>
                  <a:close/>
                </a:path>
                <a:path w="861695" h="688975">
                  <a:moveTo>
                    <a:pt x="203558" y="343376"/>
                  </a:moveTo>
                  <a:lnTo>
                    <a:pt x="202946" y="344550"/>
                  </a:lnTo>
                  <a:lnTo>
                    <a:pt x="203558" y="343376"/>
                  </a:lnTo>
                  <a:close/>
                </a:path>
                <a:path w="861695" h="688975">
                  <a:moveTo>
                    <a:pt x="203873" y="342773"/>
                  </a:moveTo>
                  <a:lnTo>
                    <a:pt x="203558" y="343376"/>
                  </a:lnTo>
                  <a:lnTo>
                    <a:pt x="203873" y="342773"/>
                  </a:lnTo>
                  <a:close/>
                </a:path>
                <a:path w="861695" h="688975">
                  <a:moveTo>
                    <a:pt x="212217" y="326771"/>
                  </a:moveTo>
                  <a:lnTo>
                    <a:pt x="210947" y="329056"/>
                  </a:lnTo>
                  <a:lnTo>
                    <a:pt x="211474" y="328195"/>
                  </a:lnTo>
                  <a:lnTo>
                    <a:pt x="212217" y="326771"/>
                  </a:lnTo>
                  <a:close/>
                </a:path>
                <a:path w="861695" h="688975">
                  <a:moveTo>
                    <a:pt x="211474" y="328195"/>
                  </a:moveTo>
                  <a:lnTo>
                    <a:pt x="210947" y="329056"/>
                  </a:lnTo>
                  <a:lnTo>
                    <a:pt x="211474" y="328195"/>
                  </a:lnTo>
                  <a:close/>
                </a:path>
                <a:path w="861695" h="688975">
                  <a:moveTo>
                    <a:pt x="212345" y="326771"/>
                  </a:moveTo>
                  <a:lnTo>
                    <a:pt x="212217" y="326771"/>
                  </a:lnTo>
                  <a:lnTo>
                    <a:pt x="211474" y="328195"/>
                  </a:lnTo>
                  <a:lnTo>
                    <a:pt x="212345" y="326771"/>
                  </a:lnTo>
                  <a:close/>
                </a:path>
                <a:path w="861695" h="688975">
                  <a:moveTo>
                    <a:pt x="221360" y="312038"/>
                  </a:moveTo>
                  <a:lnTo>
                    <a:pt x="219836" y="314325"/>
                  </a:lnTo>
                  <a:lnTo>
                    <a:pt x="220609" y="313266"/>
                  </a:lnTo>
                  <a:lnTo>
                    <a:pt x="221360" y="312038"/>
                  </a:lnTo>
                  <a:close/>
                </a:path>
                <a:path w="861695" h="688975">
                  <a:moveTo>
                    <a:pt x="220609" y="313266"/>
                  </a:moveTo>
                  <a:lnTo>
                    <a:pt x="219836" y="314325"/>
                  </a:lnTo>
                  <a:lnTo>
                    <a:pt x="220609" y="313266"/>
                  </a:lnTo>
                  <a:close/>
                </a:path>
                <a:path w="861695" h="688975">
                  <a:moveTo>
                    <a:pt x="221506" y="312038"/>
                  </a:moveTo>
                  <a:lnTo>
                    <a:pt x="221360" y="312038"/>
                  </a:lnTo>
                  <a:lnTo>
                    <a:pt x="220609" y="313266"/>
                  </a:lnTo>
                  <a:lnTo>
                    <a:pt x="221506" y="312038"/>
                  </a:lnTo>
                  <a:close/>
                </a:path>
                <a:path w="861695" h="688975">
                  <a:moveTo>
                    <a:pt x="231521" y="298323"/>
                  </a:moveTo>
                  <a:lnTo>
                    <a:pt x="230250" y="299847"/>
                  </a:lnTo>
                  <a:lnTo>
                    <a:pt x="230408" y="299847"/>
                  </a:lnTo>
                  <a:lnTo>
                    <a:pt x="231521" y="298323"/>
                  </a:lnTo>
                  <a:close/>
                </a:path>
                <a:path w="861695" h="688975">
                  <a:moveTo>
                    <a:pt x="242898" y="284194"/>
                  </a:moveTo>
                  <a:lnTo>
                    <a:pt x="242443" y="284734"/>
                  </a:lnTo>
                  <a:lnTo>
                    <a:pt x="242898" y="284194"/>
                  </a:lnTo>
                  <a:close/>
                </a:path>
                <a:path w="861695" h="688975">
                  <a:moveTo>
                    <a:pt x="255725" y="268991"/>
                  </a:moveTo>
                  <a:lnTo>
                    <a:pt x="255270" y="269494"/>
                  </a:lnTo>
                  <a:lnTo>
                    <a:pt x="255725" y="268991"/>
                  </a:lnTo>
                  <a:close/>
                </a:path>
                <a:path w="861695" h="688975">
                  <a:moveTo>
                    <a:pt x="256191" y="268478"/>
                  </a:moveTo>
                  <a:lnTo>
                    <a:pt x="255725" y="268991"/>
                  </a:lnTo>
                  <a:lnTo>
                    <a:pt x="256191" y="268478"/>
                  </a:lnTo>
                  <a:close/>
                </a:path>
                <a:path w="861695" h="688975">
                  <a:moveTo>
                    <a:pt x="270128" y="253111"/>
                  </a:moveTo>
                  <a:lnTo>
                    <a:pt x="269494" y="253746"/>
                  </a:lnTo>
                  <a:lnTo>
                    <a:pt x="270128" y="253111"/>
                  </a:lnTo>
                  <a:close/>
                </a:path>
                <a:path w="861695" h="688975">
                  <a:moveTo>
                    <a:pt x="285141" y="237362"/>
                  </a:moveTo>
                  <a:lnTo>
                    <a:pt x="284987" y="237362"/>
                  </a:lnTo>
                  <a:lnTo>
                    <a:pt x="283972" y="238506"/>
                  </a:lnTo>
                  <a:lnTo>
                    <a:pt x="285141" y="237362"/>
                  </a:lnTo>
                  <a:close/>
                </a:path>
                <a:path w="861695" h="688975">
                  <a:moveTo>
                    <a:pt x="300608" y="222250"/>
                  </a:moveTo>
                  <a:lnTo>
                    <a:pt x="299593" y="223138"/>
                  </a:lnTo>
                  <a:lnTo>
                    <a:pt x="300608" y="222250"/>
                  </a:lnTo>
                  <a:close/>
                </a:path>
                <a:path w="861695" h="688975">
                  <a:moveTo>
                    <a:pt x="642251" y="134332"/>
                  </a:moveTo>
                  <a:lnTo>
                    <a:pt x="605917" y="200151"/>
                  </a:lnTo>
                  <a:lnTo>
                    <a:pt x="861186" y="210693"/>
                  </a:lnTo>
                  <a:lnTo>
                    <a:pt x="821130" y="152400"/>
                  </a:lnTo>
                  <a:lnTo>
                    <a:pt x="677036" y="152400"/>
                  </a:lnTo>
                  <a:lnTo>
                    <a:pt x="642251" y="134332"/>
                  </a:lnTo>
                  <a:close/>
                </a:path>
                <a:path w="861695" h="688975">
                  <a:moveTo>
                    <a:pt x="316564" y="207777"/>
                  </a:moveTo>
                  <a:lnTo>
                    <a:pt x="315975" y="208279"/>
                  </a:lnTo>
                  <a:lnTo>
                    <a:pt x="316564" y="207777"/>
                  </a:lnTo>
                  <a:close/>
                </a:path>
                <a:path w="861695" h="688975">
                  <a:moveTo>
                    <a:pt x="317018" y="207390"/>
                  </a:moveTo>
                  <a:lnTo>
                    <a:pt x="316564" y="207777"/>
                  </a:lnTo>
                  <a:lnTo>
                    <a:pt x="317018" y="207390"/>
                  </a:lnTo>
                  <a:close/>
                </a:path>
                <a:path w="861695" h="688975">
                  <a:moveTo>
                    <a:pt x="334136" y="192786"/>
                  </a:moveTo>
                  <a:lnTo>
                    <a:pt x="332739" y="193928"/>
                  </a:lnTo>
                  <a:lnTo>
                    <a:pt x="333352" y="193455"/>
                  </a:lnTo>
                  <a:lnTo>
                    <a:pt x="334136" y="192786"/>
                  </a:lnTo>
                  <a:close/>
                </a:path>
                <a:path w="861695" h="688975">
                  <a:moveTo>
                    <a:pt x="333352" y="193455"/>
                  </a:moveTo>
                  <a:lnTo>
                    <a:pt x="332739" y="193928"/>
                  </a:lnTo>
                  <a:lnTo>
                    <a:pt x="333352" y="193455"/>
                  </a:lnTo>
                  <a:close/>
                </a:path>
                <a:path w="861695" h="688975">
                  <a:moveTo>
                    <a:pt x="334218" y="192786"/>
                  </a:moveTo>
                  <a:lnTo>
                    <a:pt x="333352" y="193455"/>
                  </a:lnTo>
                  <a:lnTo>
                    <a:pt x="334218" y="192786"/>
                  </a:lnTo>
                  <a:close/>
                </a:path>
                <a:path w="861695" h="688975">
                  <a:moveTo>
                    <a:pt x="351789" y="179197"/>
                  </a:moveTo>
                  <a:lnTo>
                    <a:pt x="350265" y="180339"/>
                  </a:lnTo>
                  <a:lnTo>
                    <a:pt x="350787" y="179972"/>
                  </a:lnTo>
                  <a:lnTo>
                    <a:pt x="351789" y="179197"/>
                  </a:lnTo>
                  <a:close/>
                </a:path>
                <a:path w="861695" h="688975">
                  <a:moveTo>
                    <a:pt x="350787" y="179972"/>
                  </a:moveTo>
                  <a:lnTo>
                    <a:pt x="350265" y="180339"/>
                  </a:lnTo>
                  <a:lnTo>
                    <a:pt x="350787" y="179972"/>
                  </a:lnTo>
                  <a:close/>
                </a:path>
                <a:path w="861695" h="688975">
                  <a:moveTo>
                    <a:pt x="351886" y="179197"/>
                  </a:moveTo>
                  <a:lnTo>
                    <a:pt x="350787" y="179972"/>
                  </a:lnTo>
                  <a:lnTo>
                    <a:pt x="351886" y="179197"/>
                  </a:lnTo>
                  <a:close/>
                </a:path>
                <a:path w="861695" h="688975">
                  <a:moveTo>
                    <a:pt x="370358" y="166370"/>
                  </a:moveTo>
                  <a:lnTo>
                    <a:pt x="370077" y="166370"/>
                  </a:lnTo>
                  <a:lnTo>
                    <a:pt x="368553" y="167512"/>
                  </a:lnTo>
                  <a:lnTo>
                    <a:pt x="370358" y="166370"/>
                  </a:lnTo>
                  <a:close/>
                </a:path>
                <a:path w="861695" h="688975">
                  <a:moveTo>
                    <a:pt x="389000" y="154559"/>
                  </a:moveTo>
                  <a:lnTo>
                    <a:pt x="387223" y="155575"/>
                  </a:lnTo>
                  <a:lnTo>
                    <a:pt x="388663" y="154772"/>
                  </a:lnTo>
                  <a:lnTo>
                    <a:pt x="389000" y="154559"/>
                  </a:lnTo>
                  <a:close/>
                </a:path>
                <a:path w="861695" h="688975">
                  <a:moveTo>
                    <a:pt x="388663" y="154772"/>
                  </a:moveTo>
                  <a:lnTo>
                    <a:pt x="387223" y="155575"/>
                  </a:lnTo>
                  <a:lnTo>
                    <a:pt x="387397" y="155575"/>
                  </a:lnTo>
                  <a:lnTo>
                    <a:pt x="388663" y="154772"/>
                  </a:lnTo>
                  <a:close/>
                </a:path>
                <a:path w="861695" h="688975">
                  <a:moveTo>
                    <a:pt x="389047" y="154559"/>
                  </a:moveTo>
                  <a:lnTo>
                    <a:pt x="388663" y="154772"/>
                  </a:lnTo>
                  <a:lnTo>
                    <a:pt x="389047" y="154559"/>
                  </a:lnTo>
                  <a:close/>
                </a:path>
                <a:path w="861695" h="688975">
                  <a:moveTo>
                    <a:pt x="679059" y="67655"/>
                  </a:moveTo>
                  <a:lnTo>
                    <a:pt x="642251" y="134332"/>
                  </a:lnTo>
                  <a:lnTo>
                    <a:pt x="677036" y="152400"/>
                  </a:lnTo>
                  <a:lnTo>
                    <a:pt x="711961" y="84709"/>
                  </a:lnTo>
                  <a:lnTo>
                    <a:pt x="679059" y="67655"/>
                  </a:lnTo>
                  <a:close/>
                </a:path>
                <a:path w="861695" h="688975">
                  <a:moveTo>
                    <a:pt x="716406" y="0"/>
                  </a:moveTo>
                  <a:lnTo>
                    <a:pt x="679059" y="67655"/>
                  </a:lnTo>
                  <a:lnTo>
                    <a:pt x="711961" y="84709"/>
                  </a:lnTo>
                  <a:lnTo>
                    <a:pt x="677036" y="152400"/>
                  </a:lnTo>
                  <a:lnTo>
                    <a:pt x="821130" y="152400"/>
                  </a:lnTo>
                  <a:lnTo>
                    <a:pt x="716406" y="0"/>
                  </a:lnTo>
                  <a:close/>
                </a:path>
                <a:path w="861695" h="688975">
                  <a:moveTo>
                    <a:pt x="408431" y="143763"/>
                  </a:moveTo>
                  <a:lnTo>
                    <a:pt x="406273" y="144907"/>
                  </a:lnTo>
                  <a:lnTo>
                    <a:pt x="406963" y="144582"/>
                  </a:lnTo>
                  <a:lnTo>
                    <a:pt x="408431" y="143763"/>
                  </a:lnTo>
                  <a:close/>
                </a:path>
                <a:path w="861695" h="688975">
                  <a:moveTo>
                    <a:pt x="406963" y="144582"/>
                  </a:moveTo>
                  <a:lnTo>
                    <a:pt x="406273" y="144907"/>
                  </a:lnTo>
                  <a:lnTo>
                    <a:pt x="406963" y="144582"/>
                  </a:lnTo>
                  <a:close/>
                </a:path>
                <a:path w="861695" h="688975">
                  <a:moveTo>
                    <a:pt x="408700" y="143763"/>
                  </a:moveTo>
                  <a:lnTo>
                    <a:pt x="408431" y="143763"/>
                  </a:lnTo>
                  <a:lnTo>
                    <a:pt x="406963" y="144582"/>
                  </a:lnTo>
                  <a:lnTo>
                    <a:pt x="408700" y="143763"/>
                  </a:lnTo>
                  <a:close/>
                </a:path>
                <a:path w="861695" h="688975">
                  <a:moveTo>
                    <a:pt x="428117" y="134620"/>
                  </a:moveTo>
                  <a:lnTo>
                    <a:pt x="425957" y="135509"/>
                  </a:lnTo>
                  <a:lnTo>
                    <a:pt x="427651" y="134839"/>
                  </a:lnTo>
                  <a:lnTo>
                    <a:pt x="428117" y="134620"/>
                  </a:lnTo>
                  <a:close/>
                </a:path>
                <a:path w="861695" h="688975">
                  <a:moveTo>
                    <a:pt x="427651" y="134839"/>
                  </a:moveTo>
                  <a:lnTo>
                    <a:pt x="425957" y="135509"/>
                  </a:lnTo>
                  <a:lnTo>
                    <a:pt x="426229" y="135509"/>
                  </a:lnTo>
                  <a:lnTo>
                    <a:pt x="427651" y="134839"/>
                  </a:lnTo>
                  <a:close/>
                </a:path>
                <a:path w="861695" h="688975">
                  <a:moveTo>
                    <a:pt x="428205" y="134620"/>
                  </a:moveTo>
                  <a:lnTo>
                    <a:pt x="427651" y="134839"/>
                  </a:lnTo>
                  <a:lnTo>
                    <a:pt x="428205" y="134620"/>
                  </a:lnTo>
                  <a:close/>
                </a:path>
                <a:path w="861695" h="688975">
                  <a:moveTo>
                    <a:pt x="637632" y="131933"/>
                  </a:moveTo>
                  <a:lnTo>
                    <a:pt x="642251" y="134332"/>
                  </a:lnTo>
                  <a:lnTo>
                    <a:pt x="643144" y="132714"/>
                  </a:lnTo>
                  <a:lnTo>
                    <a:pt x="639952" y="132714"/>
                  </a:lnTo>
                  <a:lnTo>
                    <a:pt x="637632" y="131933"/>
                  </a:lnTo>
                  <a:close/>
                </a:path>
                <a:path w="861695" h="688975">
                  <a:moveTo>
                    <a:pt x="634492" y="130301"/>
                  </a:moveTo>
                  <a:lnTo>
                    <a:pt x="637632" y="131933"/>
                  </a:lnTo>
                  <a:lnTo>
                    <a:pt x="639952" y="132714"/>
                  </a:lnTo>
                  <a:lnTo>
                    <a:pt x="634492" y="130301"/>
                  </a:lnTo>
                  <a:close/>
                </a:path>
                <a:path w="861695" h="688975">
                  <a:moveTo>
                    <a:pt x="644476" y="130301"/>
                  </a:moveTo>
                  <a:lnTo>
                    <a:pt x="634492" y="130301"/>
                  </a:lnTo>
                  <a:lnTo>
                    <a:pt x="639952" y="132714"/>
                  </a:lnTo>
                  <a:lnTo>
                    <a:pt x="643144" y="132714"/>
                  </a:lnTo>
                  <a:lnTo>
                    <a:pt x="644476" y="130301"/>
                  </a:lnTo>
                  <a:close/>
                </a:path>
                <a:path w="861695" h="688975">
                  <a:moveTo>
                    <a:pt x="647561" y="124713"/>
                  </a:moveTo>
                  <a:lnTo>
                    <a:pt x="616203" y="124713"/>
                  </a:lnTo>
                  <a:lnTo>
                    <a:pt x="618489" y="125475"/>
                  </a:lnTo>
                  <a:lnTo>
                    <a:pt x="637632" y="131933"/>
                  </a:lnTo>
                  <a:lnTo>
                    <a:pt x="634492" y="130301"/>
                  </a:lnTo>
                  <a:lnTo>
                    <a:pt x="644476" y="130301"/>
                  </a:lnTo>
                  <a:lnTo>
                    <a:pt x="647561" y="124713"/>
                  </a:lnTo>
                  <a:close/>
                </a:path>
                <a:path w="861695" h="688975">
                  <a:moveTo>
                    <a:pt x="448436" y="126619"/>
                  </a:moveTo>
                  <a:lnTo>
                    <a:pt x="445897" y="127508"/>
                  </a:lnTo>
                  <a:lnTo>
                    <a:pt x="447367" y="127041"/>
                  </a:lnTo>
                  <a:lnTo>
                    <a:pt x="448436" y="126619"/>
                  </a:lnTo>
                  <a:close/>
                </a:path>
                <a:path w="861695" h="688975">
                  <a:moveTo>
                    <a:pt x="447367" y="127041"/>
                  </a:moveTo>
                  <a:lnTo>
                    <a:pt x="445897" y="127508"/>
                  </a:lnTo>
                  <a:lnTo>
                    <a:pt x="446189" y="127508"/>
                  </a:lnTo>
                  <a:lnTo>
                    <a:pt x="447367" y="127041"/>
                  </a:lnTo>
                  <a:close/>
                </a:path>
                <a:path w="861695" h="688975">
                  <a:moveTo>
                    <a:pt x="448701" y="126619"/>
                  </a:moveTo>
                  <a:lnTo>
                    <a:pt x="448436" y="126619"/>
                  </a:lnTo>
                  <a:lnTo>
                    <a:pt x="447367" y="127041"/>
                  </a:lnTo>
                  <a:lnTo>
                    <a:pt x="448701" y="126619"/>
                  </a:lnTo>
                  <a:close/>
                </a:path>
                <a:path w="861695" h="688975">
                  <a:moveTo>
                    <a:pt x="618381" y="125447"/>
                  </a:moveTo>
                  <a:close/>
                </a:path>
                <a:path w="861695" h="688975">
                  <a:moveTo>
                    <a:pt x="594977" y="119320"/>
                  </a:moveTo>
                  <a:lnTo>
                    <a:pt x="618381" y="125447"/>
                  </a:lnTo>
                  <a:lnTo>
                    <a:pt x="616203" y="124713"/>
                  </a:lnTo>
                  <a:lnTo>
                    <a:pt x="647561" y="124713"/>
                  </a:lnTo>
                  <a:lnTo>
                    <a:pt x="650365" y="119634"/>
                  </a:lnTo>
                  <a:lnTo>
                    <a:pt x="596519" y="119634"/>
                  </a:lnTo>
                  <a:lnTo>
                    <a:pt x="594977" y="119320"/>
                  </a:lnTo>
                  <a:close/>
                </a:path>
                <a:path w="861695" h="688975">
                  <a:moveTo>
                    <a:pt x="469137" y="120141"/>
                  </a:moveTo>
                  <a:lnTo>
                    <a:pt x="466217" y="120903"/>
                  </a:lnTo>
                  <a:lnTo>
                    <a:pt x="468099" y="120471"/>
                  </a:lnTo>
                  <a:lnTo>
                    <a:pt x="469137" y="120141"/>
                  </a:lnTo>
                  <a:close/>
                </a:path>
                <a:path w="861695" h="688975">
                  <a:moveTo>
                    <a:pt x="468099" y="120471"/>
                  </a:moveTo>
                  <a:lnTo>
                    <a:pt x="466217" y="120903"/>
                  </a:lnTo>
                  <a:lnTo>
                    <a:pt x="466733" y="120903"/>
                  </a:lnTo>
                  <a:lnTo>
                    <a:pt x="468099" y="120471"/>
                  </a:lnTo>
                  <a:close/>
                </a:path>
                <a:path w="861695" h="688975">
                  <a:moveTo>
                    <a:pt x="469530" y="120141"/>
                  </a:moveTo>
                  <a:lnTo>
                    <a:pt x="469137" y="120141"/>
                  </a:lnTo>
                  <a:lnTo>
                    <a:pt x="468099" y="120471"/>
                  </a:lnTo>
                  <a:lnTo>
                    <a:pt x="469530" y="120141"/>
                  </a:lnTo>
                  <a:close/>
                </a:path>
                <a:path w="861695" h="688975">
                  <a:moveTo>
                    <a:pt x="594232" y="119125"/>
                  </a:moveTo>
                  <a:lnTo>
                    <a:pt x="594977" y="119320"/>
                  </a:lnTo>
                  <a:lnTo>
                    <a:pt x="596519" y="119634"/>
                  </a:lnTo>
                  <a:lnTo>
                    <a:pt x="594232" y="119125"/>
                  </a:lnTo>
                  <a:close/>
                </a:path>
                <a:path w="861695" h="688975">
                  <a:moveTo>
                    <a:pt x="650645" y="119125"/>
                  </a:moveTo>
                  <a:lnTo>
                    <a:pt x="594232" y="119125"/>
                  </a:lnTo>
                  <a:lnTo>
                    <a:pt x="596519" y="119634"/>
                  </a:lnTo>
                  <a:lnTo>
                    <a:pt x="650365" y="119634"/>
                  </a:lnTo>
                  <a:lnTo>
                    <a:pt x="650645" y="119125"/>
                  </a:lnTo>
                  <a:close/>
                </a:path>
                <a:path w="861695" h="688975">
                  <a:moveTo>
                    <a:pt x="574039" y="115067"/>
                  </a:moveTo>
                  <a:lnTo>
                    <a:pt x="594977" y="119320"/>
                  </a:lnTo>
                  <a:lnTo>
                    <a:pt x="594232" y="119125"/>
                  </a:lnTo>
                  <a:lnTo>
                    <a:pt x="650645" y="119125"/>
                  </a:lnTo>
                  <a:lnTo>
                    <a:pt x="652819" y="115188"/>
                  </a:lnTo>
                  <a:lnTo>
                    <a:pt x="575055" y="115188"/>
                  </a:lnTo>
                  <a:lnTo>
                    <a:pt x="574039" y="115067"/>
                  </a:lnTo>
                  <a:close/>
                </a:path>
                <a:path w="861695" h="688975">
                  <a:moveTo>
                    <a:pt x="489965" y="115443"/>
                  </a:moveTo>
                  <a:lnTo>
                    <a:pt x="486790" y="116077"/>
                  </a:lnTo>
                  <a:lnTo>
                    <a:pt x="487921" y="115913"/>
                  </a:lnTo>
                  <a:lnTo>
                    <a:pt x="489965" y="115443"/>
                  </a:lnTo>
                  <a:close/>
                </a:path>
                <a:path w="861695" h="688975">
                  <a:moveTo>
                    <a:pt x="487921" y="115913"/>
                  </a:moveTo>
                  <a:lnTo>
                    <a:pt x="486790" y="116077"/>
                  </a:lnTo>
                  <a:lnTo>
                    <a:pt x="487204" y="116077"/>
                  </a:lnTo>
                  <a:lnTo>
                    <a:pt x="487921" y="115913"/>
                  </a:lnTo>
                  <a:close/>
                </a:path>
                <a:path w="861695" h="688975">
                  <a:moveTo>
                    <a:pt x="491145" y="115443"/>
                  </a:moveTo>
                  <a:lnTo>
                    <a:pt x="489965" y="115443"/>
                  </a:lnTo>
                  <a:lnTo>
                    <a:pt x="487921" y="115913"/>
                  </a:lnTo>
                  <a:lnTo>
                    <a:pt x="491145" y="115443"/>
                  </a:lnTo>
                  <a:close/>
                </a:path>
                <a:path w="861695" h="688975">
                  <a:moveTo>
                    <a:pt x="572134" y="114681"/>
                  </a:moveTo>
                  <a:lnTo>
                    <a:pt x="574039" y="115067"/>
                  </a:lnTo>
                  <a:lnTo>
                    <a:pt x="575055" y="115188"/>
                  </a:lnTo>
                  <a:lnTo>
                    <a:pt x="572134" y="114681"/>
                  </a:lnTo>
                  <a:close/>
                </a:path>
                <a:path w="861695" h="688975">
                  <a:moveTo>
                    <a:pt x="653099" y="114681"/>
                  </a:moveTo>
                  <a:lnTo>
                    <a:pt x="572134" y="114681"/>
                  </a:lnTo>
                  <a:lnTo>
                    <a:pt x="575055" y="115188"/>
                  </a:lnTo>
                  <a:lnTo>
                    <a:pt x="652819" y="115188"/>
                  </a:lnTo>
                  <a:lnTo>
                    <a:pt x="653099" y="114681"/>
                  </a:lnTo>
                  <a:close/>
                </a:path>
                <a:path w="861695" h="688975">
                  <a:moveTo>
                    <a:pt x="552191" y="112464"/>
                  </a:moveTo>
                  <a:lnTo>
                    <a:pt x="574039" y="115067"/>
                  </a:lnTo>
                  <a:lnTo>
                    <a:pt x="572134" y="114681"/>
                  </a:lnTo>
                  <a:lnTo>
                    <a:pt x="653099" y="114681"/>
                  </a:lnTo>
                  <a:lnTo>
                    <a:pt x="654291" y="112522"/>
                  </a:lnTo>
                  <a:lnTo>
                    <a:pt x="553593" y="112522"/>
                  </a:lnTo>
                  <a:lnTo>
                    <a:pt x="552191" y="112464"/>
                  </a:lnTo>
                  <a:close/>
                </a:path>
                <a:path w="861695" h="688975">
                  <a:moveTo>
                    <a:pt x="511175" y="112522"/>
                  </a:moveTo>
                  <a:lnTo>
                    <a:pt x="508761" y="112775"/>
                  </a:lnTo>
                  <a:lnTo>
                    <a:pt x="510104" y="112678"/>
                  </a:lnTo>
                  <a:lnTo>
                    <a:pt x="511175" y="112522"/>
                  </a:lnTo>
                  <a:close/>
                </a:path>
                <a:path w="861695" h="688975">
                  <a:moveTo>
                    <a:pt x="510104" y="112678"/>
                  </a:moveTo>
                  <a:lnTo>
                    <a:pt x="508761" y="112775"/>
                  </a:lnTo>
                  <a:lnTo>
                    <a:pt x="509433" y="112775"/>
                  </a:lnTo>
                  <a:lnTo>
                    <a:pt x="510104" y="112678"/>
                  </a:lnTo>
                  <a:close/>
                </a:path>
                <a:path w="861695" h="688975">
                  <a:moveTo>
                    <a:pt x="512245" y="112522"/>
                  </a:moveTo>
                  <a:lnTo>
                    <a:pt x="511175" y="112522"/>
                  </a:lnTo>
                  <a:lnTo>
                    <a:pt x="510104" y="112678"/>
                  </a:lnTo>
                  <a:lnTo>
                    <a:pt x="512245" y="112522"/>
                  </a:lnTo>
                  <a:close/>
                </a:path>
                <a:path w="861695" h="688975">
                  <a:moveTo>
                    <a:pt x="550545" y="112268"/>
                  </a:moveTo>
                  <a:lnTo>
                    <a:pt x="552191" y="112464"/>
                  </a:lnTo>
                  <a:lnTo>
                    <a:pt x="553593" y="112522"/>
                  </a:lnTo>
                  <a:lnTo>
                    <a:pt x="550545" y="112268"/>
                  </a:lnTo>
                  <a:close/>
                </a:path>
                <a:path w="861695" h="688975">
                  <a:moveTo>
                    <a:pt x="654431" y="112268"/>
                  </a:moveTo>
                  <a:lnTo>
                    <a:pt x="550545" y="112268"/>
                  </a:lnTo>
                  <a:lnTo>
                    <a:pt x="553593" y="112522"/>
                  </a:lnTo>
                  <a:lnTo>
                    <a:pt x="654291" y="112522"/>
                  </a:lnTo>
                  <a:lnTo>
                    <a:pt x="654431" y="112268"/>
                  </a:lnTo>
                  <a:close/>
                </a:path>
                <a:path w="861695" h="688975">
                  <a:moveTo>
                    <a:pt x="654852" y="111506"/>
                  </a:moveTo>
                  <a:lnTo>
                    <a:pt x="531622" y="111506"/>
                  </a:lnTo>
                  <a:lnTo>
                    <a:pt x="530091" y="111552"/>
                  </a:lnTo>
                  <a:lnTo>
                    <a:pt x="552191" y="112464"/>
                  </a:lnTo>
                  <a:lnTo>
                    <a:pt x="550545" y="112268"/>
                  </a:lnTo>
                  <a:lnTo>
                    <a:pt x="654431" y="112268"/>
                  </a:lnTo>
                  <a:lnTo>
                    <a:pt x="654852" y="111506"/>
                  </a:lnTo>
                  <a:close/>
                </a:path>
                <a:path w="861695" h="688975">
                  <a:moveTo>
                    <a:pt x="531622" y="111506"/>
                  </a:moveTo>
                  <a:lnTo>
                    <a:pt x="528954" y="111506"/>
                  </a:lnTo>
                  <a:lnTo>
                    <a:pt x="530091" y="111552"/>
                  </a:lnTo>
                  <a:lnTo>
                    <a:pt x="531622" y="111506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57515" y="2467355"/>
              <a:ext cx="2106295" cy="486409"/>
            </a:xfrm>
            <a:custGeom>
              <a:avLst/>
              <a:gdLst/>
              <a:ahLst/>
              <a:cxnLst/>
              <a:rect l="l" t="t" r="r" b="b"/>
              <a:pathLst>
                <a:path w="2106295" h="486410">
                  <a:moveTo>
                    <a:pt x="2025141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6"/>
                  </a:lnTo>
                  <a:lnTo>
                    <a:pt x="0" y="405130"/>
                  </a:lnTo>
                  <a:lnTo>
                    <a:pt x="6373" y="436649"/>
                  </a:lnTo>
                  <a:lnTo>
                    <a:pt x="23749" y="462407"/>
                  </a:lnTo>
                  <a:lnTo>
                    <a:pt x="49506" y="479782"/>
                  </a:lnTo>
                  <a:lnTo>
                    <a:pt x="81025" y="486156"/>
                  </a:lnTo>
                  <a:lnTo>
                    <a:pt x="2025141" y="486156"/>
                  </a:lnTo>
                  <a:lnTo>
                    <a:pt x="2056661" y="479782"/>
                  </a:lnTo>
                  <a:lnTo>
                    <a:pt x="2082418" y="462407"/>
                  </a:lnTo>
                  <a:lnTo>
                    <a:pt x="2099794" y="436649"/>
                  </a:lnTo>
                  <a:lnTo>
                    <a:pt x="2106167" y="405130"/>
                  </a:lnTo>
                  <a:lnTo>
                    <a:pt x="2106167" y="81026"/>
                  </a:lnTo>
                  <a:lnTo>
                    <a:pt x="2099794" y="49506"/>
                  </a:lnTo>
                  <a:lnTo>
                    <a:pt x="2082418" y="23749"/>
                  </a:lnTo>
                  <a:lnTo>
                    <a:pt x="2056661" y="6373"/>
                  </a:lnTo>
                  <a:lnTo>
                    <a:pt x="2025141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1081" y="2510790"/>
            <a:ext cx="193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PERIODE: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TAHUNAN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743712"/>
            <a:ext cx="11242675" cy="5276215"/>
            <a:chOff x="501333" y="743712"/>
            <a:chExt cx="11242675" cy="5276215"/>
          </a:xfrm>
        </p:grpSpPr>
        <p:sp>
          <p:nvSpPr>
            <p:cNvPr id="3" name="object 3"/>
            <p:cNvSpPr/>
            <p:nvPr/>
          </p:nvSpPr>
          <p:spPr>
            <a:xfrm>
              <a:off x="594360" y="743712"/>
              <a:ext cx="10779252" cy="5276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32703" y="2837688"/>
              <a:ext cx="1435735" cy="449580"/>
            </a:xfrm>
            <a:custGeom>
              <a:avLst/>
              <a:gdLst/>
              <a:ahLst/>
              <a:cxnLst/>
              <a:rect l="l" t="t" r="r" b="b"/>
              <a:pathLst>
                <a:path w="1435734" h="449579">
                  <a:moveTo>
                    <a:pt x="1360677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29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79"/>
                  </a:lnTo>
                  <a:lnTo>
                    <a:pt x="1360677" y="449579"/>
                  </a:lnTo>
                  <a:lnTo>
                    <a:pt x="1389852" y="443694"/>
                  </a:lnTo>
                  <a:lnTo>
                    <a:pt x="1413668" y="427640"/>
                  </a:lnTo>
                  <a:lnTo>
                    <a:pt x="1429722" y="403824"/>
                  </a:lnTo>
                  <a:lnTo>
                    <a:pt x="1435607" y="374650"/>
                  </a:lnTo>
                  <a:lnTo>
                    <a:pt x="1435607" y="74929"/>
                  </a:lnTo>
                  <a:lnTo>
                    <a:pt x="1429722" y="45755"/>
                  </a:lnTo>
                  <a:lnTo>
                    <a:pt x="1413668" y="21939"/>
                  </a:lnTo>
                  <a:lnTo>
                    <a:pt x="1389852" y="5885"/>
                  </a:lnTo>
                  <a:lnTo>
                    <a:pt x="1360677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27572" y="2881960"/>
            <a:ext cx="1246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Isi pada</a:t>
            </a:r>
            <a:r>
              <a:rPr sz="16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kolom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40042" y="1589532"/>
            <a:ext cx="2513330" cy="1525270"/>
            <a:chOff x="6940042" y="1589532"/>
            <a:chExt cx="2513330" cy="1525270"/>
          </a:xfrm>
        </p:grpSpPr>
        <p:sp>
          <p:nvSpPr>
            <p:cNvPr id="7" name="object 7"/>
            <p:cNvSpPr/>
            <p:nvPr/>
          </p:nvSpPr>
          <p:spPr>
            <a:xfrm>
              <a:off x="6940042" y="2425954"/>
              <a:ext cx="861060" cy="688975"/>
            </a:xfrm>
            <a:custGeom>
              <a:avLst/>
              <a:gdLst/>
              <a:ahLst/>
              <a:cxnLst/>
              <a:rect l="l" t="t" r="r" b="b"/>
              <a:pathLst>
                <a:path w="861059" h="688975">
                  <a:moveTo>
                    <a:pt x="90133" y="464886"/>
                  </a:moveTo>
                  <a:lnTo>
                    <a:pt x="82796" y="465391"/>
                  </a:lnTo>
                  <a:lnTo>
                    <a:pt x="43624" y="484981"/>
                  </a:lnTo>
                  <a:lnTo>
                    <a:pt x="14644" y="517858"/>
                  </a:lnTo>
                  <a:lnTo>
                    <a:pt x="0" y="560832"/>
                  </a:lnTo>
                  <a:lnTo>
                    <a:pt x="3165" y="606105"/>
                  </a:lnTo>
                  <a:lnTo>
                    <a:pt x="22748" y="645271"/>
                  </a:lnTo>
                  <a:lnTo>
                    <a:pt x="55596" y="674221"/>
                  </a:lnTo>
                  <a:lnTo>
                    <a:pt x="98551" y="688848"/>
                  </a:lnTo>
                  <a:lnTo>
                    <a:pt x="143845" y="685736"/>
                  </a:lnTo>
                  <a:lnTo>
                    <a:pt x="183054" y="666146"/>
                  </a:lnTo>
                  <a:lnTo>
                    <a:pt x="212048" y="633269"/>
                  </a:lnTo>
                  <a:lnTo>
                    <a:pt x="226694" y="590296"/>
                  </a:lnTo>
                  <a:lnTo>
                    <a:pt x="226024" y="580771"/>
                  </a:lnTo>
                  <a:lnTo>
                    <a:pt x="151002" y="580771"/>
                  </a:lnTo>
                  <a:lnTo>
                    <a:pt x="75564" y="570357"/>
                  </a:lnTo>
                  <a:lnTo>
                    <a:pt x="90133" y="464886"/>
                  </a:lnTo>
                  <a:close/>
                </a:path>
                <a:path w="861059" h="688975">
                  <a:moveTo>
                    <a:pt x="128015" y="462280"/>
                  </a:moveTo>
                  <a:lnTo>
                    <a:pt x="90133" y="464886"/>
                  </a:lnTo>
                  <a:lnTo>
                    <a:pt x="75564" y="570357"/>
                  </a:lnTo>
                  <a:lnTo>
                    <a:pt x="151002" y="580771"/>
                  </a:lnTo>
                  <a:lnTo>
                    <a:pt x="165666" y="475094"/>
                  </a:lnTo>
                  <a:lnTo>
                    <a:pt x="128015" y="462280"/>
                  </a:lnTo>
                  <a:close/>
                </a:path>
                <a:path w="861059" h="688975">
                  <a:moveTo>
                    <a:pt x="165666" y="475094"/>
                  </a:moveTo>
                  <a:lnTo>
                    <a:pt x="151002" y="580771"/>
                  </a:lnTo>
                  <a:lnTo>
                    <a:pt x="226024" y="580771"/>
                  </a:lnTo>
                  <a:lnTo>
                    <a:pt x="223510" y="545022"/>
                  </a:lnTo>
                  <a:lnTo>
                    <a:pt x="203882" y="505856"/>
                  </a:lnTo>
                  <a:lnTo>
                    <a:pt x="170991" y="476906"/>
                  </a:lnTo>
                  <a:lnTo>
                    <a:pt x="165666" y="475094"/>
                  </a:lnTo>
                  <a:close/>
                </a:path>
                <a:path w="861059" h="688975">
                  <a:moveTo>
                    <a:pt x="167444" y="462280"/>
                  </a:moveTo>
                  <a:lnTo>
                    <a:pt x="128015" y="462280"/>
                  </a:lnTo>
                  <a:lnTo>
                    <a:pt x="165666" y="475094"/>
                  </a:lnTo>
                  <a:lnTo>
                    <a:pt x="167444" y="462280"/>
                  </a:lnTo>
                  <a:close/>
                </a:path>
                <a:path w="861059" h="688975">
                  <a:moveTo>
                    <a:pt x="530605" y="35306"/>
                  </a:moveTo>
                  <a:lnTo>
                    <a:pt x="474344" y="40767"/>
                  </a:lnTo>
                  <a:lnTo>
                    <a:pt x="421639" y="55245"/>
                  </a:lnTo>
                  <a:lnTo>
                    <a:pt x="372490" y="76581"/>
                  </a:lnTo>
                  <a:lnTo>
                    <a:pt x="327151" y="103378"/>
                  </a:lnTo>
                  <a:lnTo>
                    <a:pt x="285496" y="134112"/>
                  </a:lnTo>
                  <a:lnTo>
                    <a:pt x="247776" y="167259"/>
                  </a:lnTo>
                  <a:lnTo>
                    <a:pt x="213867" y="201675"/>
                  </a:lnTo>
                  <a:lnTo>
                    <a:pt x="183896" y="235712"/>
                  </a:lnTo>
                  <a:lnTo>
                    <a:pt x="157225" y="270763"/>
                  </a:lnTo>
                  <a:lnTo>
                    <a:pt x="134874" y="310007"/>
                  </a:lnTo>
                  <a:lnTo>
                    <a:pt x="117475" y="350900"/>
                  </a:lnTo>
                  <a:lnTo>
                    <a:pt x="104266" y="393065"/>
                  </a:lnTo>
                  <a:lnTo>
                    <a:pt x="94106" y="436118"/>
                  </a:lnTo>
                  <a:lnTo>
                    <a:pt x="90133" y="464886"/>
                  </a:lnTo>
                  <a:lnTo>
                    <a:pt x="128015" y="462280"/>
                  </a:lnTo>
                  <a:lnTo>
                    <a:pt x="167444" y="462280"/>
                  </a:lnTo>
                  <a:lnTo>
                    <a:pt x="169012" y="450976"/>
                  </a:lnTo>
                  <a:lnTo>
                    <a:pt x="169417" y="448056"/>
                  </a:lnTo>
                  <a:lnTo>
                    <a:pt x="169557" y="448056"/>
                  </a:lnTo>
                  <a:lnTo>
                    <a:pt x="173101" y="432054"/>
                  </a:lnTo>
                  <a:lnTo>
                    <a:pt x="173354" y="430911"/>
                  </a:lnTo>
                  <a:lnTo>
                    <a:pt x="177704" y="413638"/>
                  </a:lnTo>
                  <a:lnTo>
                    <a:pt x="178053" y="412242"/>
                  </a:lnTo>
                  <a:lnTo>
                    <a:pt x="182908" y="395605"/>
                  </a:lnTo>
                  <a:lnTo>
                    <a:pt x="183387" y="393954"/>
                  </a:lnTo>
                  <a:lnTo>
                    <a:pt x="189356" y="376300"/>
                  </a:lnTo>
                  <a:lnTo>
                    <a:pt x="189487" y="376300"/>
                  </a:lnTo>
                  <a:lnTo>
                    <a:pt x="195478" y="360807"/>
                  </a:lnTo>
                  <a:lnTo>
                    <a:pt x="196214" y="358901"/>
                  </a:lnTo>
                  <a:lnTo>
                    <a:pt x="202790" y="344550"/>
                  </a:lnTo>
                  <a:lnTo>
                    <a:pt x="203707" y="342519"/>
                  </a:lnTo>
                  <a:lnTo>
                    <a:pt x="210948" y="328930"/>
                  </a:lnTo>
                  <a:lnTo>
                    <a:pt x="210819" y="328930"/>
                  </a:lnTo>
                  <a:lnTo>
                    <a:pt x="212089" y="326771"/>
                  </a:lnTo>
                  <a:lnTo>
                    <a:pt x="219934" y="314325"/>
                  </a:lnTo>
                  <a:lnTo>
                    <a:pt x="221360" y="312038"/>
                  </a:lnTo>
                  <a:lnTo>
                    <a:pt x="230301" y="299720"/>
                  </a:lnTo>
                  <a:lnTo>
                    <a:pt x="231393" y="298196"/>
                  </a:lnTo>
                  <a:lnTo>
                    <a:pt x="242462" y="284607"/>
                  </a:lnTo>
                  <a:lnTo>
                    <a:pt x="255402" y="269367"/>
                  </a:lnTo>
                  <a:lnTo>
                    <a:pt x="255269" y="269367"/>
                  </a:lnTo>
                  <a:lnTo>
                    <a:pt x="270001" y="253111"/>
                  </a:lnTo>
                  <a:lnTo>
                    <a:pt x="284027" y="238379"/>
                  </a:lnTo>
                  <a:lnTo>
                    <a:pt x="284987" y="237362"/>
                  </a:lnTo>
                  <a:lnTo>
                    <a:pt x="300481" y="222250"/>
                  </a:lnTo>
                  <a:lnTo>
                    <a:pt x="315897" y="208153"/>
                  </a:lnTo>
                  <a:lnTo>
                    <a:pt x="316864" y="207263"/>
                  </a:lnTo>
                  <a:lnTo>
                    <a:pt x="332927" y="193801"/>
                  </a:lnTo>
                  <a:lnTo>
                    <a:pt x="332739" y="193801"/>
                  </a:lnTo>
                  <a:lnTo>
                    <a:pt x="350346" y="180212"/>
                  </a:lnTo>
                  <a:lnTo>
                    <a:pt x="351662" y="179197"/>
                  </a:lnTo>
                  <a:lnTo>
                    <a:pt x="368623" y="167386"/>
                  </a:lnTo>
                  <a:lnTo>
                    <a:pt x="368426" y="167386"/>
                  </a:lnTo>
                  <a:lnTo>
                    <a:pt x="387371" y="155575"/>
                  </a:lnTo>
                  <a:lnTo>
                    <a:pt x="387223" y="155575"/>
                  </a:lnTo>
                  <a:lnTo>
                    <a:pt x="389000" y="154559"/>
                  </a:lnTo>
                  <a:lnTo>
                    <a:pt x="406379" y="144907"/>
                  </a:lnTo>
                  <a:lnTo>
                    <a:pt x="408431" y="143763"/>
                  </a:lnTo>
                  <a:lnTo>
                    <a:pt x="408670" y="143763"/>
                  </a:lnTo>
                  <a:lnTo>
                    <a:pt x="425985" y="135509"/>
                  </a:lnTo>
                  <a:lnTo>
                    <a:pt x="425830" y="135509"/>
                  </a:lnTo>
                  <a:lnTo>
                    <a:pt x="428116" y="134493"/>
                  </a:lnTo>
                  <a:lnTo>
                    <a:pt x="428378" y="134493"/>
                  </a:lnTo>
                  <a:lnTo>
                    <a:pt x="446208" y="127381"/>
                  </a:lnTo>
                  <a:lnTo>
                    <a:pt x="445897" y="127381"/>
                  </a:lnTo>
                  <a:lnTo>
                    <a:pt x="448436" y="126492"/>
                  </a:lnTo>
                  <a:lnTo>
                    <a:pt x="448735" y="126492"/>
                  </a:lnTo>
                  <a:lnTo>
                    <a:pt x="466577" y="120904"/>
                  </a:lnTo>
                  <a:lnTo>
                    <a:pt x="466216" y="120904"/>
                  </a:lnTo>
                  <a:lnTo>
                    <a:pt x="469010" y="120142"/>
                  </a:lnTo>
                  <a:lnTo>
                    <a:pt x="469455" y="120142"/>
                  </a:lnTo>
                  <a:lnTo>
                    <a:pt x="487267" y="115950"/>
                  </a:lnTo>
                  <a:lnTo>
                    <a:pt x="486790" y="115950"/>
                  </a:lnTo>
                  <a:lnTo>
                    <a:pt x="489965" y="115316"/>
                  </a:lnTo>
                  <a:lnTo>
                    <a:pt x="491145" y="115316"/>
                  </a:lnTo>
                  <a:lnTo>
                    <a:pt x="511175" y="112395"/>
                  </a:lnTo>
                  <a:lnTo>
                    <a:pt x="513254" y="112395"/>
                  </a:lnTo>
                  <a:lnTo>
                    <a:pt x="519414" y="111887"/>
                  </a:lnTo>
                  <a:lnTo>
                    <a:pt x="519175" y="111887"/>
                  </a:lnTo>
                  <a:lnTo>
                    <a:pt x="520953" y="111760"/>
                  </a:lnTo>
                  <a:lnTo>
                    <a:pt x="523324" y="111760"/>
                  </a:lnTo>
                  <a:lnTo>
                    <a:pt x="530179" y="111550"/>
                  </a:lnTo>
                  <a:lnTo>
                    <a:pt x="528954" y="111506"/>
                  </a:lnTo>
                  <a:lnTo>
                    <a:pt x="654686" y="111506"/>
                  </a:lnTo>
                  <a:lnTo>
                    <a:pt x="678976" y="67533"/>
                  </a:lnTo>
                  <a:lnTo>
                    <a:pt x="666750" y="61213"/>
                  </a:lnTo>
                  <a:lnTo>
                    <a:pt x="639063" y="52070"/>
                  </a:lnTo>
                  <a:lnTo>
                    <a:pt x="612521" y="45085"/>
                  </a:lnTo>
                  <a:lnTo>
                    <a:pt x="585597" y="39624"/>
                  </a:lnTo>
                  <a:lnTo>
                    <a:pt x="558164" y="36322"/>
                  </a:lnTo>
                  <a:lnTo>
                    <a:pt x="530605" y="35306"/>
                  </a:lnTo>
                  <a:close/>
                </a:path>
                <a:path w="861059" h="688975">
                  <a:moveTo>
                    <a:pt x="169417" y="448056"/>
                  </a:moveTo>
                  <a:lnTo>
                    <a:pt x="168909" y="450976"/>
                  </a:lnTo>
                  <a:lnTo>
                    <a:pt x="169184" y="449736"/>
                  </a:lnTo>
                  <a:lnTo>
                    <a:pt x="169417" y="448056"/>
                  </a:lnTo>
                  <a:close/>
                </a:path>
                <a:path w="861059" h="688975">
                  <a:moveTo>
                    <a:pt x="169184" y="449736"/>
                  </a:moveTo>
                  <a:lnTo>
                    <a:pt x="168909" y="450976"/>
                  </a:lnTo>
                  <a:lnTo>
                    <a:pt x="169184" y="449736"/>
                  </a:lnTo>
                  <a:close/>
                </a:path>
                <a:path w="861059" h="688975">
                  <a:moveTo>
                    <a:pt x="169557" y="448056"/>
                  </a:moveTo>
                  <a:lnTo>
                    <a:pt x="169417" y="448056"/>
                  </a:lnTo>
                  <a:lnTo>
                    <a:pt x="169184" y="449736"/>
                  </a:lnTo>
                  <a:lnTo>
                    <a:pt x="169557" y="448056"/>
                  </a:lnTo>
                  <a:close/>
                </a:path>
                <a:path w="861059" h="688975">
                  <a:moveTo>
                    <a:pt x="173386" y="430911"/>
                  </a:moveTo>
                  <a:lnTo>
                    <a:pt x="173108" y="432025"/>
                  </a:lnTo>
                  <a:lnTo>
                    <a:pt x="173386" y="430911"/>
                  </a:lnTo>
                  <a:close/>
                </a:path>
                <a:path w="861059" h="688975">
                  <a:moveTo>
                    <a:pt x="178053" y="412242"/>
                  </a:moveTo>
                  <a:lnTo>
                    <a:pt x="177673" y="413638"/>
                  </a:lnTo>
                  <a:lnTo>
                    <a:pt x="177901" y="412851"/>
                  </a:lnTo>
                  <a:lnTo>
                    <a:pt x="178053" y="412242"/>
                  </a:lnTo>
                  <a:close/>
                </a:path>
                <a:path w="861059" h="688975">
                  <a:moveTo>
                    <a:pt x="177901" y="412851"/>
                  </a:moveTo>
                  <a:lnTo>
                    <a:pt x="177673" y="413638"/>
                  </a:lnTo>
                  <a:lnTo>
                    <a:pt x="177901" y="412851"/>
                  </a:lnTo>
                  <a:close/>
                </a:path>
                <a:path w="861059" h="688975">
                  <a:moveTo>
                    <a:pt x="178078" y="412242"/>
                  </a:moveTo>
                  <a:lnTo>
                    <a:pt x="177901" y="412851"/>
                  </a:lnTo>
                  <a:lnTo>
                    <a:pt x="178078" y="412242"/>
                  </a:lnTo>
                  <a:close/>
                </a:path>
                <a:path w="861059" h="688975">
                  <a:moveTo>
                    <a:pt x="183387" y="393954"/>
                  </a:moveTo>
                  <a:lnTo>
                    <a:pt x="182879" y="395605"/>
                  </a:lnTo>
                  <a:lnTo>
                    <a:pt x="183092" y="394970"/>
                  </a:lnTo>
                  <a:lnTo>
                    <a:pt x="183387" y="393954"/>
                  </a:lnTo>
                  <a:close/>
                </a:path>
                <a:path w="861059" h="688975">
                  <a:moveTo>
                    <a:pt x="183092" y="394970"/>
                  </a:moveTo>
                  <a:lnTo>
                    <a:pt x="182879" y="395605"/>
                  </a:lnTo>
                  <a:lnTo>
                    <a:pt x="183092" y="394970"/>
                  </a:lnTo>
                  <a:close/>
                </a:path>
                <a:path w="861059" h="688975">
                  <a:moveTo>
                    <a:pt x="183433" y="393954"/>
                  </a:moveTo>
                  <a:lnTo>
                    <a:pt x="183092" y="394970"/>
                  </a:lnTo>
                  <a:lnTo>
                    <a:pt x="183433" y="393954"/>
                  </a:lnTo>
                  <a:close/>
                </a:path>
                <a:path w="861059" h="688975">
                  <a:moveTo>
                    <a:pt x="189487" y="376300"/>
                  </a:moveTo>
                  <a:lnTo>
                    <a:pt x="189356" y="376300"/>
                  </a:lnTo>
                  <a:lnTo>
                    <a:pt x="188849" y="377951"/>
                  </a:lnTo>
                  <a:lnTo>
                    <a:pt x="189487" y="376300"/>
                  </a:lnTo>
                  <a:close/>
                </a:path>
                <a:path w="861059" h="688975">
                  <a:moveTo>
                    <a:pt x="196214" y="358901"/>
                  </a:moveTo>
                  <a:lnTo>
                    <a:pt x="195452" y="360807"/>
                  </a:lnTo>
                  <a:lnTo>
                    <a:pt x="195630" y="360414"/>
                  </a:lnTo>
                  <a:lnTo>
                    <a:pt x="196214" y="358901"/>
                  </a:lnTo>
                  <a:close/>
                </a:path>
                <a:path w="861059" h="688975">
                  <a:moveTo>
                    <a:pt x="195630" y="360414"/>
                  </a:moveTo>
                  <a:lnTo>
                    <a:pt x="195452" y="360807"/>
                  </a:lnTo>
                  <a:lnTo>
                    <a:pt x="195630" y="360414"/>
                  </a:lnTo>
                  <a:close/>
                </a:path>
                <a:path w="861059" h="688975">
                  <a:moveTo>
                    <a:pt x="196312" y="358901"/>
                  </a:moveTo>
                  <a:lnTo>
                    <a:pt x="195630" y="360414"/>
                  </a:lnTo>
                  <a:lnTo>
                    <a:pt x="196312" y="358901"/>
                  </a:lnTo>
                  <a:close/>
                </a:path>
                <a:path w="861059" h="688975">
                  <a:moveTo>
                    <a:pt x="203707" y="342519"/>
                  </a:moveTo>
                  <a:lnTo>
                    <a:pt x="202691" y="344550"/>
                  </a:lnTo>
                  <a:lnTo>
                    <a:pt x="203368" y="343271"/>
                  </a:lnTo>
                  <a:lnTo>
                    <a:pt x="203707" y="342519"/>
                  </a:lnTo>
                  <a:close/>
                </a:path>
                <a:path w="861059" h="688975">
                  <a:moveTo>
                    <a:pt x="203368" y="343271"/>
                  </a:moveTo>
                  <a:lnTo>
                    <a:pt x="202691" y="344550"/>
                  </a:lnTo>
                  <a:lnTo>
                    <a:pt x="203368" y="343271"/>
                  </a:lnTo>
                  <a:close/>
                </a:path>
                <a:path w="861059" h="688975">
                  <a:moveTo>
                    <a:pt x="203766" y="342519"/>
                  </a:moveTo>
                  <a:lnTo>
                    <a:pt x="203368" y="343271"/>
                  </a:lnTo>
                  <a:lnTo>
                    <a:pt x="203766" y="342519"/>
                  </a:lnTo>
                  <a:close/>
                </a:path>
                <a:path w="861059" h="688975">
                  <a:moveTo>
                    <a:pt x="212089" y="326771"/>
                  </a:moveTo>
                  <a:lnTo>
                    <a:pt x="210819" y="328930"/>
                  </a:lnTo>
                  <a:lnTo>
                    <a:pt x="211661" y="327580"/>
                  </a:lnTo>
                  <a:lnTo>
                    <a:pt x="212089" y="326771"/>
                  </a:lnTo>
                  <a:close/>
                </a:path>
                <a:path w="861059" h="688975">
                  <a:moveTo>
                    <a:pt x="211661" y="327580"/>
                  </a:moveTo>
                  <a:lnTo>
                    <a:pt x="210819" y="328930"/>
                  </a:lnTo>
                  <a:lnTo>
                    <a:pt x="210948" y="328930"/>
                  </a:lnTo>
                  <a:lnTo>
                    <a:pt x="211661" y="327580"/>
                  </a:lnTo>
                  <a:close/>
                </a:path>
                <a:path w="861059" h="688975">
                  <a:moveTo>
                    <a:pt x="212167" y="326771"/>
                  </a:moveTo>
                  <a:lnTo>
                    <a:pt x="211661" y="327580"/>
                  </a:lnTo>
                  <a:lnTo>
                    <a:pt x="212167" y="326771"/>
                  </a:lnTo>
                  <a:close/>
                </a:path>
                <a:path w="861059" h="688975">
                  <a:moveTo>
                    <a:pt x="221360" y="312038"/>
                  </a:moveTo>
                  <a:lnTo>
                    <a:pt x="219836" y="314325"/>
                  </a:lnTo>
                  <a:lnTo>
                    <a:pt x="220591" y="313271"/>
                  </a:lnTo>
                  <a:lnTo>
                    <a:pt x="221360" y="312038"/>
                  </a:lnTo>
                  <a:close/>
                </a:path>
                <a:path w="861059" h="688975">
                  <a:moveTo>
                    <a:pt x="220591" y="313271"/>
                  </a:moveTo>
                  <a:lnTo>
                    <a:pt x="219836" y="314325"/>
                  </a:lnTo>
                  <a:lnTo>
                    <a:pt x="220591" y="313271"/>
                  </a:lnTo>
                  <a:close/>
                </a:path>
                <a:path w="861059" h="688975">
                  <a:moveTo>
                    <a:pt x="221474" y="312038"/>
                  </a:moveTo>
                  <a:lnTo>
                    <a:pt x="220591" y="313271"/>
                  </a:lnTo>
                  <a:lnTo>
                    <a:pt x="221474" y="312038"/>
                  </a:lnTo>
                  <a:close/>
                </a:path>
                <a:path w="861059" h="688975">
                  <a:moveTo>
                    <a:pt x="231393" y="298196"/>
                  </a:moveTo>
                  <a:lnTo>
                    <a:pt x="230250" y="299720"/>
                  </a:lnTo>
                  <a:lnTo>
                    <a:pt x="230701" y="299162"/>
                  </a:lnTo>
                  <a:lnTo>
                    <a:pt x="231393" y="298196"/>
                  </a:lnTo>
                  <a:close/>
                </a:path>
                <a:path w="861059" h="688975">
                  <a:moveTo>
                    <a:pt x="230701" y="299162"/>
                  </a:moveTo>
                  <a:lnTo>
                    <a:pt x="230250" y="299720"/>
                  </a:lnTo>
                  <a:lnTo>
                    <a:pt x="230701" y="299162"/>
                  </a:lnTo>
                  <a:close/>
                </a:path>
                <a:path w="861059" h="688975">
                  <a:moveTo>
                    <a:pt x="231482" y="298196"/>
                  </a:moveTo>
                  <a:lnTo>
                    <a:pt x="230701" y="299162"/>
                  </a:lnTo>
                  <a:lnTo>
                    <a:pt x="231482" y="298196"/>
                  </a:lnTo>
                  <a:close/>
                </a:path>
                <a:path w="861059" h="688975">
                  <a:moveTo>
                    <a:pt x="242830" y="284151"/>
                  </a:moveTo>
                  <a:lnTo>
                    <a:pt x="242442" y="284607"/>
                  </a:lnTo>
                  <a:lnTo>
                    <a:pt x="242830" y="284151"/>
                  </a:lnTo>
                  <a:close/>
                </a:path>
                <a:path w="861059" h="688975">
                  <a:moveTo>
                    <a:pt x="256158" y="268478"/>
                  </a:moveTo>
                  <a:lnTo>
                    <a:pt x="255269" y="269367"/>
                  </a:lnTo>
                  <a:lnTo>
                    <a:pt x="255402" y="269367"/>
                  </a:lnTo>
                  <a:lnTo>
                    <a:pt x="256158" y="268478"/>
                  </a:lnTo>
                  <a:close/>
                </a:path>
                <a:path w="861059" h="688975">
                  <a:moveTo>
                    <a:pt x="270094" y="253111"/>
                  </a:moveTo>
                  <a:lnTo>
                    <a:pt x="269493" y="253746"/>
                  </a:lnTo>
                  <a:lnTo>
                    <a:pt x="270094" y="253111"/>
                  </a:lnTo>
                  <a:close/>
                </a:path>
                <a:path w="861059" h="688975">
                  <a:moveTo>
                    <a:pt x="284696" y="237671"/>
                  </a:moveTo>
                  <a:lnTo>
                    <a:pt x="283972" y="238379"/>
                  </a:lnTo>
                  <a:lnTo>
                    <a:pt x="284696" y="237671"/>
                  </a:lnTo>
                  <a:close/>
                </a:path>
                <a:path w="861059" h="688975">
                  <a:moveTo>
                    <a:pt x="285012" y="237362"/>
                  </a:moveTo>
                  <a:lnTo>
                    <a:pt x="284696" y="237671"/>
                  </a:lnTo>
                  <a:lnTo>
                    <a:pt x="285012" y="237362"/>
                  </a:lnTo>
                  <a:close/>
                </a:path>
                <a:path w="861059" h="688975">
                  <a:moveTo>
                    <a:pt x="300560" y="222250"/>
                  </a:moveTo>
                  <a:lnTo>
                    <a:pt x="299592" y="223138"/>
                  </a:lnTo>
                  <a:lnTo>
                    <a:pt x="300560" y="222250"/>
                  </a:lnTo>
                  <a:close/>
                </a:path>
                <a:path w="861059" h="688975">
                  <a:moveTo>
                    <a:pt x="642120" y="134253"/>
                  </a:moveTo>
                  <a:lnTo>
                    <a:pt x="605789" y="200025"/>
                  </a:lnTo>
                  <a:lnTo>
                    <a:pt x="861059" y="210566"/>
                  </a:lnTo>
                  <a:lnTo>
                    <a:pt x="820979" y="152273"/>
                  </a:lnTo>
                  <a:lnTo>
                    <a:pt x="676909" y="152273"/>
                  </a:lnTo>
                  <a:lnTo>
                    <a:pt x="642120" y="134253"/>
                  </a:lnTo>
                  <a:close/>
                </a:path>
                <a:path w="861059" h="688975">
                  <a:moveTo>
                    <a:pt x="316864" y="207263"/>
                  </a:moveTo>
                  <a:lnTo>
                    <a:pt x="315849" y="208153"/>
                  </a:lnTo>
                  <a:lnTo>
                    <a:pt x="316417" y="207675"/>
                  </a:lnTo>
                  <a:lnTo>
                    <a:pt x="316864" y="207263"/>
                  </a:lnTo>
                  <a:close/>
                </a:path>
                <a:path w="861059" h="688975">
                  <a:moveTo>
                    <a:pt x="316417" y="207675"/>
                  </a:moveTo>
                  <a:lnTo>
                    <a:pt x="315849" y="208153"/>
                  </a:lnTo>
                  <a:lnTo>
                    <a:pt x="316417" y="207675"/>
                  </a:lnTo>
                  <a:close/>
                </a:path>
                <a:path w="861059" h="688975">
                  <a:moveTo>
                    <a:pt x="316906" y="207263"/>
                  </a:moveTo>
                  <a:lnTo>
                    <a:pt x="316417" y="207675"/>
                  </a:lnTo>
                  <a:lnTo>
                    <a:pt x="316906" y="207263"/>
                  </a:lnTo>
                  <a:close/>
                </a:path>
                <a:path w="861059" h="688975">
                  <a:moveTo>
                    <a:pt x="334136" y="192786"/>
                  </a:moveTo>
                  <a:lnTo>
                    <a:pt x="332739" y="193801"/>
                  </a:lnTo>
                  <a:lnTo>
                    <a:pt x="332927" y="193801"/>
                  </a:lnTo>
                  <a:lnTo>
                    <a:pt x="334136" y="192786"/>
                  </a:lnTo>
                  <a:close/>
                </a:path>
                <a:path w="861059" h="688975">
                  <a:moveTo>
                    <a:pt x="351662" y="179197"/>
                  </a:moveTo>
                  <a:lnTo>
                    <a:pt x="350265" y="180212"/>
                  </a:lnTo>
                  <a:lnTo>
                    <a:pt x="351117" y="179618"/>
                  </a:lnTo>
                  <a:lnTo>
                    <a:pt x="351662" y="179197"/>
                  </a:lnTo>
                  <a:close/>
                </a:path>
                <a:path w="861059" h="688975">
                  <a:moveTo>
                    <a:pt x="351117" y="179618"/>
                  </a:moveTo>
                  <a:lnTo>
                    <a:pt x="350265" y="180212"/>
                  </a:lnTo>
                  <a:lnTo>
                    <a:pt x="351117" y="179618"/>
                  </a:lnTo>
                  <a:close/>
                </a:path>
                <a:path w="861059" h="688975">
                  <a:moveTo>
                    <a:pt x="351720" y="179197"/>
                  </a:moveTo>
                  <a:lnTo>
                    <a:pt x="351117" y="179618"/>
                  </a:lnTo>
                  <a:lnTo>
                    <a:pt x="351720" y="179197"/>
                  </a:lnTo>
                  <a:close/>
                </a:path>
                <a:path w="861059" h="688975">
                  <a:moveTo>
                    <a:pt x="370077" y="166370"/>
                  </a:moveTo>
                  <a:lnTo>
                    <a:pt x="368426" y="167386"/>
                  </a:lnTo>
                  <a:lnTo>
                    <a:pt x="368623" y="167386"/>
                  </a:lnTo>
                  <a:lnTo>
                    <a:pt x="370077" y="166370"/>
                  </a:lnTo>
                  <a:close/>
                </a:path>
                <a:path w="861059" h="688975">
                  <a:moveTo>
                    <a:pt x="389000" y="154559"/>
                  </a:moveTo>
                  <a:lnTo>
                    <a:pt x="387223" y="155575"/>
                  </a:lnTo>
                  <a:lnTo>
                    <a:pt x="388612" y="154801"/>
                  </a:lnTo>
                  <a:lnTo>
                    <a:pt x="389000" y="154559"/>
                  </a:lnTo>
                  <a:close/>
                </a:path>
                <a:path w="861059" h="688975">
                  <a:moveTo>
                    <a:pt x="388612" y="154801"/>
                  </a:moveTo>
                  <a:lnTo>
                    <a:pt x="387223" y="155575"/>
                  </a:lnTo>
                  <a:lnTo>
                    <a:pt x="387371" y="155575"/>
                  </a:lnTo>
                  <a:lnTo>
                    <a:pt x="388612" y="154801"/>
                  </a:lnTo>
                  <a:close/>
                </a:path>
                <a:path w="861059" h="688975">
                  <a:moveTo>
                    <a:pt x="389047" y="154559"/>
                  </a:moveTo>
                  <a:lnTo>
                    <a:pt x="388612" y="154801"/>
                  </a:lnTo>
                  <a:lnTo>
                    <a:pt x="389047" y="154559"/>
                  </a:lnTo>
                  <a:close/>
                </a:path>
                <a:path w="861059" h="688975">
                  <a:moveTo>
                    <a:pt x="678976" y="67533"/>
                  </a:moveTo>
                  <a:lnTo>
                    <a:pt x="642120" y="134253"/>
                  </a:lnTo>
                  <a:lnTo>
                    <a:pt x="676909" y="152273"/>
                  </a:lnTo>
                  <a:lnTo>
                    <a:pt x="711961" y="84582"/>
                  </a:lnTo>
                  <a:lnTo>
                    <a:pt x="678976" y="67533"/>
                  </a:lnTo>
                  <a:close/>
                </a:path>
                <a:path w="861059" h="688975">
                  <a:moveTo>
                    <a:pt x="716279" y="0"/>
                  </a:moveTo>
                  <a:lnTo>
                    <a:pt x="678976" y="67533"/>
                  </a:lnTo>
                  <a:lnTo>
                    <a:pt x="711961" y="84582"/>
                  </a:lnTo>
                  <a:lnTo>
                    <a:pt x="676909" y="152273"/>
                  </a:lnTo>
                  <a:lnTo>
                    <a:pt x="820979" y="152273"/>
                  </a:lnTo>
                  <a:lnTo>
                    <a:pt x="716279" y="0"/>
                  </a:lnTo>
                  <a:close/>
                </a:path>
                <a:path w="861059" h="688975">
                  <a:moveTo>
                    <a:pt x="408431" y="143763"/>
                  </a:moveTo>
                  <a:lnTo>
                    <a:pt x="406273" y="144907"/>
                  </a:lnTo>
                  <a:lnTo>
                    <a:pt x="407013" y="144554"/>
                  </a:lnTo>
                  <a:lnTo>
                    <a:pt x="408431" y="143763"/>
                  </a:lnTo>
                  <a:close/>
                </a:path>
                <a:path w="861059" h="688975">
                  <a:moveTo>
                    <a:pt x="407013" y="144554"/>
                  </a:moveTo>
                  <a:lnTo>
                    <a:pt x="406273" y="144907"/>
                  </a:lnTo>
                  <a:lnTo>
                    <a:pt x="407013" y="144554"/>
                  </a:lnTo>
                  <a:close/>
                </a:path>
                <a:path w="861059" h="688975">
                  <a:moveTo>
                    <a:pt x="408670" y="143763"/>
                  </a:moveTo>
                  <a:lnTo>
                    <a:pt x="408431" y="143763"/>
                  </a:lnTo>
                  <a:lnTo>
                    <a:pt x="407013" y="144554"/>
                  </a:lnTo>
                  <a:lnTo>
                    <a:pt x="408670" y="143763"/>
                  </a:lnTo>
                  <a:close/>
                </a:path>
                <a:path w="861059" h="688975">
                  <a:moveTo>
                    <a:pt x="428116" y="134493"/>
                  </a:moveTo>
                  <a:lnTo>
                    <a:pt x="425830" y="135509"/>
                  </a:lnTo>
                  <a:lnTo>
                    <a:pt x="426779" y="135130"/>
                  </a:lnTo>
                  <a:lnTo>
                    <a:pt x="428116" y="134493"/>
                  </a:lnTo>
                  <a:close/>
                </a:path>
                <a:path w="861059" h="688975">
                  <a:moveTo>
                    <a:pt x="426779" y="135130"/>
                  </a:moveTo>
                  <a:lnTo>
                    <a:pt x="425830" y="135509"/>
                  </a:lnTo>
                  <a:lnTo>
                    <a:pt x="425985" y="135509"/>
                  </a:lnTo>
                  <a:lnTo>
                    <a:pt x="426779" y="135130"/>
                  </a:lnTo>
                  <a:close/>
                </a:path>
                <a:path w="861059" h="688975">
                  <a:moveTo>
                    <a:pt x="428378" y="134493"/>
                  </a:moveTo>
                  <a:lnTo>
                    <a:pt x="428116" y="134493"/>
                  </a:lnTo>
                  <a:lnTo>
                    <a:pt x="426779" y="135130"/>
                  </a:lnTo>
                  <a:lnTo>
                    <a:pt x="428378" y="134493"/>
                  </a:lnTo>
                  <a:close/>
                </a:path>
                <a:path w="861059" h="688975">
                  <a:moveTo>
                    <a:pt x="637069" y="131637"/>
                  </a:moveTo>
                  <a:lnTo>
                    <a:pt x="642120" y="134253"/>
                  </a:lnTo>
                  <a:lnTo>
                    <a:pt x="643040" y="132587"/>
                  </a:lnTo>
                  <a:lnTo>
                    <a:pt x="639952" y="132587"/>
                  </a:lnTo>
                  <a:lnTo>
                    <a:pt x="637069" y="131637"/>
                  </a:lnTo>
                  <a:close/>
                </a:path>
                <a:path w="861059" h="688975">
                  <a:moveTo>
                    <a:pt x="634491" y="130301"/>
                  </a:moveTo>
                  <a:lnTo>
                    <a:pt x="637069" y="131637"/>
                  </a:lnTo>
                  <a:lnTo>
                    <a:pt x="639952" y="132587"/>
                  </a:lnTo>
                  <a:lnTo>
                    <a:pt x="634491" y="130301"/>
                  </a:lnTo>
                  <a:close/>
                </a:path>
                <a:path w="861059" h="688975">
                  <a:moveTo>
                    <a:pt x="644303" y="130301"/>
                  </a:moveTo>
                  <a:lnTo>
                    <a:pt x="634491" y="130301"/>
                  </a:lnTo>
                  <a:lnTo>
                    <a:pt x="639952" y="132587"/>
                  </a:lnTo>
                  <a:lnTo>
                    <a:pt x="643040" y="132587"/>
                  </a:lnTo>
                  <a:lnTo>
                    <a:pt x="644303" y="130301"/>
                  </a:lnTo>
                  <a:close/>
                </a:path>
                <a:path w="861059" h="688975">
                  <a:moveTo>
                    <a:pt x="616578" y="124879"/>
                  </a:moveTo>
                  <a:lnTo>
                    <a:pt x="637069" y="131637"/>
                  </a:lnTo>
                  <a:lnTo>
                    <a:pt x="634491" y="130301"/>
                  </a:lnTo>
                  <a:lnTo>
                    <a:pt x="644303" y="130301"/>
                  </a:lnTo>
                  <a:lnTo>
                    <a:pt x="647039" y="125349"/>
                  </a:lnTo>
                  <a:lnTo>
                    <a:pt x="618362" y="125349"/>
                  </a:lnTo>
                  <a:lnTo>
                    <a:pt x="616578" y="124879"/>
                  </a:lnTo>
                  <a:close/>
                </a:path>
                <a:path w="861059" h="688975">
                  <a:moveTo>
                    <a:pt x="448436" y="126492"/>
                  </a:moveTo>
                  <a:lnTo>
                    <a:pt x="445897" y="127381"/>
                  </a:lnTo>
                  <a:lnTo>
                    <a:pt x="447345" y="126927"/>
                  </a:lnTo>
                  <a:lnTo>
                    <a:pt x="448436" y="126492"/>
                  </a:lnTo>
                  <a:close/>
                </a:path>
                <a:path w="861059" h="688975">
                  <a:moveTo>
                    <a:pt x="447345" y="126927"/>
                  </a:moveTo>
                  <a:lnTo>
                    <a:pt x="445897" y="127381"/>
                  </a:lnTo>
                  <a:lnTo>
                    <a:pt x="446208" y="127381"/>
                  </a:lnTo>
                  <a:lnTo>
                    <a:pt x="447345" y="126927"/>
                  </a:lnTo>
                  <a:close/>
                </a:path>
                <a:path w="861059" h="688975">
                  <a:moveTo>
                    <a:pt x="448735" y="126492"/>
                  </a:moveTo>
                  <a:lnTo>
                    <a:pt x="448436" y="126492"/>
                  </a:lnTo>
                  <a:lnTo>
                    <a:pt x="447345" y="126927"/>
                  </a:lnTo>
                  <a:lnTo>
                    <a:pt x="448735" y="126492"/>
                  </a:lnTo>
                  <a:close/>
                </a:path>
                <a:path w="861059" h="688975">
                  <a:moveTo>
                    <a:pt x="616076" y="124713"/>
                  </a:moveTo>
                  <a:lnTo>
                    <a:pt x="616578" y="124879"/>
                  </a:lnTo>
                  <a:lnTo>
                    <a:pt x="618362" y="125349"/>
                  </a:lnTo>
                  <a:lnTo>
                    <a:pt x="616076" y="124713"/>
                  </a:lnTo>
                  <a:close/>
                </a:path>
                <a:path w="861059" h="688975">
                  <a:moveTo>
                    <a:pt x="647390" y="124713"/>
                  </a:moveTo>
                  <a:lnTo>
                    <a:pt x="616076" y="124713"/>
                  </a:lnTo>
                  <a:lnTo>
                    <a:pt x="618362" y="125349"/>
                  </a:lnTo>
                  <a:lnTo>
                    <a:pt x="647039" y="125349"/>
                  </a:lnTo>
                  <a:lnTo>
                    <a:pt x="647390" y="124713"/>
                  </a:lnTo>
                  <a:close/>
                </a:path>
                <a:path w="861059" h="688975">
                  <a:moveTo>
                    <a:pt x="595084" y="119223"/>
                  </a:moveTo>
                  <a:lnTo>
                    <a:pt x="616578" y="124879"/>
                  </a:lnTo>
                  <a:lnTo>
                    <a:pt x="616076" y="124713"/>
                  </a:lnTo>
                  <a:lnTo>
                    <a:pt x="647390" y="124713"/>
                  </a:lnTo>
                  <a:lnTo>
                    <a:pt x="650266" y="119507"/>
                  </a:lnTo>
                  <a:lnTo>
                    <a:pt x="596518" y="119507"/>
                  </a:lnTo>
                  <a:lnTo>
                    <a:pt x="595084" y="119223"/>
                  </a:lnTo>
                  <a:close/>
                </a:path>
                <a:path w="861059" h="688975">
                  <a:moveTo>
                    <a:pt x="469010" y="120142"/>
                  </a:moveTo>
                  <a:lnTo>
                    <a:pt x="466216" y="120904"/>
                  </a:lnTo>
                  <a:lnTo>
                    <a:pt x="467668" y="120562"/>
                  </a:lnTo>
                  <a:lnTo>
                    <a:pt x="469010" y="120142"/>
                  </a:lnTo>
                  <a:close/>
                </a:path>
                <a:path w="861059" h="688975">
                  <a:moveTo>
                    <a:pt x="467668" y="120562"/>
                  </a:moveTo>
                  <a:lnTo>
                    <a:pt x="466216" y="120904"/>
                  </a:lnTo>
                  <a:lnTo>
                    <a:pt x="466577" y="120904"/>
                  </a:lnTo>
                  <a:lnTo>
                    <a:pt x="467668" y="120562"/>
                  </a:lnTo>
                  <a:close/>
                </a:path>
                <a:path w="861059" h="688975">
                  <a:moveTo>
                    <a:pt x="469455" y="120142"/>
                  </a:moveTo>
                  <a:lnTo>
                    <a:pt x="469010" y="120142"/>
                  </a:lnTo>
                  <a:lnTo>
                    <a:pt x="467668" y="120562"/>
                  </a:lnTo>
                  <a:lnTo>
                    <a:pt x="469455" y="120142"/>
                  </a:lnTo>
                  <a:close/>
                </a:path>
                <a:path w="861059" h="688975">
                  <a:moveTo>
                    <a:pt x="594232" y="118999"/>
                  </a:moveTo>
                  <a:lnTo>
                    <a:pt x="595084" y="119223"/>
                  </a:lnTo>
                  <a:lnTo>
                    <a:pt x="596518" y="119507"/>
                  </a:lnTo>
                  <a:lnTo>
                    <a:pt x="594232" y="118999"/>
                  </a:lnTo>
                  <a:close/>
                </a:path>
                <a:path w="861059" h="688975">
                  <a:moveTo>
                    <a:pt x="650547" y="118999"/>
                  </a:moveTo>
                  <a:lnTo>
                    <a:pt x="594232" y="118999"/>
                  </a:lnTo>
                  <a:lnTo>
                    <a:pt x="596518" y="119507"/>
                  </a:lnTo>
                  <a:lnTo>
                    <a:pt x="650266" y="119507"/>
                  </a:lnTo>
                  <a:lnTo>
                    <a:pt x="650547" y="118999"/>
                  </a:lnTo>
                  <a:close/>
                </a:path>
                <a:path w="861059" h="688975">
                  <a:moveTo>
                    <a:pt x="574102" y="115070"/>
                  </a:moveTo>
                  <a:lnTo>
                    <a:pt x="595084" y="119223"/>
                  </a:lnTo>
                  <a:lnTo>
                    <a:pt x="594232" y="118999"/>
                  </a:lnTo>
                  <a:lnTo>
                    <a:pt x="650547" y="118999"/>
                  </a:lnTo>
                  <a:lnTo>
                    <a:pt x="652651" y="115188"/>
                  </a:lnTo>
                  <a:lnTo>
                    <a:pt x="575055" y="115188"/>
                  </a:lnTo>
                  <a:lnTo>
                    <a:pt x="574102" y="115070"/>
                  </a:lnTo>
                  <a:close/>
                </a:path>
                <a:path w="861059" h="688975">
                  <a:moveTo>
                    <a:pt x="489965" y="115316"/>
                  </a:moveTo>
                  <a:lnTo>
                    <a:pt x="486790" y="115950"/>
                  </a:lnTo>
                  <a:lnTo>
                    <a:pt x="488043" y="115768"/>
                  </a:lnTo>
                  <a:lnTo>
                    <a:pt x="489965" y="115316"/>
                  </a:lnTo>
                  <a:close/>
                </a:path>
                <a:path w="861059" h="688975">
                  <a:moveTo>
                    <a:pt x="488043" y="115768"/>
                  </a:moveTo>
                  <a:lnTo>
                    <a:pt x="486790" y="115950"/>
                  </a:lnTo>
                  <a:lnTo>
                    <a:pt x="487267" y="115950"/>
                  </a:lnTo>
                  <a:lnTo>
                    <a:pt x="488043" y="115768"/>
                  </a:lnTo>
                  <a:close/>
                </a:path>
                <a:path w="861059" h="688975">
                  <a:moveTo>
                    <a:pt x="491145" y="115316"/>
                  </a:moveTo>
                  <a:lnTo>
                    <a:pt x="489965" y="115316"/>
                  </a:lnTo>
                  <a:lnTo>
                    <a:pt x="488043" y="115768"/>
                  </a:lnTo>
                  <a:lnTo>
                    <a:pt x="491145" y="115316"/>
                  </a:lnTo>
                  <a:close/>
                </a:path>
                <a:path w="861059" h="688975">
                  <a:moveTo>
                    <a:pt x="572134" y="114681"/>
                  </a:moveTo>
                  <a:lnTo>
                    <a:pt x="574102" y="115070"/>
                  </a:lnTo>
                  <a:lnTo>
                    <a:pt x="575055" y="115188"/>
                  </a:lnTo>
                  <a:lnTo>
                    <a:pt x="572134" y="114681"/>
                  </a:lnTo>
                  <a:close/>
                </a:path>
                <a:path w="861059" h="688975">
                  <a:moveTo>
                    <a:pt x="652932" y="114681"/>
                  </a:moveTo>
                  <a:lnTo>
                    <a:pt x="572134" y="114681"/>
                  </a:lnTo>
                  <a:lnTo>
                    <a:pt x="575055" y="115188"/>
                  </a:lnTo>
                  <a:lnTo>
                    <a:pt x="652651" y="115188"/>
                  </a:lnTo>
                  <a:lnTo>
                    <a:pt x="652932" y="114681"/>
                  </a:lnTo>
                  <a:close/>
                </a:path>
                <a:path w="861059" h="688975">
                  <a:moveTo>
                    <a:pt x="552176" y="112343"/>
                  </a:moveTo>
                  <a:lnTo>
                    <a:pt x="574102" y="115070"/>
                  </a:lnTo>
                  <a:lnTo>
                    <a:pt x="572134" y="114681"/>
                  </a:lnTo>
                  <a:lnTo>
                    <a:pt x="652932" y="114681"/>
                  </a:lnTo>
                  <a:lnTo>
                    <a:pt x="654195" y="112395"/>
                  </a:lnTo>
                  <a:lnTo>
                    <a:pt x="553592" y="112395"/>
                  </a:lnTo>
                  <a:lnTo>
                    <a:pt x="552176" y="112343"/>
                  </a:lnTo>
                  <a:close/>
                </a:path>
                <a:path w="861059" h="688975">
                  <a:moveTo>
                    <a:pt x="513254" y="112395"/>
                  </a:moveTo>
                  <a:lnTo>
                    <a:pt x="511175" y="112395"/>
                  </a:lnTo>
                  <a:lnTo>
                    <a:pt x="508634" y="112775"/>
                  </a:lnTo>
                  <a:lnTo>
                    <a:pt x="513254" y="112395"/>
                  </a:lnTo>
                  <a:close/>
                </a:path>
                <a:path w="861059" h="688975">
                  <a:moveTo>
                    <a:pt x="550544" y="112141"/>
                  </a:moveTo>
                  <a:lnTo>
                    <a:pt x="552176" y="112343"/>
                  </a:lnTo>
                  <a:lnTo>
                    <a:pt x="553592" y="112395"/>
                  </a:lnTo>
                  <a:lnTo>
                    <a:pt x="550544" y="112141"/>
                  </a:lnTo>
                  <a:close/>
                </a:path>
                <a:path w="861059" h="688975">
                  <a:moveTo>
                    <a:pt x="654335" y="112141"/>
                  </a:moveTo>
                  <a:lnTo>
                    <a:pt x="550544" y="112141"/>
                  </a:lnTo>
                  <a:lnTo>
                    <a:pt x="553592" y="112395"/>
                  </a:lnTo>
                  <a:lnTo>
                    <a:pt x="654195" y="112395"/>
                  </a:lnTo>
                  <a:lnTo>
                    <a:pt x="654335" y="112141"/>
                  </a:lnTo>
                  <a:close/>
                </a:path>
                <a:path w="861059" h="688975">
                  <a:moveTo>
                    <a:pt x="654686" y="111506"/>
                  </a:moveTo>
                  <a:lnTo>
                    <a:pt x="531622" y="111506"/>
                  </a:lnTo>
                  <a:lnTo>
                    <a:pt x="530179" y="111550"/>
                  </a:lnTo>
                  <a:lnTo>
                    <a:pt x="552176" y="112343"/>
                  </a:lnTo>
                  <a:lnTo>
                    <a:pt x="550544" y="112141"/>
                  </a:lnTo>
                  <a:lnTo>
                    <a:pt x="654335" y="112141"/>
                  </a:lnTo>
                  <a:lnTo>
                    <a:pt x="654686" y="111506"/>
                  </a:lnTo>
                  <a:close/>
                </a:path>
                <a:path w="861059" h="688975">
                  <a:moveTo>
                    <a:pt x="520953" y="111760"/>
                  </a:moveTo>
                  <a:lnTo>
                    <a:pt x="519175" y="111887"/>
                  </a:lnTo>
                  <a:lnTo>
                    <a:pt x="519554" y="111875"/>
                  </a:lnTo>
                  <a:lnTo>
                    <a:pt x="520953" y="111760"/>
                  </a:lnTo>
                  <a:close/>
                </a:path>
                <a:path w="861059" h="688975">
                  <a:moveTo>
                    <a:pt x="523324" y="111760"/>
                  </a:moveTo>
                  <a:lnTo>
                    <a:pt x="520953" y="111760"/>
                  </a:lnTo>
                  <a:lnTo>
                    <a:pt x="519554" y="111875"/>
                  </a:lnTo>
                  <a:lnTo>
                    <a:pt x="523324" y="111760"/>
                  </a:lnTo>
                  <a:close/>
                </a:path>
                <a:path w="861059" h="688975">
                  <a:moveTo>
                    <a:pt x="531622" y="111506"/>
                  </a:moveTo>
                  <a:lnTo>
                    <a:pt x="528954" y="111506"/>
                  </a:lnTo>
                  <a:lnTo>
                    <a:pt x="530179" y="111550"/>
                  </a:lnTo>
                  <a:lnTo>
                    <a:pt x="531622" y="111506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47204" y="1589532"/>
              <a:ext cx="2106295" cy="485140"/>
            </a:xfrm>
            <a:custGeom>
              <a:avLst/>
              <a:gdLst/>
              <a:ahLst/>
              <a:cxnLst/>
              <a:rect l="l" t="t" r="r" b="b"/>
              <a:pathLst>
                <a:path w="2106295" h="485139">
                  <a:moveTo>
                    <a:pt x="2025396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1"/>
                  </a:lnTo>
                  <a:lnTo>
                    <a:pt x="0" y="403859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1"/>
                  </a:lnTo>
                  <a:lnTo>
                    <a:pt x="2025396" y="484631"/>
                  </a:lnTo>
                  <a:lnTo>
                    <a:pt x="2056822" y="478280"/>
                  </a:lnTo>
                  <a:lnTo>
                    <a:pt x="2082498" y="460962"/>
                  </a:lnTo>
                  <a:lnTo>
                    <a:pt x="2099816" y="435286"/>
                  </a:lnTo>
                  <a:lnTo>
                    <a:pt x="2106168" y="403859"/>
                  </a:lnTo>
                  <a:lnTo>
                    <a:pt x="2106168" y="80771"/>
                  </a:lnTo>
                  <a:lnTo>
                    <a:pt x="2099816" y="49345"/>
                  </a:lnTo>
                  <a:lnTo>
                    <a:pt x="2082498" y="23669"/>
                  </a:lnTo>
                  <a:lnTo>
                    <a:pt x="2056822" y="6351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31151" y="1631391"/>
            <a:ext cx="1940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PERIODE:</a:t>
            </a:r>
            <a:r>
              <a:rPr sz="18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rlito"/>
                <a:cs typeface="Carlito"/>
              </a:rPr>
              <a:t>TAHUNAN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942" y="1926176"/>
            <a:ext cx="7364095" cy="28591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 indent="-12700" algn="ctr">
              <a:lnSpc>
                <a:spcPts val="7130"/>
              </a:lnSpc>
              <a:spcBef>
                <a:spcPts val="994"/>
              </a:spcBef>
            </a:pPr>
            <a:r>
              <a:rPr sz="6600" b="1" spc="-484" dirty="0">
                <a:latin typeface="Arial"/>
                <a:cs typeface="Arial"/>
              </a:rPr>
              <a:t>Lampiran  </a:t>
            </a:r>
            <a:r>
              <a:rPr sz="6600" b="1" spc="-420" dirty="0" err="1">
                <a:latin typeface="Arial"/>
                <a:cs typeface="Arial"/>
              </a:rPr>
              <a:t>Penjualan</a:t>
            </a:r>
            <a:r>
              <a:rPr sz="6600" b="1" spc="-420" dirty="0" smtClean="0">
                <a:latin typeface="Arial"/>
                <a:cs typeface="Arial"/>
              </a:rPr>
              <a:t>/</a:t>
            </a:r>
            <a:br>
              <a:rPr sz="6600" b="1" spc="-420" dirty="0" smtClean="0">
                <a:latin typeface="Arial"/>
                <a:cs typeface="Arial"/>
              </a:rPr>
            </a:br>
            <a:r>
              <a:rPr sz="6600" b="1" spc="-420" dirty="0" err="1" smtClean="0">
                <a:latin typeface="Arial"/>
                <a:cs typeface="Arial"/>
              </a:rPr>
              <a:t>Pelepasan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1028700"/>
            <a:ext cx="11308080" cy="514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1048511"/>
            <a:ext cx="1130808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477" y="2387041"/>
            <a:ext cx="64065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484" dirty="0">
                <a:latin typeface="Arial"/>
                <a:cs typeface="Arial"/>
              </a:rPr>
              <a:t>Lampiran</a:t>
            </a:r>
            <a:r>
              <a:rPr sz="6600" b="1" spc="-120" dirty="0">
                <a:latin typeface="Arial"/>
                <a:cs typeface="Arial"/>
              </a:rPr>
              <a:t> </a:t>
            </a:r>
            <a:r>
              <a:rPr sz="6600" b="1" spc="-425" dirty="0">
                <a:latin typeface="Arial"/>
                <a:cs typeface="Arial"/>
              </a:rPr>
              <a:t>Fasilitas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148" y="585216"/>
            <a:ext cx="11518900" cy="5603875"/>
            <a:chOff x="422148" y="585216"/>
            <a:chExt cx="11518900" cy="5603875"/>
          </a:xfrm>
        </p:grpSpPr>
        <p:sp>
          <p:nvSpPr>
            <p:cNvPr id="3" name="object 3"/>
            <p:cNvSpPr/>
            <p:nvPr/>
          </p:nvSpPr>
          <p:spPr>
            <a:xfrm>
              <a:off x="422148" y="585216"/>
              <a:ext cx="11518392" cy="5603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0668" y="3544823"/>
              <a:ext cx="2051685" cy="748665"/>
            </a:xfrm>
            <a:custGeom>
              <a:avLst/>
              <a:gdLst/>
              <a:ahLst/>
              <a:cxnLst/>
              <a:rect l="l" t="t" r="r" b="b"/>
              <a:pathLst>
                <a:path w="2051685" h="748664">
                  <a:moveTo>
                    <a:pt x="1926590" y="0"/>
                  </a:moveTo>
                  <a:lnTo>
                    <a:pt x="124714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4" y="748283"/>
                  </a:lnTo>
                  <a:lnTo>
                    <a:pt x="1926590" y="748283"/>
                  </a:lnTo>
                  <a:lnTo>
                    <a:pt x="1975115" y="738477"/>
                  </a:lnTo>
                  <a:lnTo>
                    <a:pt x="2014759" y="711739"/>
                  </a:lnTo>
                  <a:lnTo>
                    <a:pt x="2041497" y="672095"/>
                  </a:lnTo>
                  <a:lnTo>
                    <a:pt x="2051304" y="623569"/>
                  </a:lnTo>
                  <a:lnTo>
                    <a:pt x="2051304" y="124713"/>
                  </a:lnTo>
                  <a:lnTo>
                    <a:pt x="2041497" y="76188"/>
                  </a:lnTo>
                  <a:lnTo>
                    <a:pt x="2014759" y="36544"/>
                  </a:lnTo>
                  <a:lnTo>
                    <a:pt x="1975115" y="9806"/>
                  </a:lnTo>
                  <a:lnTo>
                    <a:pt x="1926590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83482" y="3649726"/>
            <a:ext cx="17767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menambahkan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6566" y="3148329"/>
            <a:ext cx="856615" cy="518795"/>
          </a:xfrm>
          <a:custGeom>
            <a:avLst/>
            <a:gdLst/>
            <a:ahLst/>
            <a:cxnLst/>
            <a:rect l="l" t="t" r="r" b="b"/>
            <a:pathLst>
              <a:path w="856614" h="518795">
                <a:moveTo>
                  <a:pt x="666782" y="319430"/>
                </a:moveTo>
                <a:lnTo>
                  <a:pt x="662372" y="322272"/>
                </a:lnTo>
                <a:lnTo>
                  <a:pt x="637476" y="358346"/>
                </a:lnTo>
                <a:lnTo>
                  <a:pt x="627915" y="401111"/>
                </a:lnTo>
                <a:lnTo>
                  <a:pt x="635762" y="445770"/>
                </a:lnTo>
                <a:lnTo>
                  <a:pt x="660401" y="483929"/>
                </a:lnTo>
                <a:lnTo>
                  <a:pt x="696483" y="508825"/>
                </a:lnTo>
                <a:lnTo>
                  <a:pt x="739257" y="518386"/>
                </a:lnTo>
                <a:lnTo>
                  <a:pt x="783971" y="510540"/>
                </a:lnTo>
                <a:lnTo>
                  <a:pt x="822074" y="485955"/>
                </a:lnTo>
                <a:lnTo>
                  <a:pt x="846963" y="449881"/>
                </a:lnTo>
                <a:lnTo>
                  <a:pt x="853980" y="418465"/>
                </a:lnTo>
                <a:lnTo>
                  <a:pt x="706882" y="418465"/>
                </a:lnTo>
                <a:lnTo>
                  <a:pt x="666782" y="319430"/>
                </a:lnTo>
                <a:close/>
              </a:path>
              <a:path w="856614" h="518795">
                <a:moveTo>
                  <a:pt x="737567" y="291188"/>
                </a:moveTo>
                <a:lnTo>
                  <a:pt x="700532" y="297688"/>
                </a:lnTo>
                <a:lnTo>
                  <a:pt x="666782" y="319430"/>
                </a:lnTo>
                <a:lnTo>
                  <a:pt x="706882" y="418465"/>
                </a:lnTo>
                <a:lnTo>
                  <a:pt x="777494" y="389763"/>
                </a:lnTo>
                <a:lnTo>
                  <a:pt x="737567" y="291188"/>
                </a:lnTo>
                <a:close/>
              </a:path>
              <a:path w="856614" h="518795">
                <a:moveTo>
                  <a:pt x="745243" y="289841"/>
                </a:moveTo>
                <a:lnTo>
                  <a:pt x="737567" y="291188"/>
                </a:lnTo>
                <a:lnTo>
                  <a:pt x="777494" y="389763"/>
                </a:lnTo>
                <a:lnTo>
                  <a:pt x="706882" y="418465"/>
                </a:lnTo>
                <a:lnTo>
                  <a:pt x="853980" y="418465"/>
                </a:lnTo>
                <a:lnTo>
                  <a:pt x="856515" y="407116"/>
                </a:lnTo>
                <a:lnTo>
                  <a:pt x="848613" y="362458"/>
                </a:lnTo>
                <a:lnTo>
                  <a:pt x="824047" y="324298"/>
                </a:lnTo>
                <a:lnTo>
                  <a:pt x="788003" y="299402"/>
                </a:lnTo>
                <a:lnTo>
                  <a:pt x="745243" y="289841"/>
                </a:lnTo>
                <a:close/>
              </a:path>
              <a:path w="856614" h="518795">
                <a:moveTo>
                  <a:pt x="655339" y="291169"/>
                </a:moveTo>
                <a:lnTo>
                  <a:pt x="666782" y="319430"/>
                </a:lnTo>
                <a:lnTo>
                  <a:pt x="700532" y="297688"/>
                </a:lnTo>
                <a:lnTo>
                  <a:pt x="730927" y="292354"/>
                </a:lnTo>
                <a:lnTo>
                  <a:pt x="655955" y="292354"/>
                </a:lnTo>
                <a:lnTo>
                  <a:pt x="655339" y="291169"/>
                </a:lnTo>
                <a:close/>
              </a:path>
              <a:path w="856614" h="518795">
                <a:moveTo>
                  <a:pt x="654431" y="288925"/>
                </a:moveTo>
                <a:lnTo>
                  <a:pt x="655349" y="291188"/>
                </a:lnTo>
                <a:lnTo>
                  <a:pt x="655955" y="292354"/>
                </a:lnTo>
                <a:lnTo>
                  <a:pt x="654431" y="288925"/>
                </a:lnTo>
                <a:close/>
              </a:path>
              <a:path w="856614" h="518795">
                <a:moveTo>
                  <a:pt x="736650" y="288925"/>
                </a:moveTo>
                <a:lnTo>
                  <a:pt x="654431" y="288925"/>
                </a:lnTo>
                <a:lnTo>
                  <a:pt x="655955" y="292354"/>
                </a:lnTo>
                <a:lnTo>
                  <a:pt x="730927" y="292354"/>
                </a:lnTo>
                <a:lnTo>
                  <a:pt x="737567" y="291188"/>
                </a:lnTo>
                <a:lnTo>
                  <a:pt x="736650" y="288925"/>
                </a:lnTo>
                <a:close/>
              </a:path>
              <a:path w="856614" h="518795">
                <a:moveTo>
                  <a:pt x="731403" y="275971"/>
                </a:moveTo>
                <a:lnTo>
                  <a:pt x="647446" y="275971"/>
                </a:lnTo>
                <a:lnTo>
                  <a:pt x="655339" y="291169"/>
                </a:lnTo>
                <a:lnTo>
                  <a:pt x="654431" y="288925"/>
                </a:lnTo>
                <a:lnTo>
                  <a:pt x="736650" y="288925"/>
                </a:lnTo>
                <a:lnTo>
                  <a:pt x="731403" y="275971"/>
                </a:lnTo>
                <a:close/>
              </a:path>
              <a:path w="856614" h="518795">
                <a:moveTo>
                  <a:pt x="725385" y="261112"/>
                </a:moveTo>
                <a:lnTo>
                  <a:pt x="638937" y="261112"/>
                </a:lnTo>
                <a:lnTo>
                  <a:pt x="648081" y="277241"/>
                </a:lnTo>
                <a:lnTo>
                  <a:pt x="647446" y="275971"/>
                </a:lnTo>
                <a:lnTo>
                  <a:pt x="731403" y="275971"/>
                </a:lnTo>
                <a:lnTo>
                  <a:pt x="725385" y="261112"/>
                </a:lnTo>
                <a:close/>
              </a:path>
              <a:path w="856614" h="518795">
                <a:moveTo>
                  <a:pt x="629793" y="247015"/>
                </a:moveTo>
                <a:lnTo>
                  <a:pt x="639699" y="262636"/>
                </a:lnTo>
                <a:lnTo>
                  <a:pt x="638937" y="261112"/>
                </a:lnTo>
                <a:lnTo>
                  <a:pt x="725385" y="261112"/>
                </a:lnTo>
                <a:lnTo>
                  <a:pt x="724408" y="258699"/>
                </a:lnTo>
                <a:lnTo>
                  <a:pt x="719055" y="248412"/>
                </a:lnTo>
                <a:lnTo>
                  <a:pt x="630809" y="248412"/>
                </a:lnTo>
                <a:lnTo>
                  <a:pt x="629793" y="247015"/>
                </a:lnTo>
                <a:close/>
              </a:path>
              <a:path w="856614" h="518795">
                <a:moveTo>
                  <a:pt x="710747" y="233172"/>
                </a:moveTo>
                <a:lnTo>
                  <a:pt x="620268" y="233172"/>
                </a:lnTo>
                <a:lnTo>
                  <a:pt x="621411" y="234823"/>
                </a:lnTo>
                <a:lnTo>
                  <a:pt x="630809" y="248412"/>
                </a:lnTo>
                <a:lnTo>
                  <a:pt x="719055" y="248412"/>
                </a:lnTo>
                <a:lnTo>
                  <a:pt x="714629" y="239903"/>
                </a:lnTo>
                <a:lnTo>
                  <a:pt x="710747" y="233172"/>
                </a:lnTo>
                <a:close/>
              </a:path>
              <a:path w="856614" h="518795">
                <a:moveTo>
                  <a:pt x="98552" y="0"/>
                </a:moveTo>
                <a:lnTo>
                  <a:pt x="0" y="235839"/>
                </a:lnTo>
                <a:lnTo>
                  <a:pt x="247777" y="173228"/>
                </a:lnTo>
                <a:lnTo>
                  <a:pt x="220207" y="141224"/>
                </a:lnTo>
                <a:lnTo>
                  <a:pt x="168148" y="141224"/>
                </a:lnTo>
                <a:lnTo>
                  <a:pt x="120396" y="81787"/>
                </a:lnTo>
                <a:lnTo>
                  <a:pt x="149156" y="58743"/>
                </a:lnTo>
                <a:lnTo>
                  <a:pt x="98552" y="0"/>
                </a:lnTo>
                <a:close/>
              </a:path>
              <a:path w="856614" h="518795">
                <a:moveTo>
                  <a:pt x="621401" y="234810"/>
                </a:moveTo>
                <a:close/>
              </a:path>
              <a:path w="856614" h="518795">
                <a:moveTo>
                  <a:pt x="703307" y="220472"/>
                </a:moveTo>
                <a:lnTo>
                  <a:pt x="610235" y="220472"/>
                </a:lnTo>
                <a:lnTo>
                  <a:pt x="611759" y="222377"/>
                </a:lnTo>
                <a:lnTo>
                  <a:pt x="621401" y="234810"/>
                </a:lnTo>
                <a:lnTo>
                  <a:pt x="620268" y="233172"/>
                </a:lnTo>
                <a:lnTo>
                  <a:pt x="710747" y="233172"/>
                </a:lnTo>
                <a:lnTo>
                  <a:pt x="704515" y="222377"/>
                </a:lnTo>
                <a:lnTo>
                  <a:pt x="703307" y="220472"/>
                </a:lnTo>
                <a:close/>
              </a:path>
              <a:path w="856614" h="518795">
                <a:moveTo>
                  <a:pt x="611432" y="222009"/>
                </a:moveTo>
                <a:lnTo>
                  <a:pt x="611718" y="222377"/>
                </a:lnTo>
                <a:lnTo>
                  <a:pt x="611432" y="222009"/>
                </a:lnTo>
                <a:close/>
              </a:path>
              <a:path w="856614" h="518795">
                <a:moveTo>
                  <a:pt x="610235" y="220472"/>
                </a:moveTo>
                <a:lnTo>
                  <a:pt x="611432" y="222009"/>
                </a:lnTo>
                <a:lnTo>
                  <a:pt x="611759" y="222377"/>
                </a:lnTo>
                <a:lnTo>
                  <a:pt x="610235" y="220472"/>
                </a:lnTo>
                <a:close/>
              </a:path>
              <a:path w="856614" h="518795">
                <a:moveTo>
                  <a:pt x="695814" y="208661"/>
                </a:moveTo>
                <a:lnTo>
                  <a:pt x="599567" y="208661"/>
                </a:lnTo>
                <a:lnTo>
                  <a:pt x="601218" y="210439"/>
                </a:lnTo>
                <a:lnTo>
                  <a:pt x="611432" y="222009"/>
                </a:lnTo>
                <a:lnTo>
                  <a:pt x="610235" y="220472"/>
                </a:lnTo>
                <a:lnTo>
                  <a:pt x="703307" y="220472"/>
                </a:lnTo>
                <a:lnTo>
                  <a:pt x="695814" y="208661"/>
                </a:lnTo>
                <a:close/>
              </a:path>
              <a:path w="856614" h="518795">
                <a:moveTo>
                  <a:pt x="600629" y="209856"/>
                </a:moveTo>
                <a:lnTo>
                  <a:pt x="601147" y="210439"/>
                </a:lnTo>
                <a:lnTo>
                  <a:pt x="600629" y="209856"/>
                </a:lnTo>
                <a:close/>
              </a:path>
              <a:path w="856614" h="518795">
                <a:moveTo>
                  <a:pt x="599567" y="208661"/>
                </a:moveTo>
                <a:lnTo>
                  <a:pt x="600629" y="209856"/>
                </a:lnTo>
                <a:lnTo>
                  <a:pt x="601218" y="210439"/>
                </a:lnTo>
                <a:lnTo>
                  <a:pt x="599567" y="208661"/>
                </a:lnTo>
                <a:close/>
              </a:path>
              <a:path w="856614" h="518795">
                <a:moveTo>
                  <a:pt x="588850" y="198194"/>
                </a:moveTo>
                <a:lnTo>
                  <a:pt x="600629" y="209856"/>
                </a:lnTo>
                <a:lnTo>
                  <a:pt x="599567" y="208661"/>
                </a:lnTo>
                <a:lnTo>
                  <a:pt x="695814" y="208661"/>
                </a:lnTo>
                <a:lnTo>
                  <a:pt x="693801" y="205486"/>
                </a:lnTo>
                <a:lnTo>
                  <a:pt x="689729" y="199644"/>
                </a:lnTo>
                <a:lnTo>
                  <a:pt x="590550" y="199644"/>
                </a:lnTo>
                <a:lnTo>
                  <a:pt x="588850" y="198194"/>
                </a:lnTo>
                <a:close/>
              </a:path>
              <a:path w="856614" h="518795">
                <a:moveTo>
                  <a:pt x="588391" y="197739"/>
                </a:moveTo>
                <a:lnTo>
                  <a:pt x="588850" y="198194"/>
                </a:lnTo>
                <a:lnTo>
                  <a:pt x="590550" y="199644"/>
                </a:lnTo>
                <a:lnTo>
                  <a:pt x="588391" y="197739"/>
                </a:lnTo>
                <a:close/>
              </a:path>
              <a:path w="856614" h="518795">
                <a:moveTo>
                  <a:pt x="688401" y="197739"/>
                </a:moveTo>
                <a:lnTo>
                  <a:pt x="588391" y="197739"/>
                </a:lnTo>
                <a:lnTo>
                  <a:pt x="590550" y="199644"/>
                </a:lnTo>
                <a:lnTo>
                  <a:pt x="689729" y="199644"/>
                </a:lnTo>
                <a:lnTo>
                  <a:pt x="688401" y="197739"/>
                </a:lnTo>
                <a:close/>
              </a:path>
              <a:path w="856614" h="518795">
                <a:moveTo>
                  <a:pt x="681424" y="187833"/>
                </a:moveTo>
                <a:lnTo>
                  <a:pt x="576707" y="187833"/>
                </a:lnTo>
                <a:lnTo>
                  <a:pt x="578104" y="188975"/>
                </a:lnTo>
                <a:lnTo>
                  <a:pt x="588850" y="198194"/>
                </a:lnTo>
                <a:lnTo>
                  <a:pt x="588391" y="197739"/>
                </a:lnTo>
                <a:lnTo>
                  <a:pt x="688401" y="197739"/>
                </a:lnTo>
                <a:lnTo>
                  <a:pt x="682117" y="188722"/>
                </a:lnTo>
                <a:lnTo>
                  <a:pt x="681424" y="187833"/>
                </a:lnTo>
                <a:close/>
              </a:path>
              <a:path w="856614" h="518795">
                <a:moveTo>
                  <a:pt x="577486" y="188498"/>
                </a:moveTo>
                <a:lnTo>
                  <a:pt x="578046" y="188975"/>
                </a:lnTo>
                <a:lnTo>
                  <a:pt x="577486" y="188498"/>
                </a:lnTo>
                <a:close/>
              </a:path>
              <a:path w="856614" h="518795">
                <a:moveTo>
                  <a:pt x="576707" y="187833"/>
                </a:moveTo>
                <a:lnTo>
                  <a:pt x="577486" y="188498"/>
                </a:lnTo>
                <a:lnTo>
                  <a:pt x="578104" y="188975"/>
                </a:lnTo>
                <a:lnTo>
                  <a:pt x="576707" y="187833"/>
                </a:lnTo>
                <a:close/>
              </a:path>
              <a:path w="856614" h="518795">
                <a:moveTo>
                  <a:pt x="673504" y="177673"/>
                </a:moveTo>
                <a:lnTo>
                  <a:pt x="563499" y="177673"/>
                </a:lnTo>
                <a:lnTo>
                  <a:pt x="577486" y="188498"/>
                </a:lnTo>
                <a:lnTo>
                  <a:pt x="576707" y="187833"/>
                </a:lnTo>
                <a:lnTo>
                  <a:pt x="681424" y="187833"/>
                </a:lnTo>
                <a:lnTo>
                  <a:pt x="673504" y="177673"/>
                </a:lnTo>
                <a:close/>
              </a:path>
              <a:path w="856614" h="518795">
                <a:moveTo>
                  <a:pt x="664443" y="166878"/>
                </a:moveTo>
                <a:lnTo>
                  <a:pt x="548640" y="166878"/>
                </a:lnTo>
                <a:lnTo>
                  <a:pt x="549529" y="167512"/>
                </a:lnTo>
                <a:lnTo>
                  <a:pt x="564261" y="178308"/>
                </a:lnTo>
                <a:lnTo>
                  <a:pt x="563499" y="177673"/>
                </a:lnTo>
                <a:lnTo>
                  <a:pt x="673504" y="177673"/>
                </a:lnTo>
                <a:lnTo>
                  <a:pt x="669544" y="172593"/>
                </a:lnTo>
                <a:lnTo>
                  <a:pt x="664443" y="166878"/>
                </a:lnTo>
                <a:close/>
              </a:path>
              <a:path w="856614" h="518795">
                <a:moveTo>
                  <a:pt x="549135" y="167240"/>
                </a:moveTo>
                <a:lnTo>
                  <a:pt x="549507" y="167512"/>
                </a:lnTo>
                <a:lnTo>
                  <a:pt x="549135" y="167240"/>
                </a:lnTo>
                <a:close/>
              </a:path>
              <a:path w="856614" h="518795">
                <a:moveTo>
                  <a:pt x="654675" y="156083"/>
                </a:moveTo>
                <a:lnTo>
                  <a:pt x="533019" y="156083"/>
                </a:lnTo>
                <a:lnTo>
                  <a:pt x="549135" y="167240"/>
                </a:lnTo>
                <a:lnTo>
                  <a:pt x="548640" y="166878"/>
                </a:lnTo>
                <a:lnTo>
                  <a:pt x="664443" y="166878"/>
                </a:lnTo>
                <a:lnTo>
                  <a:pt x="655828" y="157225"/>
                </a:lnTo>
                <a:lnTo>
                  <a:pt x="654675" y="156083"/>
                </a:lnTo>
                <a:close/>
              </a:path>
              <a:path w="856614" h="518795">
                <a:moveTo>
                  <a:pt x="644170" y="145669"/>
                </a:moveTo>
                <a:lnTo>
                  <a:pt x="516763" y="145669"/>
                </a:lnTo>
                <a:lnTo>
                  <a:pt x="517779" y="146304"/>
                </a:lnTo>
                <a:lnTo>
                  <a:pt x="534035" y="156845"/>
                </a:lnTo>
                <a:lnTo>
                  <a:pt x="533019" y="156083"/>
                </a:lnTo>
                <a:lnTo>
                  <a:pt x="654675" y="156083"/>
                </a:lnTo>
                <a:lnTo>
                  <a:pt x="644170" y="145669"/>
                </a:lnTo>
                <a:close/>
              </a:path>
              <a:path w="856614" h="518795">
                <a:moveTo>
                  <a:pt x="517288" y="146008"/>
                </a:moveTo>
                <a:lnTo>
                  <a:pt x="517744" y="146304"/>
                </a:lnTo>
                <a:lnTo>
                  <a:pt x="517288" y="146008"/>
                </a:lnTo>
                <a:close/>
              </a:path>
              <a:path w="856614" h="518795">
                <a:moveTo>
                  <a:pt x="632616" y="135382"/>
                </a:moveTo>
                <a:lnTo>
                  <a:pt x="499618" y="135382"/>
                </a:lnTo>
                <a:lnTo>
                  <a:pt x="517288" y="146008"/>
                </a:lnTo>
                <a:lnTo>
                  <a:pt x="516763" y="145669"/>
                </a:lnTo>
                <a:lnTo>
                  <a:pt x="644170" y="145669"/>
                </a:lnTo>
                <a:lnTo>
                  <a:pt x="641096" y="142621"/>
                </a:lnTo>
                <a:lnTo>
                  <a:pt x="632616" y="135382"/>
                </a:lnTo>
                <a:close/>
              </a:path>
              <a:path w="856614" h="518795">
                <a:moveTo>
                  <a:pt x="149156" y="58743"/>
                </a:moveTo>
                <a:lnTo>
                  <a:pt x="120396" y="81787"/>
                </a:lnTo>
                <a:lnTo>
                  <a:pt x="168148" y="141224"/>
                </a:lnTo>
                <a:lnTo>
                  <a:pt x="198925" y="116518"/>
                </a:lnTo>
                <a:lnTo>
                  <a:pt x="149156" y="58743"/>
                </a:lnTo>
                <a:close/>
              </a:path>
              <a:path w="856614" h="518795">
                <a:moveTo>
                  <a:pt x="198925" y="116518"/>
                </a:moveTo>
                <a:lnTo>
                  <a:pt x="168148" y="141224"/>
                </a:lnTo>
                <a:lnTo>
                  <a:pt x="220207" y="141224"/>
                </a:lnTo>
                <a:lnTo>
                  <a:pt x="198925" y="116518"/>
                </a:lnTo>
                <a:close/>
              </a:path>
              <a:path w="856614" h="518795">
                <a:moveTo>
                  <a:pt x="482092" y="125730"/>
                </a:moveTo>
                <a:lnTo>
                  <a:pt x="500761" y="136144"/>
                </a:lnTo>
                <a:lnTo>
                  <a:pt x="499618" y="135382"/>
                </a:lnTo>
                <a:lnTo>
                  <a:pt x="632616" y="135382"/>
                </a:lnTo>
                <a:lnTo>
                  <a:pt x="625475" y="129286"/>
                </a:lnTo>
                <a:lnTo>
                  <a:pt x="621702" y="126365"/>
                </a:lnTo>
                <a:lnTo>
                  <a:pt x="483362" y="126365"/>
                </a:lnTo>
                <a:lnTo>
                  <a:pt x="482092" y="125730"/>
                </a:lnTo>
                <a:close/>
              </a:path>
              <a:path w="856614" h="518795">
                <a:moveTo>
                  <a:pt x="463994" y="116617"/>
                </a:moveTo>
                <a:lnTo>
                  <a:pt x="483362" y="126365"/>
                </a:lnTo>
                <a:lnTo>
                  <a:pt x="621702" y="126365"/>
                </a:lnTo>
                <a:lnTo>
                  <a:pt x="609891" y="117221"/>
                </a:lnTo>
                <a:lnTo>
                  <a:pt x="465328" y="117221"/>
                </a:lnTo>
                <a:lnTo>
                  <a:pt x="463994" y="116617"/>
                </a:lnTo>
                <a:close/>
              </a:path>
              <a:path w="856614" h="518795">
                <a:moveTo>
                  <a:pt x="609031" y="116586"/>
                </a:moveTo>
                <a:lnTo>
                  <a:pt x="463931" y="116586"/>
                </a:lnTo>
                <a:lnTo>
                  <a:pt x="465328" y="117221"/>
                </a:lnTo>
                <a:lnTo>
                  <a:pt x="609891" y="117221"/>
                </a:lnTo>
                <a:lnTo>
                  <a:pt x="609031" y="116586"/>
                </a:lnTo>
                <a:close/>
              </a:path>
              <a:path w="856614" h="518795">
                <a:moveTo>
                  <a:pt x="597561" y="108204"/>
                </a:moveTo>
                <a:lnTo>
                  <a:pt x="445388" y="108204"/>
                </a:lnTo>
                <a:lnTo>
                  <a:pt x="463994" y="116617"/>
                </a:lnTo>
                <a:lnTo>
                  <a:pt x="609031" y="116586"/>
                </a:lnTo>
                <a:lnTo>
                  <a:pt x="597561" y="108204"/>
                </a:lnTo>
                <a:close/>
              </a:path>
              <a:path w="856614" h="518795">
                <a:moveTo>
                  <a:pt x="333756" y="4445"/>
                </a:moveTo>
                <a:lnTo>
                  <a:pt x="282702" y="6604"/>
                </a:lnTo>
                <a:lnTo>
                  <a:pt x="232410" y="17780"/>
                </a:lnTo>
                <a:lnTo>
                  <a:pt x="185166" y="36703"/>
                </a:lnTo>
                <a:lnTo>
                  <a:pt x="149156" y="58743"/>
                </a:lnTo>
                <a:lnTo>
                  <a:pt x="198925" y="116518"/>
                </a:lnTo>
                <a:lnTo>
                  <a:pt x="200581" y="115189"/>
                </a:lnTo>
                <a:lnTo>
                  <a:pt x="199390" y="115189"/>
                </a:lnTo>
                <a:lnTo>
                  <a:pt x="205486" y="111252"/>
                </a:lnTo>
                <a:lnTo>
                  <a:pt x="206884" y="111252"/>
                </a:lnTo>
                <a:lnTo>
                  <a:pt x="217521" y="105664"/>
                </a:lnTo>
                <a:lnTo>
                  <a:pt x="217297" y="105664"/>
                </a:lnTo>
                <a:lnTo>
                  <a:pt x="219456" y="104648"/>
                </a:lnTo>
                <a:lnTo>
                  <a:pt x="219597" y="104648"/>
                </a:lnTo>
                <a:lnTo>
                  <a:pt x="235410" y="97662"/>
                </a:lnTo>
                <a:lnTo>
                  <a:pt x="235204" y="97662"/>
                </a:lnTo>
                <a:lnTo>
                  <a:pt x="237998" y="96520"/>
                </a:lnTo>
                <a:lnTo>
                  <a:pt x="238385" y="96520"/>
                </a:lnTo>
                <a:lnTo>
                  <a:pt x="253938" y="90932"/>
                </a:lnTo>
                <a:lnTo>
                  <a:pt x="253492" y="90932"/>
                </a:lnTo>
                <a:lnTo>
                  <a:pt x="256412" y="90043"/>
                </a:lnTo>
                <a:lnTo>
                  <a:pt x="256870" y="90043"/>
                </a:lnTo>
                <a:lnTo>
                  <a:pt x="272795" y="85852"/>
                </a:lnTo>
                <a:lnTo>
                  <a:pt x="272034" y="85852"/>
                </a:lnTo>
                <a:lnTo>
                  <a:pt x="275209" y="85217"/>
                </a:lnTo>
                <a:lnTo>
                  <a:pt x="275598" y="85217"/>
                </a:lnTo>
                <a:lnTo>
                  <a:pt x="291280" y="82423"/>
                </a:lnTo>
                <a:lnTo>
                  <a:pt x="290703" y="82423"/>
                </a:lnTo>
                <a:lnTo>
                  <a:pt x="294132" y="81915"/>
                </a:lnTo>
                <a:lnTo>
                  <a:pt x="297125" y="81915"/>
                </a:lnTo>
                <a:lnTo>
                  <a:pt x="311576" y="80772"/>
                </a:lnTo>
                <a:lnTo>
                  <a:pt x="310261" y="80772"/>
                </a:lnTo>
                <a:lnTo>
                  <a:pt x="313182" y="80645"/>
                </a:lnTo>
                <a:lnTo>
                  <a:pt x="331025" y="80645"/>
                </a:lnTo>
                <a:lnTo>
                  <a:pt x="329438" y="80518"/>
                </a:lnTo>
                <a:lnTo>
                  <a:pt x="556138" y="80518"/>
                </a:lnTo>
                <a:lnTo>
                  <a:pt x="518287" y="58674"/>
                </a:lnTo>
                <a:lnTo>
                  <a:pt x="475869" y="38354"/>
                </a:lnTo>
                <a:lnTo>
                  <a:pt x="430911" y="21844"/>
                </a:lnTo>
                <a:lnTo>
                  <a:pt x="383413" y="10160"/>
                </a:lnTo>
                <a:lnTo>
                  <a:pt x="358902" y="6350"/>
                </a:lnTo>
                <a:lnTo>
                  <a:pt x="333756" y="4445"/>
                </a:lnTo>
                <a:close/>
              </a:path>
              <a:path w="856614" h="518795">
                <a:moveTo>
                  <a:pt x="205486" y="111252"/>
                </a:moveTo>
                <a:lnTo>
                  <a:pt x="199390" y="115189"/>
                </a:lnTo>
                <a:lnTo>
                  <a:pt x="202837" y="113377"/>
                </a:lnTo>
                <a:lnTo>
                  <a:pt x="205486" y="111252"/>
                </a:lnTo>
                <a:close/>
              </a:path>
              <a:path w="856614" h="518795">
                <a:moveTo>
                  <a:pt x="202837" y="113377"/>
                </a:moveTo>
                <a:lnTo>
                  <a:pt x="199390" y="115189"/>
                </a:lnTo>
                <a:lnTo>
                  <a:pt x="200581" y="115189"/>
                </a:lnTo>
                <a:lnTo>
                  <a:pt x="202837" y="113377"/>
                </a:lnTo>
                <a:close/>
              </a:path>
              <a:path w="856614" h="518795">
                <a:moveTo>
                  <a:pt x="206884" y="111252"/>
                </a:moveTo>
                <a:lnTo>
                  <a:pt x="205486" y="111252"/>
                </a:lnTo>
                <a:lnTo>
                  <a:pt x="202837" y="113377"/>
                </a:lnTo>
                <a:lnTo>
                  <a:pt x="206884" y="111252"/>
                </a:lnTo>
                <a:close/>
              </a:path>
              <a:path w="856614" h="518795">
                <a:moveTo>
                  <a:pt x="587173" y="100837"/>
                </a:moveTo>
                <a:lnTo>
                  <a:pt x="426593" y="100837"/>
                </a:lnTo>
                <a:lnTo>
                  <a:pt x="428244" y="101473"/>
                </a:lnTo>
                <a:lnTo>
                  <a:pt x="447040" y="108966"/>
                </a:lnTo>
                <a:lnTo>
                  <a:pt x="445388" y="108204"/>
                </a:lnTo>
                <a:lnTo>
                  <a:pt x="597561" y="108204"/>
                </a:lnTo>
                <a:lnTo>
                  <a:pt x="593217" y="105029"/>
                </a:lnTo>
                <a:lnTo>
                  <a:pt x="587173" y="100837"/>
                </a:lnTo>
                <a:close/>
              </a:path>
              <a:path w="856614" h="518795">
                <a:moveTo>
                  <a:pt x="219456" y="104648"/>
                </a:moveTo>
                <a:lnTo>
                  <a:pt x="217297" y="105664"/>
                </a:lnTo>
                <a:lnTo>
                  <a:pt x="218730" y="105029"/>
                </a:lnTo>
                <a:lnTo>
                  <a:pt x="219456" y="104648"/>
                </a:lnTo>
                <a:close/>
              </a:path>
              <a:path w="856614" h="518795">
                <a:moveTo>
                  <a:pt x="218710" y="105039"/>
                </a:moveTo>
                <a:lnTo>
                  <a:pt x="217297" y="105664"/>
                </a:lnTo>
                <a:lnTo>
                  <a:pt x="217521" y="105664"/>
                </a:lnTo>
                <a:lnTo>
                  <a:pt x="218710" y="105039"/>
                </a:lnTo>
                <a:close/>
              </a:path>
              <a:path w="856614" h="518795">
                <a:moveTo>
                  <a:pt x="219597" y="104648"/>
                </a:moveTo>
                <a:lnTo>
                  <a:pt x="219456" y="104648"/>
                </a:lnTo>
                <a:lnTo>
                  <a:pt x="218710" y="105039"/>
                </a:lnTo>
                <a:lnTo>
                  <a:pt x="219597" y="104648"/>
                </a:lnTo>
                <a:close/>
              </a:path>
              <a:path w="856614" h="518795">
                <a:moveTo>
                  <a:pt x="427877" y="101348"/>
                </a:moveTo>
                <a:lnTo>
                  <a:pt x="428190" y="101473"/>
                </a:lnTo>
                <a:lnTo>
                  <a:pt x="427877" y="101348"/>
                </a:lnTo>
                <a:close/>
              </a:path>
              <a:path w="856614" h="518795">
                <a:moveTo>
                  <a:pt x="426593" y="100837"/>
                </a:moveTo>
                <a:lnTo>
                  <a:pt x="427877" y="101348"/>
                </a:lnTo>
                <a:lnTo>
                  <a:pt x="428244" y="101473"/>
                </a:lnTo>
                <a:lnTo>
                  <a:pt x="426593" y="100837"/>
                </a:lnTo>
                <a:close/>
              </a:path>
              <a:path w="856614" h="518795">
                <a:moveTo>
                  <a:pt x="408302" y="94705"/>
                </a:moveTo>
                <a:lnTo>
                  <a:pt x="427877" y="101348"/>
                </a:lnTo>
                <a:lnTo>
                  <a:pt x="426593" y="100837"/>
                </a:lnTo>
                <a:lnTo>
                  <a:pt x="587173" y="100837"/>
                </a:lnTo>
                <a:lnTo>
                  <a:pt x="578748" y="94996"/>
                </a:lnTo>
                <a:lnTo>
                  <a:pt x="409321" y="94996"/>
                </a:lnTo>
                <a:lnTo>
                  <a:pt x="408302" y="94705"/>
                </a:lnTo>
                <a:close/>
              </a:path>
              <a:path w="856614" h="518795">
                <a:moveTo>
                  <a:pt x="237998" y="96520"/>
                </a:moveTo>
                <a:lnTo>
                  <a:pt x="235204" y="97662"/>
                </a:lnTo>
                <a:lnTo>
                  <a:pt x="236309" y="97265"/>
                </a:lnTo>
                <a:lnTo>
                  <a:pt x="237998" y="96520"/>
                </a:lnTo>
                <a:close/>
              </a:path>
              <a:path w="856614" h="518795">
                <a:moveTo>
                  <a:pt x="236309" y="97265"/>
                </a:moveTo>
                <a:lnTo>
                  <a:pt x="235204" y="97662"/>
                </a:lnTo>
                <a:lnTo>
                  <a:pt x="235410" y="97662"/>
                </a:lnTo>
                <a:lnTo>
                  <a:pt x="236309" y="97265"/>
                </a:lnTo>
                <a:close/>
              </a:path>
              <a:path w="856614" h="518795">
                <a:moveTo>
                  <a:pt x="238385" y="96520"/>
                </a:moveTo>
                <a:lnTo>
                  <a:pt x="237998" y="96520"/>
                </a:lnTo>
                <a:lnTo>
                  <a:pt x="236309" y="97265"/>
                </a:lnTo>
                <a:lnTo>
                  <a:pt x="238385" y="96520"/>
                </a:lnTo>
                <a:close/>
              </a:path>
              <a:path w="856614" h="518795">
                <a:moveTo>
                  <a:pt x="407288" y="94361"/>
                </a:moveTo>
                <a:lnTo>
                  <a:pt x="408302" y="94705"/>
                </a:lnTo>
                <a:lnTo>
                  <a:pt x="409321" y="94996"/>
                </a:lnTo>
                <a:lnTo>
                  <a:pt x="407288" y="94361"/>
                </a:lnTo>
                <a:close/>
              </a:path>
              <a:path w="856614" h="518795">
                <a:moveTo>
                  <a:pt x="577832" y="94361"/>
                </a:moveTo>
                <a:lnTo>
                  <a:pt x="407288" y="94361"/>
                </a:lnTo>
                <a:lnTo>
                  <a:pt x="409321" y="94996"/>
                </a:lnTo>
                <a:lnTo>
                  <a:pt x="578748" y="94996"/>
                </a:lnTo>
                <a:lnTo>
                  <a:pt x="577832" y="94361"/>
                </a:lnTo>
                <a:close/>
              </a:path>
              <a:path w="856614" h="518795">
                <a:moveTo>
                  <a:pt x="569412" y="88900"/>
                </a:moveTo>
                <a:lnTo>
                  <a:pt x="387985" y="88900"/>
                </a:lnTo>
                <a:lnTo>
                  <a:pt x="390271" y="89535"/>
                </a:lnTo>
                <a:lnTo>
                  <a:pt x="408302" y="94705"/>
                </a:lnTo>
                <a:lnTo>
                  <a:pt x="407288" y="94361"/>
                </a:lnTo>
                <a:lnTo>
                  <a:pt x="577832" y="94361"/>
                </a:lnTo>
                <a:lnTo>
                  <a:pt x="575818" y="92964"/>
                </a:lnTo>
                <a:lnTo>
                  <a:pt x="569412" y="88900"/>
                </a:lnTo>
                <a:close/>
              </a:path>
              <a:path w="856614" h="518795">
                <a:moveTo>
                  <a:pt x="256412" y="90043"/>
                </a:moveTo>
                <a:lnTo>
                  <a:pt x="253492" y="90932"/>
                </a:lnTo>
                <a:lnTo>
                  <a:pt x="255161" y="90492"/>
                </a:lnTo>
                <a:lnTo>
                  <a:pt x="256412" y="90043"/>
                </a:lnTo>
                <a:close/>
              </a:path>
              <a:path w="856614" h="518795">
                <a:moveTo>
                  <a:pt x="255161" y="90492"/>
                </a:moveTo>
                <a:lnTo>
                  <a:pt x="253492" y="90932"/>
                </a:lnTo>
                <a:lnTo>
                  <a:pt x="253938" y="90932"/>
                </a:lnTo>
                <a:lnTo>
                  <a:pt x="255161" y="90492"/>
                </a:lnTo>
                <a:close/>
              </a:path>
              <a:path w="856614" h="518795">
                <a:moveTo>
                  <a:pt x="256870" y="90043"/>
                </a:moveTo>
                <a:lnTo>
                  <a:pt x="256412" y="90043"/>
                </a:lnTo>
                <a:lnTo>
                  <a:pt x="255161" y="90492"/>
                </a:lnTo>
                <a:lnTo>
                  <a:pt x="256870" y="90043"/>
                </a:lnTo>
                <a:close/>
              </a:path>
              <a:path w="856614" h="518795">
                <a:moveTo>
                  <a:pt x="390009" y="89478"/>
                </a:moveTo>
                <a:lnTo>
                  <a:pt x="390207" y="89535"/>
                </a:lnTo>
                <a:lnTo>
                  <a:pt x="390009" y="89478"/>
                </a:lnTo>
                <a:close/>
              </a:path>
              <a:path w="856614" h="518795">
                <a:moveTo>
                  <a:pt x="387985" y="88900"/>
                </a:moveTo>
                <a:lnTo>
                  <a:pt x="390009" y="89478"/>
                </a:lnTo>
                <a:lnTo>
                  <a:pt x="390271" y="89535"/>
                </a:lnTo>
                <a:lnTo>
                  <a:pt x="387985" y="88900"/>
                </a:lnTo>
                <a:close/>
              </a:path>
              <a:path w="856614" h="518795">
                <a:moveTo>
                  <a:pt x="369120" y="84958"/>
                </a:moveTo>
                <a:lnTo>
                  <a:pt x="390009" y="89478"/>
                </a:lnTo>
                <a:lnTo>
                  <a:pt x="387985" y="88900"/>
                </a:lnTo>
                <a:lnTo>
                  <a:pt x="569412" y="88900"/>
                </a:lnTo>
                <a:lnTo>
                  <a:pt x="563608" y="85217"/>
                </a:lnTo>
                <a:lnTo>
                  <a:pt x="370840" y="85217"/>
                </a:lnTo>
                <a:lnTo>
                  <a:pt x="369120" y="84958"/>
                </a:lnTo>
                <a:close/>
              </a:path>
              <a:path w="856614" h="518795">
                <a:moveTo>
                  <a:pt x="275209" y="85217"/>
                </a:moveTo>
                <a:lnTo>
                  <a:pt x="272034" y="85852"/>
                </a:lnTo>
                <a:lnTo>
                  <a:pt x="274393" y="85431"/>
                </a:lnTo>
                <a:lnTo>
                  <a:pt x="275209" y="85217"/>
                </a:lnTo>
                <a:close/>
              </a:path>
              <a:path w="856614" h="518795">
                <a:moveTo>
                  <a:pt x="274393" y="85431"/>
                </a:moveTo>
                <a:lnTo>
                  <a:pt x="272034" y="85852"/>
                </a:lnTo>
                <a:lnTo>
                  <a:pt x="272795" y="85852"/>
                </a:lnTo>
                <a:lnTo>
                  <a:pt x="274393" y="85431"/>
                </a:lnTo>
                <a:close/>
              </a:path>
              <a:path w="856614" h="518795">
                <a:moveTo>
                  <a:pt x="275598" y="85217"/>
                </a:moveTo>
                <a:lnTo>
                  <a:pt x="275209" y="85217"/>
                </a:lnTo>
                <a:lnTo>
                  <a:pt x="274393" y="85431"/>
                </a:lnTo>
                <a:lnTo>
                  <a:pt x="275598" y="85217"/>
                </a:lnTo>
                <a:close/>
              </a:path>
              <a:path w="856614" h="518795">
                <a:moveTo>
                  <a:pt x="368554" y="84836"/>
                </a:moveTo>
                <a:lnTo>
                  <a:pt x="369120" y="84958"/>
                </a:lnTo>
                <a:lnTo>
                  <a:pt x="370840" y="85217"/>
                </a:lnTo>
                <a:lnTo>
                  <a:pt x="368554" y="84836"/>
                </a:lnTo>
                <a:close/>
              </a:path>
              <a:path w="856614" h="518795">
                <a:moveTo>
                  <a:pt x="563007" y="84836"/>
                </a:moveTo>
                <a:lnTo>
                  <a:pt x="368554" y="84836"/>
                </a:lnTo>
                <a:lnTo>
                  <a:pt x="370840" y="85217"/>
                </a:lnTo>
                <a:lnTo>
                  <a:pt x="563608" y="85217"/>
                </a:lnTo>
                <a:lnTo>
                  <a:pt x="563007" y="84836"/>
                </a:lnTo>
                <a:close/>
              </a:path>
              <a:path w="856614" h="518795">
                <a:moveTo>
                  <a:pt x="351109" y="82251"/>
                </a:moveTo>
                <a:lnTo>
                  <a:pt x="369120" y="84958"/>
                </a:lnTo>
                <a:lnTo>
                  <a:pt x="368554" y="84836"/>
                </a:lnTo>
                <a:lnTo>
                  <a:pt x="563007" y="84836"/>
                </a:lnTo>
                <a:lnTo>
                  <a:pt x="559004" y="82296"/>
                </a:lnTo>
                <a:lnTo>
                  <a:pt x="351663" y="82296"/>
                </a:lnTo>
                <a:lnTo>
                  <a:pt x="351109" y="82251"/>
                </a:lnTo>
                <a:close/>
              </a:path>
              <a:path w="856614" h="518795">
                <a:moveTo>
                  <a:pt x="294132" y="81915"/>
                </a:moveTo>
                <a:lnTo>
                  <a:pt x="290703" y="82423"/>
                </a:lnTo>
                <a:lnTo>
                  <a:pt x="291741" y="82340"/>
                </a:lnTo>
                <a:lnTo>
                  <a:pt x="294132" y="81915"/>
                </a:lnTo>
                <a:close/>
              </a:path>
              <a:path w="856614" h="518795">
                <a:moveTo>
                  <a:pt x="291741" y="82340"/>
                </a:moveTo>
                <a:lnTo>
                  <a:pt x="290703" y="82423"/>
                </a:lnTo>
                <a:lnTo>
                  <a:pt x="291280" y="82423"/>
                </a:lnTo>
                <a:lnTo>
                  <a:pt x="291741" y="82340"/>
                </a:lnTo>
                <a:close/>
              </a:path>
              <a:path w="856614" h="518795">
                <a:moveTo>
                  <a:pt x="297125" y="81915"/>
                </a:moveTo>
                <a:lnTo>
                  <a:pt x="294132" y="81915"/>
                </a:lnTo>
                <a:lnTo>
                  <a:pt x="291741" y="82340"/>
                </a:lnTo>
                <a:lnTo>
                  <a:pt x="297125" y="81915"/>
                </a:lnTo>
                <a:close/>
              </a:path>
              <a:path w="856614" h="518795">
                <a:moveTo>
                  <a:pt x="348869" y="81915"/>
                </a:moveTo>
                <a:lnTo>
                  <a:pt x="351109" y="82251"/>
                </a:lnTo>
                <a:lnTo>
                  <a:pt x="351663" y="82296"/>
                </a:lnTo>
                <a:lnTo>
                  <a:pt x="348869" y="81915"/>
                </a:lnTo>
                <a:close/>
              </a:path>
              <a:path w="856614" h="518795">
                <a:moveTo>
                  <a:pt x="558403" y="81915"/>
                </a:moveTo>
                <a:lnTo>
                  <a:pt x="348869" y="81915"/>
                </a:lnTo>
                <a:lnTo>
                  <a:pt x="351663" y="82296"/>
                </a:lnTo>
                <a:lnTo>
                  <a:pt x="559004" y="82296"/>
                </a:lnTo>
                <a:lnTo>
                  <a:pt x="558403" y="81915"/>
                </a:lnTo>
                <a:close/>
              </a:path>
              <a:path w="856614" h="518795">
                <a:moveTo>
                  <a:pt x="556138" y="80518"/>
                </a:moveTo>
                <a:lnTo>
                  <a:pt x="329438" y="80518"/>
                </a:lnTo>
                <a:lnTo>
                  <a:pt x="332486" y="80645"/>
                </a:lnTo>
                <a:lnTo>
                  <a:pt x="331122" y="80652"/>
                </a:lnTo>
                <a:lnTo>
                  <a:pt x="351109" y="82251"/>
                </a:lnTo>
                <a:lnTo>
                  <a:pt x="348869" y="81915"/>
                </a:lnTo>
                <a:lnTo>
                  <a:pt x="558403" y="81915"/>
                </a:lnTo>
                <a:lnTo>
                  <a:pt x="556138" y="80518"/>
                </a:lnTo>
                <a:close/>
              </a:path>
              <a:path w="856614" h="518795">
                <a:moveTo>
                  <a:pt x="313182" y="80645"/>
                </a:moveTo>
                <a:lnTo>
                  <a:pt x="310261" y="80772"/>
                </a:lnTo>
                <a:lnTo>
                  <a:pt x="311678" y="80763"/>
                </a:lnTo>
                <a:lnTo>
                  <a:pt x="313182" y="80645"/>
                </a:lnTo>
                <a:close/>
              </a:path>
              <a:path w="856614" h="518795">
                <a:moveTo>
                  <a:pt x="331025" y="80645"/>
                </a:moveTo>
                <a:lnTo>
                  <a:pt x="313083" y="80652"/>
                </a:lnTo>
                <a:lnTo>
                  <a:pt x="311678" y="80763"/>
                </a:lnTo>
                <a:lnTo>
                  <a:pt x="331122" y="80652"/>
                </a:lnTo>
                <a:close/>
              </a:path>
              <a:path w="856614" h="518795">
                <a:moveTo>
                  <a:pt x="329438" y="80518"/>
                </a:moveTo>
                <a:lnTo>
                  <a:pt x="331122" y="80652"/>
                </a:lnTo>
                <a:lnTo>
                  <a:pt x="332486" y="80645"/>
                </a:lnTo>
                <a:lnTo>
                  <a:pt x="329438" y="80518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415" y="300227"/>
            <a:ext cx="11506200" cy="5905500"/>
            <a:chOff x="280415" y="300227"/>
            <a:chExt cx="11506200" cy="5905500"/>
          </a:xfrm>
        </p:grpSpPr>
        <p:sp>
          <p:nvSpPr>
            <p:cNvPr id="3" name="object 3"/>
            <p:cNvSpPr/>
            <p:nvPr/>
          </p:nvSpPr>
          <p:spPr>
            <a:xfrm>
              <a:off x="280415" y="300227"/>
              <a:ext cx="11506200" cy="5905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83736" y="2490216"/>
              <a:ext cx="2049780" cy="806450"/>
            </a:xfrm>
            <a:custGeom>
              <a:avLst/>
              <a:gdLst/>
              <a:ahLst/>
              <a:cxnLst/>
              <a:rect l="l" t="t" r="r" b="b"/>
              <a:pathLst>
                <a:path w="2049779" h="806450">
                  <a:moveTo>
                    <a:pt x="1915414" y="0"/>
                  </a:moveTo>
                  <a:lnTo>
                    <a:pt x="134365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6"/>
                  </a:lnTo>
                  <a:lnTo>
                    <a:pt x="0" y="671830"/>
                  </a:lnTo>
                  <a:lnTo>
                    <a:pt x="6853" y="714284"/>
                  </a:lnTo>
                  <a:lnTo>
                    <a:pt x="25936" y="751167"/>
                  </a:lnTo>
                  <a:lnTo>
                    <a:pt x="55028" y="780259"/>
                  </a:lnTo>
                  <a:lnTo>
                    <a:pt x="91911" y="799342"/>
                  </a:lnTo>
                  <a:lnTo>
                    <a:pt x="134365" y="806196"/>
                  </a:lnTo>
                  <a:lnTo>
                    <a:pt x="1915414" y="806196"/>
                  </a:lnTo>
                  <a:lnTo>
                    <a:pt x="1957868" y="799342"/>
                  </a:lnTo>
                  <a:lnTo>
                    <a:pt x="1994751" y="780259"/>
                  </a:lnTo>
                  <a:lnTo>
                    <a:pt x="2023843" y="751167"/>
                  </a:lnTo>
                  <a:lnTo>
                    <a:pt x="2042926" y="714284"/>
                  </a:lnTo>
                  <a:lnTo>
                    <a:pt x="2049779" y="671830"/>
                  </a:lnTo>
                  <a:lnTo>
                    <a:pt x="2049779" y="134366"/>
                  </a:lnTo>
                  <a:lnTo>
                    <a:pt x="2042926" y="91911"/>
                  </a:lnTo>
                  <a:lnTo>
                    <a:pt x="2023843" y="55028"/>
                  </a:lnTo>
                  <a:lnTo>
                    <a:pt x="1994751" y="25936"/>
                  </a:lnTo>
                  <a:lnTo>
                    <a:pt x="1957868" y="6853"/>
                  </a:lnTo>
                  <a:lnTo>
                    <a:pt x="191541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17872" y="2591562"/>
            <a:ext cx="13823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solidFill>
                  <a:srgbClr val="FFFFFF"/>
                </a:solidFill>
                <a:latin typeface="URW Gothic"/>
                <a:cs typeface="URW Gothic"/>
              </a:rPr>
              <a:t>Klik </a:t>
            </a:r>
            <a:r>
              <a:rPr sz="1400" spc="-5" dirty="0">
                <a:solidFill>
                  <a:srgbClr val="FFFFFF"/>
                </a:solidFill>
                <a:latin typeface="URW Gothic"/>
                <a:cs typeface="URW Gothic"/>
              </a:rPr>
              <a:t>untuk </a:t>
            </a: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mulai  masuk ke</a:t>
            </a:r>
            <a:r>
              <a:rPr sz="1400" spc="-114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URW Gothic"/>
                <a:cs typeface="URW Gothic"/>
              </a:rPr>
              <a:t>menu  e-filing</a:t>
            </a:r>
            <a:endParaRPr sz="1400">
              <a:latin typeface="URW Gothic"/>
              <a:cs typeface="URW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1347" y="2052954"/>
            <a:ext cx="650240" cy="909955"/>
          </a:xfrm>
          <a:custGeom>
            <a:avLst/>
            <a:gdLst/>
            <a:ahLst/>
            <a:cxnLst/>
            <a:rect l="l" t="t" r="r" b="b"/>
            <a:pathLst>
              <a:path w="650240" h="909955">
                <a:moveTo>
                  <a:pt x="131649" y="683869"/>
                </a:moveTo>
                <a:lnTo>
                  <a:pt x="86260" y="685419"/>
                </a:lnTo>
                <a:lnTo>
                  <a:pt x="45092" y="704447"/>
                </a:lnTo>
                <a:lnTo>
                  <a:pt x="15426" y="736679"/>
                </a:lnTo>
                <a:lnTo>
                  <a:pt x="0" y="777698"/>
                </a:lnTo>
                <a:lnTo>
                  <a:pt x="1551" y="823087"/>
                </a:lnTo>
                <a:lnTo>
                  <a:pt x="20579" y="864254"/>
                </a:lnTo>
                <a:lnTo>
                  <a:pt x="52812" y="893921"/>
                </a:lnTo>
                <a:lnTo>
                  <a:pt x="93831" y="909347"/>
                </a:lnTo>
                <a:lnTo>
                  <a:pt x="139219" y="907796"/>
                </a:lnTo>
                <a:lnTo>
                  <a:pt x="180387" y="888769"/>
                </a:lnTo>
                <a:lnTo>
                  <a:pt x="210054" y="856551"/>
                </a:lnTo>
                <a:lnTo>
                  <a:pt x="218683" y="833628"/>
                </a:lnTo>
                <a:lnTo>
                  <a:pt x="121820" y="833628"/>
                </a:lnTo>
                <a:lnTo>
                  <a:pt x="103659" y="759587"/>
                </a:lnTo>
                <a:lnTo>
                  <a:pt x="207327" y="734273"/>
                </a:lnTo>
                <a:lnTo>
                  <a:pt x="204900" y="729013"/>
                </a:lnTo>
                <a:lnTo>
                  <a:pt x="172668" y="699309"/>
                </a:lnTo>
                <a:lnTo>
                  <a:pt x="131649" y="683869"/>
                </a:lnTo>
                <a:close/>
              </a:path>
              <a:path w="650240" h="909955">
                <a:moveTo>
                  <a:pt x="207327" y="734273"/>
                </a:moveTo>
                <a:lnTo>
                  <a:pt x="103659" y="759587"/>
                </a:lnTo>
                <a:lnTo>
                  <a:pt x="121820" y="833628"/>
                </a:lnTo>
                <a:lnTo>
                  <a:pt x="225233" y="808344"/>
                </a:lnTo>
                <a:lnTo>
                  <a:pt x="223928" y="770255"/>
                </a:lnTo>
                <a:lnTo>
                  <a:pt x="207327" y="734273"/>
                </a:lnTo>
                <a:close/>
              </a:path>
              <a:path w="650240" h="909955">
                <a:moveTo>
                  <a:pt x="225233" y="808344"/>
                </a:moveTo>
                <a:lnTo>
                  <a:pt x="121820" y="833628"/>
                </a:lnTo>
                <a:lnTo>
                  <a:pt x="218683" y="833628"/>
                </a:lnTo>
                <a:lnTo>
                  <a:pt x="225480" y="815570"/>
                </a:lnTo>
                <a:lnTo>
                  <a:pt x="225233" y="808344"/>
                </a:lnTo>
                <a:close/>
              </a:path>
              <a:path w="650240" h="909955">
                <a:moveTo>
                  <a:pt x="226696" y="729544"/>
                </a:moveTo>
                <a:lnTo>
                  <a:pt x="207327" y="734273"/>
                </a:lnTo>
                <a:lnTo>
                  <a:pt x="223928" y="770255"/>
                </a:lnTo>
                <a:lnTo>
                  <a:pt x="225233" y="808344"/>
                </a:lnTo>
                <a:lnTo>
                  <a:pt x="269394" y="795782"/>
                </a:lnTo>
                <a:lnTo>
                  <a:pt x="309272" y="780161"/>
                </a:lnTo>
                <a:lnTo>
                  <a:pt x="348388" y="760984"/>
                </a:lnTo>
                <a:lnTo>
                  <a:pt x="385853" y="737235"/>
                </a:lnTo>
                <a:lnTo>
                  <a:pt x="395566" y="729742"/>
                </a:lnTo>
                <a:lnTo>
                  <a:pt x="226087" y="729742"/>
                </a:lnTo>
                <a:lnTo>
                  <a:pt x="226696" y="729544"/>
                </a:lnTo>
                <a:close/>
              </a:path>
              <a:path w="650240" h="909955">
                <a:moveTo>
                  <a:pt x="229008" y="728980"/>
                </a:moveTo>
                <a:lnTo>
                  <a:pt x="226696" y="729544"/>
                </a:lnTo>
                <a:lnTo>
                  <a:pt x="226087" y="729742"/>
                </a:lnTo>
                <a:lnTo>
                  <a:pt x="229008" y="728980"/>
                </a:lnTo>
                <a:close/>
              </a:path>
              <a:path w="650240" h="909955">
                <a:moveTo>
                  <a:pt x="396554" y="728980"/>
                </a:moveTo>
                <a:lnTo>
                  <a:pt x="229008" y="728980"/>
                </a:lnTo>
                <a:lnTo>
                  <a:pt x="226087" y="729742"/>
                </a:lnTo>
                <a:lnTo>
                  <a:pt x="395566" y="729742"/>
                </a:lnTo>
                <a:lnTo>
                  <a:pt x="396554" y="728980"/>
                </a:lnTo>
                <a:close/>
              </a:path>
              <a:path w="650240" h="909955">
                <a:moveTo>
                  <a:pt x="403469" y="723646"/>
                </a:moveTo>
                <a:lnTo>
                  <a:pt x="244883" y="723646"/>
                </a:lnTo>
                <a:lnTo>
                  <a:pt x="226696" y="729544"/>
                </a:lnTo>
                <a:lnTo>
                  <a:pt x="229008" y="728980"/>
                </a:lnTo>
                <a:lnTo>
                  <a:pt x="396554" y="728980"/>
                </a:lnTo>
                <a:lnTo>
                  <a:pt x="403469" y="723646"/>
                </a:lnTo>
                <a:close/>
              </a:path>
              <a:path w="650240" h="909955">
                <a:moveTo>
                  <a:pt x="410797" y="717169"/>
                </a:moveTo>
                <a:lnTo>
                  <a:pt x="262409" y="717169"/>
                </a:lnTo>
                <a:lnTo>
                  <a:pt x="243980" y="723939"/>
                </a:lnTo>
                <a:lnTo>
                  <a:pt x="244883" y="723646"/>
                </a:lnTo>
                <a:lnTo>
                  <a:pt x="403469" y="723646"/>
                </a:lnTo>
                <a:lnTo>
                  <a:pt x="403633" y="723519"/>
                </a:lnTo>
                <a:lnTo>
                  <a:pt x="410797" y="717169"/>
                </a:lnTo>
                <a:close/>
              </a:path>
              <a:path w="650240" h="909955">
                <a:moveTo>
                  <a:pt x="279147" y="710173"/>
                </a:moveTo>
                <a:lnTo>
                  <a:pt x="261012" y="717677"/>
                </a:lnTo>
                <a:lnTo>
                  <a:pt x="262409" y="717169"/>
                </a:lnTo>
                <a:lnTo>
                  <a:pt x="410797" y="717169"/>
                </a:lnTo>
                <a:lnTo>
                  <a:pt x="418105" y="710692"/>
                </a:lnTo>
                <a:lnTo>
                  <a:pt x="278030" y="710692"/>
                </a:lnTo>
                <a:lnTo>
                  <a:pt x="279147" y="710173"/>
                </a:lnTo>
                <a:close/>
              </a:path>
              <a:path w="650240" h="909955">
                <a:moveTo>
                  <a:pt x="418821" y="710057"/>
                </a:moveTo>
                <a:lnTo>
                  <a:pt x="279427" y="710057"/>
                </a:lnTo>
                <a:lnTo>
                  <a:pt x="278030" y="710692"/>
                </a:lnTo>
                <a:lnTo>
                  <a:pt x="418105" y="710692"/>
                </a:lnTo>
                <a:lnTo>
                  <a:pt x="418821" y="710057"/>
                </a:lnTo>
                <a:close/>
              </a:path>
              <a:path w="650240" h="909955">
                <a:moveTo>
                  <a:pt x="296064" y="702310"/>
                </a:moveTo>
                <a:lnTo>
                  <a:pt x="279147" y="710173"/>
                </a:lnTo>
                <a:lnTo>
                  <a:pt x="279427" y="710057"/>
                </a:lnTo>
                <a:lnTo>
                  <a:pt x="418821" y="710057"/>
                </a:lnTo>
                <a:lnTo>
                  <a:pt x="420397" y="708660"/>
                </a:lnTo>
                <a:lnTo>
                  <a:pt x="425903" y="703199"/>
                </a:lnTo>
                <a:lnTo>
                  <a:pt x="294540" y="703199"/>
                </a:lnTo>
                <a:lnTo>
                  <a:pt x="296064" y="702310"/>
                </a:lnTo>
                <a:close/>
              </a:path>
              <a:path w="650240" h="909955">
                <a:moveTo>
                  <a:pt x="435250" y="693928"/>
                </a:moveTo>
                <a:lnTo>
                  <a:pt x="312193" y="693928"/>
                </a:lnTo>
                <a:lnTo>
                  <a:pt x="310288" y="694944"/>
                </a:lnTo>
                <a:lnTo>
                  <a:pt x="294540" y="703199"/>
                </a:lnTo>
                <a:lnTo>
                  <a:pt x="425903" y="703199"/>
                </a:lnTo>
                <a:lnTo>
                  <a:pt x="435250" y="693928"/>
                </a:lnTo>
                <a:close/>
              </a:path>
              <a:path w="650240" h="909955">
                <a:moveTo>
                  <a:pt x="310519" y="694807"/>
                </a:moveTo>
                <a:lnTo>
                  <a:pt x="310259" y="694944"/>
                </a:lnTo>
                <a:lnTo>
                  <a:pt x="310519" y="694807"/>
                </a:lnTo>
                <a:close/>
              </a:path>
              <a:path w="650240" h="909955">
                <a:moveTo>
                  <a:pt x="326784" y="685168"/>
                </a:moveTo>
                <a:lnTo>
                  <a:pt x="310519" y="694807"/>
                </a:lnTo>
                <a:lnTo>
                  <a:pt x="312193" y="693928"/>
                </a:lnTo>
                <a:lnTo>
                  <a:pt x="435250" y="693928"/>
                </a:lnTo>
                <a:lnTo>
                  <a:pt x="436018" y="693166"/>
                </a:lnTo>
                <a:lnTo>
                  <a:pt x="443029" y="685927"/>
                </a:lnTo>
                <a:lnTo>
                  <a:pt x="325655" y="685927"/>
                </a:lnTo>
                <a:lnTo>
                  <a:pt x="326784" y="685168"/>
                </a:lnTo>
                <a:close/>
              </a:path>
              <a:path w="650240" h="909955">
                <a:moveTo>
                  <a:pt x="327433" y="684784"/>
                </a:moveTo>
                <a:lnTo>
                  <a:pt x="326784" y="685168"/>
                </a:lnTo>
                <a:lnTo>
                  <a:pt x="325655" y="685927"/>
                </a:lnTo>
                <a:lnTo>
                  <a:pt x="327433" y="684784"/>
                </a:lnTo>
                <a:close/>
              </a:path>
              <a:path w="650240" h="909955">
                <a:moveTo>
                  <a:pt x="444136" y="684784"/>
                </a:moveTo>
                <a:lnTo>
                  <a:pt x="327433" y="684784"/>
                </a:lnTo>
                <a:lnTo>
                  <a:pt x="325655" y="685927"/>
                </a:lnTo>
                <a:lnTo>
                  <a:pt x="443029" y="685927"/>
                </a:lnTo>
                <a:lnTo>
                  <a:pt x="444136" y="684784"/>
                </a:lnTo>
                <a:close/>
              </a:path>
              <a:path w="650240" h="909955">
                <a:moveTo>
                  <a:pt x="453740" y="674751"/>
                </a:moveTo>
                <a:lnTo>
                  <a:pt x="342292" y="674751"/>
                </a:lnTo>
                <a:lnTo>
                  <a:pt x="340260" y="676148"/>
                </a:lnTo>
                <a:lnTo>
                  <a:pt x="326784" y="685168"/>
                </a:lnTo>
                <a:lnTo>
                  <a:pt x="327433" y="684784"/>
                </a:lnTo>
                <a:lnTo>
                  <a:pt x="444136" y="684784"/>
                </a:lnTo>
                <a:lnTo>
                  <a:pt x="451639" y="677037"/>
                </a:lnTo>
                <a:lnTo>
                  <a:pt x="453740" y="674751"/>
                </a:lnTo>
                <a:close/>
              </a:path>
              <a:path w="650240" h="909955">
                <a:moveTo>
                  <a:pt x="340593" y="675892"/>
                </a:moveTo>
                <a:lnTo>
                  <a:pt x="340213" y="676148"/>
                </a:lnTo>
                <a:lnTo>
                  <a:pt x="340593" y="675892"/>
                </a:lnTo>
                <a:close/>
              </a:path>
              <a:path w="650240" h="909955">
                <a:moveTo>
                  <a:pt x="342292" y="674751"/>
                </a:moveTo>
                <a:lnTo>
                  <a:pt x="340593" y="675892"/>
                </a:lnTo>
                <a:lnTo>
                  <a:pt x="340260" y="676148"/>
                </a:lnTo>
                <a:lnTo>
                  <a:pt x="342292" y="674751"/>
                </a:lnTo>
                <a:close/>
              </a:path>
              <a:path w="650240" h="909955">
                <a:moveTo>
                  <a:pt x="354960" y="664858"/>
                </a:moveTo>
                <a:lnTo>
                  <a:pt x="340593" y="675892"/>
                </a:lnTo>
                <a:lnTo>
                  <a:pt x="342292" y="674751"/>
                </a:lnTo>
                <a:lnTo>
                  <a:pt x="453740" y="674751"/>
                </a:lnTo>
                <a:lnTo>
                  <a:pt x="462028" y="665734"/>
                </a:lnTo>
                <a:lnTo>
                  <a:pt x="353976" y="665734"/>
                </a:lnTo>
                <a:lnTo>
                  <a:pt x="354960" y="664858"/>
                </a:lnTo>
                <a:close/>
              </a:path>
              <a:path w="650240" h="909955">
                <a:moveTo>
                  <a:pt x="356135" y="663956"/>
                </a:moveTo>
                <a:lnTo>
                  <a:pt x="354960" y="664858"/>
                </a:lnTo>
                <a:lnTo>
                  <a:pt x="353976" y="665734"/>
                </a:lnTo>
                <a:lnTo>
                  <a:pt x="356135" y="663956"/>
                </a:lnTo>
                <a:close/>
              </a:path>
              <a:path w="650240" h="909955">
                <a:moveTo>
                  <a:pt x="463662" y="663956"/>
                </a:moveTo>
                <a:lnTo>
                  <a:pt x="356135" y="663956"/>
                </a:lnTo>
                <a:lnTo>
                  <a:pt x="353976" y="665734"/>
                </a:lnTo>
                <a:lnTo>
                  <a:pt x="462028" y="665734"/>
                </a:lnTo>
                <a:lnTo>
                  <a:pt x="463662" y="663956"/>
                </a:lnTo>
                <a:close/>
              </a:path>
              <a:path w="650240" h="909955">
                <a:moveTo>
                  <a:pt x="473902" y="652399"/>
                </a:moveTo>
                <a:lnTo>
                  <a:pt x="368962" y="652399"/>
                </a:lnTo>
                <a:lnTo>
                  <a:pt x="367565" y="653669"/>
                </a:lnTo>
                <a:lnTo>
                  <a:pt x="354960" y="664858"/>
                </a:lnTo>
                <a:lnTo>
                  <a:pt x="356135" y="663956"/>
                </a:lnTo>
                <a:lnTo>
                  <a:pt x="463662" y="663956"/>
                </a:lnTo>
                <a:lnTo>
                  <a:pt x="467514" y="659765"/>
                </a:lnTo>
                <a:lnTo>
                  <a:pt x="473902" y="652399"/>
                </a:lnTo>
                <a:close/>
              </a:path>
              <a:path w="650240" h="909955">
                <a:moveTo>
                  <a:pt x="367830" y="653406"/>
                </a:moveTo>
                <a:lnTo>
                  <a:pt x="367535" y="653669"/>
                </a:lnTo>
                <a:lnTo>
                  <a:pt x="367830" y="653406"/>
                </a:lnTo>
                <a:close/>
              </a:path>
              <a:path w="650240" h="909955">
                <a:moveTo>
                  <a:pt x="368962" y="652399"/>
                </a:moveTo>
                <a:lnTo>
                  <a:pt x="367830" y="653406"/>
                </a:lnTo>
                <a:lnTo>
                  <a:pt x="367565" y="653669"/>
                </a:lnTo>
                <a:lnTo>
                  <a:pt x="368962" y="652399"/>
                </a:lnTo>
                <a:close/>
              </a:path>
              <a:path w="650240" h="909955">
                <a:moveTo>
                  <a:pt x="382170" y="639191"/>
                </a:moveTo>
                <a:lnTo>
                  <a:pt x="367830" y="653406"/>
                </a:lnTo>
                <a:lnTo>
                  <a:pt x="368962" y="652399"/>
                </a:lnTo>
                <a:lnTo>
                  <a:pt x="473902" y="652399"/>
                </a:lnTo>
                <a:lnTo>
                  <a:pt x="483262" y="641604"/>
                </a:lnTo>
                <a:lnTo>
                  <a:pt x="484701" y="639826"/>
                </a:lnTo>
                <a:lnTo>
                  <a:pt x="381662" y="639826"/>
                </a:lnTo>
                <a:lnTo>
                  <a:pt x="382170" y="639191"/>
                </a:lnTo>
                <a:close/>
              </a:path>
              <a:path w="650240" h="909955">
                <a:moveTo>
                  <a:pt x="533265" y="574802"/>
                </a:moveTo>
                <a:lnTo>
                  <a:pt x="439447" y="574802"/>
                </a:lnTo>
                <a:lnTo>
                  <a:pt x="424588" y="593090"/>
                </a:lnTo>
                <a:lnTo>
                  <a:pt x="410237" y="609473"/>
                </a:lnTo>
                <a:lnTo>
                  <a:pt x="395886" y="625094"/>
                </a:lnTo>
                <a:lnTo>
                  <a:pt x="381662" y="639826"/>
                </a:lnTo>
                <a:lnTo>
                  <a:pt x="484701" y="639826"/>
                </a:lnTo>
                <a:lnTo>
                  <a:pt x="498883" y="622300"/>
                </a:lnTo>
                <a:lnTo>
                  <a:pt x="514250" y="602234"/>
                </a:lnTo>
                <a:lnTo>
                  <a:pt x="529236" y="581025"/>
                </a:lnTo>
                <a:lnTo>
                  <a:pt x="533265" y="574802"/>
                </a:lnTo>
                <a:close/>
              </a:path>
              <a:path w="650240" h="909955">
                <a:moveTo>
                  <a:pt x="396521" y="624332"/>
                </a:moveTo>
                <a:lnTo>
                  <a:pt x="395791" y="625094"/>
                </a:lnTo>
                <a:lnTo>
                  <a:pt x="396521" y="624332"/>
                </a:lnTo>
                <a:close/>
              </a:path>
              <a:path w="650240" h="909955">
                <a:moveTo>
                  <a:pt x="410999" y="608584"/>
                </a:moveTo>
                <a:lnTo>
                  <a:pt x="410186" y="609473"/>
                </a:lnTo>
                <a:lnTo>
                  <a:pt x="410999" y="608584"/>
                </a:lnTo>
                <a:close/>
              </a:path>
              <a:path w="650240" h="909955">
                <a:moveTo>
                  <a:pt x="425350" y="592074"/>
                </a:moveTo>
                <a:lnTo>
                  <a:pt x="424468" y="593090"/>
                </a:lnTo>
                <a:lnTo>
                  <a:pt x="425350" y="592074"/>
                </a:lnTo>
                <a:close/>
              </a:path>
              <a:path w="650240" h="909955">
                <a:moveTo>
                  <a:pt x="544873" y="556641"/>
                </a:moveTo>
                <a:lnTo>
                  <a:pt x="453290" y="556641"/>
                </a:lnTo>
                <a:lnTo>
                  <a:pt x="438685" y="575691"/>
                </a:lnTo>
                <a:lnTo>
                  <a:pt x="439447" y="574802"/>
                </a:lnTo>
                <a:lnTo>
                  <a:pt x="533265" y="574802"/>
                </a:lnTo>
                <a:lnTo>
                  <a:pt x="543460" y="559054"/>
                </a:lnTo>
                <a:lnTo>
                  <a:pt x="544873" y="556641"/>
                </a:lnTo>
                <a:close/>
              </a:path>
              <a:path w="650240" h="909955">
                <a:moveTo>
                  <a:pt x="555955" y="537718"/>
                </a:moveTo>
                <a:lnTo>
                  <a:pt x="466498" y="537718"/>
                </a:lnTo>
                <a:lnTo>
                  <a:pt x="465736" y="538861"/>
                </a:lnTo>
                <a:lnTo>
                  <a:pt x="452401" y="557657"/>
                </a:lnTo>
                <a:lnTo>
                  <a:pt x="453290" y="556641"/>
                </a:lnTo>
                <a:lnTo>
                  <a:pt x="544873" y="556641"/>
                </a:lnTo>
                <a:lnTo>
                  <a:pt x="555955" y="537718"/>
                </a:lnTo>
                <a:close/>
              </a:path>
              <a:path w="650240" h="909955">
                <a:moveTo>
                  <a:pt x="466244" y="538077"/>
                </a:moveTo>
                <a:lnTo>
                  <a:pt x="465690" y="538861"/>
                </a:lnTo>
                <a:lnTo>
                  <a:pt x="466244" y="538077"/>
                </a:lnTo>
                <a:close/>
              </a:path>
              <a:path w="650240" h="909955">
                <a:moveTo>
                  <a:pt x="566240" y="518287"/>
                </a:moveTo>
                <a:lnTo>
                  <a:pt x="479071" y="518287"/>
                </a:lnTo>
                <a:lnTo>
                  <a:pt x="478182" y="519684"/>
                </a:lnTo>
                <a:lnTo>
                  <a:pt x="466244" y="538077"/>
                </a:lnTo>
                <a:lnTo>
                  <a:pt x="466498" y="537718"/>
                </a:lnTo>
                <a:lnTo>
                  <a:pt x="555955" y="537718"/>
                </a:lnTo>
                <a:lnTo>
                  <a:pt x="556922" y="536067"/>
                </a:lnTo>
                <a:lnTo>
                  <a:pt x="566240" y="518287"/>
                </a:lnTo>
                <a:close/>
              </a:path>
              <a:path w="650240" h="909955">
                <a:moveTo>
                  <a:pt x="478337" y="519419"/>
                </a:moveTo>
                <a:lnTo>
                  <a:pt x="478166" y="519684"/>
                </a:lnTo>
                <a:lnTo>
                  <a:pt x="478337" y="519419"/>
                </a:lnTo>
                <a:close/>
              </a:path>
              <a:path w="650240" h="909955">
                <a:moveTo>
                  <a:pt x="575942" y="498221"/>
                </a:moveTo>
                <a:lnTo>
                  <a:pt x="490755" y="498221"/>
                </a:lnTo>
                <a:lnTo>
                  <a:pt x="489866" y="499872"/>
                </a:lnTo>
                <a:lnTo>
                  <a:pt x="478337" y="519419"/>
                </a:lnTo>
                <a:lnTo>
                  <a:pt x="479071" y="518287"/>
                </a:lnTo>
                <a:lnTo>
                  <a:pt x="566240" y="518287"/>
                </a:lnTo>
                <a:lnTo>
                  <a:pt x="569368" y="512318"/>
                </a:lnTo>
                <a:lnTo>
                  <a:pt x="575942" y="498221"/>
                </a:lnTo>
                <a:close/>
              </a:path>
              <a:path w="650240" h="909955">
                <a:moveTo>
                  <a:pt x="490590" y="498502"/>
                </a:moveTo>
                <a:lnTo>
                  <a:pt x="489788" y="499872"/>
                </a:lnTo>
                <a:lnTo>
                  <a:pt x="490590" y="498502"/>
                </a:lnTo>
                <a:close/>
              </a:path>
              <a:path w="650240" h="909955">
                <a:moveTo>
                  <a:pt x="584832" y="477774"/>
                </a:moveTo>
                <a:lnTo>
                  <a:pt x="501550" y="477774"/>
                </a:lnTo>
                <a:lnTo>
                  <a:pt x="490590" y="498502"/>
                </a:lnTo>
                <a:lnTo>
                  <a:pt x="490755" y="498221"/>
                </a:lnTo>
                <a:lnTo>
                  <a:pt x="575942" y="498221"/>
                </a:lnTo>
                <a:lnTo>
                  <a:pt x="580798" y="487807"/>
                </a:lnTo>
                <a:lnTo>
                  <a:pt x="584832" y="477774"/>
                </a:lnTo>
                <a:close/>
              </a:path>
              <a:path w="650240" h="909955">
                <a:moveTo>
                  <a:pt x="592877" y="456692"/>
                </a:moveTo>
                <a:lnTo>
                  <a:pt x="511329" y="456692"/>
                </a:lnTo>
                <a:lnTo>
                  <a:pt x="500661" y="479425"/>
                </a:lnTo>
                <a:lnTo>
                  <a:pt x="501550" y="477774"/>
                </a:lnTo>
                <a:lnTo>
                  <a:pt x="584832" y="477774"/>
                </a:lnTo>
                <a:lnTo>
                  <a:pt x="590958" y="462534"/>
                </a:lnTo>
                <a:lnTo>
                  <a:pt x="592877" y="456692"/>
                </a:lnTo>
                <a:close/>
              </a:path>
              <a:path w="650240" h="909955">
                <a:moveTo>
                  <a:pt x="599859" y="435229"/>
                </a:moveTo>
                <a:lnTo>
                  <a:pt x="519838" y="435229"/>
                </a:lnTo>
                <a:lnTo>
                  <a:pt x="518949" y="437642"/>
                </a:lnTo>
                <a:lnTo>
                  <a:pt x="510440" y="458470"/>
                </a:lnTo>
                <a:lnTo>
                  <a:pt x="511329" y="456692"/>
                </a:lnTo>
                <a:lnTo>
                  <a:pt x="592877" y="456692"/>
                </a:lnTo>
                <a:lnTo>
                  <a:pt x="599594" y="436245"/>
                </a:lnTo>
                <a:lnTo>
                  <a:pt x="599859" y="435229"/>
                </a:lnTo>
                <a:close/>
              </a:path>
              <a:path w="650240" h="909955">
                <a:moveTo>
                  <a:pt x="519333" y="436478"/>
                </a:moveTo>
                <a:lnTo>
                  <a:pt x="518863" y="437642"/>
                </a:lnTo>
                <a:lnTo>
                  <a:pt x="519333" y="436478"/>
                </a:lnTo>
                <a:close/>
              </a:path>
              <a:path w="650240" h="909955">
                <a:moveTo>
                  <a:pt x="519838" y="435229"/>
                </a:moveTo>
                <a:lnTo>
                  <a:pt x="519333" y="436478"/>
                </a:lnTo>
                <a:lnTo>
                  <a:pt x="518949" y="437642"/>
                </a:lnTo>
                <a:lnTo>
                  <a:pt x="519838" y="435229"/>
                </a:lnTo>
                <a:close/>
              </a:path>
              <a:path w="650240" h="909955">
                <a:moveTo>
                  <a:pt x="605454" y="413766"/>
                </a:moveTo>
                <a:lnTo>
                  <a:pt x="526823" y="413766"/>
                </a:lnTo>
                <a:lnTo>
                  <a:pt x="526188" y="415925"/>
                </a:lnTo>
                <a:lnTo>
                  <a:pt x="519333" y="436478"/>
                </a:lnTo>
                <a:lnTo>
                  <a:pt x="519838" y="435229"/>
                </a:lnTo>
                <a:lnTo>
                  <a:pt x="599859" y="435229"/>
                </a:lnTo>
                <a:lnTo>
                  <a:pt x="605454" y="413766"/>
                </a:lnTo>
                <a:close/>
              </a:path>
              <a:path w="650240" h="909955">
                <a:moveTo>
                  <a:pt x="526477" y="414814"/>
                </a:moveTo>
                <a:lnTo>
                  <a:pt x="526111" y="415925"/>
                </a:lnTo>
                <a:lnTo>
                  <a:pt x="526477" y="414814"/>
                </a:lnTo>
                <a:close/>
              </a:path>
              <a:path w="650240" h="909955">
                <a:moveTo>
                  <a:pt x="526823" y="413766"/>
                </a:moveTo>
                <a:lnTo>
                  <a:pt x="526477" y="414814"/>
                </a:lnTo>
                <a:lnTo>
                  <a:pt x="526188" y="415925"/>
                </a:lnTo>
                <a:lnTo>
                  <a:pt x="526823" y="413766"/>
                </a:lnTo>
                <a:close/>
              </a:path>
              <a:path w="650240" h="909955">
                <a:moveTo>
                  <a:pt x="609880" y="391541"/>
                </a:moveTo>
                <a:lnTo>
                  <a:pt x="532538" y="391541"/>
                </a:lnTo>
                <a:lnTo>
                  <a:pt x="531903" y="394208"/>
                </a:lnTo>
                <a:lnTo>
                  <a:pt x="526477" y="414814"/>
                </a:lnTo>
                <a:lnTo>
                  <a:pt x="526823" y="413766"/>
                </a:lnTo>
                <a:lnTo>
                  <a:pt x="605454" y="413766"/>
                </a:lnTo>
                <a:lnTo>
                  <a:pt x="606579" y="409448"/>
                </a:lnTo>
                <a:lnTo>
                  <a:pt x="609880" y="391541"/>
                </a:lnTo>
                <a:close/>
              </a:path>
              <a:path w="650240" h="909955">
                <a:moveTo>
                  <a:pt x="532048" y="393422"/>
                </a:moveTo>
                <a:lnTo>
                  <a:pt x="531844" y="394208"/>
                </a:lnTo>
                <a:lnTo>
                  <a:pt x="532048" y="393422"/>
                </a:lnTo>
                <a:close/>
              </a:path>
              <a:path w="650240" h="909955">
                <a:moveTo>
                  <a:pt x="532538" y="391541"/>
                </a:moveTo>
                <a:lnTo>
                  <a:pt x="532048" y="393422"/>
                </a:lnTo>
                <a:lnTo>
                  <a:pt x="531903" y="394208"/>
                </a:lnTo>
                <a:lnTo>
                  <a:pt x="532538" y="391541"/>
                </a:lnTo>
                <a:close/>
              </a:path>
              <a:path w="650240" h="909955">
                <a:moveTo>
                  <a:pt x="536305" y="370362"/>
                </a:moveTo>
                <a:lnTo>
                  <a:pt x="532048" y="393422"/>
                </a:lnTo>
                <a:lnTo>
                  <a:pt x="532538" y="391541"/>
                </a:lnTo>
                <a:lnTo>
                  <a:pt x="609880" y="391541"/>
                </a:lnTo>
                <a:lnTo>
                  <a:pt x="611659" y="381889"/>
                </a:lnTo>
                <a:lnTo>
                  <a:pt x="612660" y="372364"/>
                </a:lnTo>
                <a:lnTo>
                  <a:pt x="536094" y="372364"/>
                </a:lnTo>
                <a:lnTo>
                  <a:pt x="536305" y="370362"/>
                </a:lnTo>
                <a:close/>
              </a:path>
              <a:path w="650240" h="909955">
                <a:moveTo>
                  <a:pt x="536475" y="369443"/>
                </a:moveTo>
                <a:lnTo>
                  <a:pt x="536305" y="370362"/>
                </a:lnTo>
                <a:lnTo>
                  <a:pt x="536094" y="372364"/>
                </a:lnTo>
                <a:lnTo>
                  <a:pt x="536475" y="369443"/>
                </a:lnTo>
                <a:close/>
              </a:path>
              <a:path w="650240" h="909955">
                <a:moveTo>
                  <a:pt x="612966" y="369443"/>
                </a:moveTo>
                <a:lnTo>
                  <a:pt x="536475" y="369443"/>
                </a:lnTo>
                <a:lnTo>
                  <a:pt x="536094" y="372364"/>
                </a:lnTo>
                <a:lnTo>
                  <a:pt x="612660" y="372364"/>
                </a:lnTo>
                <a:lnTo>
                  <a:pt x="612966" y="369443"/>
                </a:lnTo>
                <a:close/>
              </a:path>
              <a:path w="650240" h="909955">
                <a:moveTo>
                  <a:pt x="614881" y="347091"/>
                </a:moveTo>
                <a:lnTo>
                  <a:pt x="538761" y="347091"/>
                </a:lnTo>
                <a:lnTo>
                  <a:pt x="536305" y="370362"/>
                </a:lnTo>
                <a:lnTo>
                  <a:pt x="536475" y="369443"/>
                </a:lnTo>
                <a:lnTo>
                  <a:pt x="612966" y="369443"/>
                </a:lnTo>
                <a:lnTo>
                  <a:pt x="614580" y="354075"/>
                </a:lnTo>
                <a:lnTo>
                  <a:pt x="614881" y="347091"/>
                </a:lnTo>
                <a:close/>
              </a:path>
              <a:path w="650240" h="909955">
                <a:moveTo>
                  <a:pt x="615215" y="336804"/>
                </a:moveTo>
                <a:lnTo>
                  <a:pt x="539142" y="336804"/>
                </a:lnTo>
                <a:lnTo>
                  <a:pt x="538507" y="349377"/>
                </a:lnTo>
                <a:lnTo>
                  <a:pt x="538761" y="347091"/>
                </a:lnTo>
                <a:lnTo>
                  <a:pt x="614881" y="347091"/>
                </a:lnTo>
                <a:lnTo>
                  <a:pt x="615215" y="339344"/>
                </a:lnTo>
                <a:lnTo>
                  <a:pt x="615215" y="336804"/>
                </a:lnTo>
                <a:close/>
              </a:path>
              <a:path w="650240" h="909955">
                <a:moveTo>
                  <a:pt x="615215" y="325755"/>
                </a:moveTo>
                <a:lnTo>
                  <a:pt x="539015" y="325755"/>
                </a:lnTo>
                <a:lnTo>
                  <a:pt x="539142" y="328168"/>
                </a:lnTo>
                <a:lnTo>
                  <a:pt x="539015" y="338455"/>
                </a:lnTo>
                <a:lnTo>
                  <a:pt x="539142" y="336804"/>
                </a:lnTo>
                <a:lnTo>
                  <a:pt x="615215" y="336804"/>
                </a:lnTo>
                <a:lnTo>
                  <a:pt x="615215" y="325755"/>
                </a:lnTo>
                <a:close/>
              </a:path>
              <a:path w="650240" h="909955">
                <a:moveTo>
                  <a:pt x="539015" y="326072"/>
                </a:moveTo>
                <a:lnTo>
                  <a:pt x="539015" y="328168"/>
                </a:lnTo>
                <a:lnTo>
                  <a:pt x="539015" y="326072"/>
                </a:lnTo>
                <a:close/>
              </a:path>
              <a:path w="650240" h="909955">
                <a:moveTo>
                  <a:pt x="613928" y="303022"/>
                </a:moveTo>
                <a:lnTo>
                  <a:pt x="537618" y="303022"/>
                </a:lnTo>
                <a:lnTo>
                  <a:pt x="537872" y="306197"/>
                </a:lnTo>
                <a:lnTo>
                  <a:pt x="539015" y="326072"/>
                </a:lnTo>
                <a:lnTo>
                  <a:pt x="539015" y="325755"/>
                </a:lnTo>
                <a:lnTo>
                  <a:pt x="615215" y="325755"/>
                </a:lnTo>
                <a:lnTo>
                  <a:pt x="615215" y="324612"/>
                </a:lnTo>
                <a:lnTo>
                  <a:pt x="613928" y="303022"/>
                </a:lnTo>
                <a:close/>
              </a:path>
              <a:path w="650240" h="909955">
                <a:moveTo>
                  <a:pt x="537763" y="305406"/>
                </a:moveTo>
                <a:lnTo>
                  <a:pt x="537811" y="306197"/>
                </a:lnTo>
                <a:lnTo>
                  <a:pt x="537763" y="305406"/>
                </a:lnTo>
                <a:close/>
              </a:path>
              <a:path w="650240" h="909955">
                <a:moveTo>
                  <a:pt x="537618" y="303022"/>
                </a:moveTo>
                <a:lnTo>
                  <a:pt x="537763" y="305406"/>
                </a:lnTo>
                <a:lnTo>
                  <a:pt x="537872" y="306197"/>
                </a:lnTo>
                <a:lnTo>
                  <a:pt x="537618" y="303022"/>
                </a:lnTo>
                <a:close/>
              </a:path>
              <a:path w="650240" h="909955">
                <a:moveTo>
                  <a:pt x="611351" y="281432"/>
                </a:moveTo>
                <a:lnTo>
                  <a:pt x="534443" y="281432"/>
                </a:lnTo>
                <a:lnTo>
                  <a:pt x="534824" y="283972"/>
                </a:lnTo>
                <a:lnTo>
                  <a:pt x="537763" y="305406"/>
                </a:lnTo>
                <a:lnTo>
                  <a:pt x="537618" y="303022"/>
                </a:lnTo>
                <a:lnTo>
                  <a:pt x="613928" y="303022"/>
                </a:lnTo>
                <a:lnTo>
                  <a:pt x="613564" y="296925"/>
                </a:lnTo>
                <a:lnTo>
                  <a:pt x="611351" y="281432"/>
                </a:lnTo>
                <a:close/>
              </a:path>
              <a:path w="650240" h="909955">
                <a:moveTo>
                  <a:pt x="534740" y="283575"/>
                </a:moveTo>
                <a:lnTo>
                  <a:pt x="534795" y="283972"/>
                </a:lnTo>
                <a:lnTo>
                  <a:pt x="534740" y="283575"/>
                </a:lnTo>
                <a:close/>
              </a:path>
              <a:path w="650240" h="909955">
                <a:moveTo>
                  <a:pt x="534443" y="281432"/>
                </a:moveTo>
                <a:lnTo>
                  <a:pt x="534740" y="283575"/>
                </a:lnTo>
                <a:lnTo>
                  <a:pt x="534824" y="283972"/>
                </a:lnTo>
                <a:lnTo>
                  <a:pt x="534443" y="281432"/>
                </a:lnTo>
                <a:close/>
              </a:path>
              <a:path w="650240" h="909955">
                <a:moveTo>
                  <a:pt x="607525" y="259461"/>
                </a:moveTo>
                <a:lnTo>
                  <a:pt x="529617" y="259461"/>
                </a:lnTo>
                <a:lnTo>
                  <a:pt x="530252" y="261874"/>
                </a:lnTo>
                <a:lnTo>
                  <a:pt x="534740" y="283575"/>
                </a:lnTo>
                <a:lnTo>
                  <a:pt x="534443" y="281432"/>
                </a:lnTo>
                <a:lnTo>
                  <a:pt x="611351" y="281432"/>
                </a:lnTo>
                <a:lnTo>
                  <a:pt x="609627" y="269367"/>
                </a:lnTo>
                <a:lnTo>
                  <a:pt x="607525" y="259461"/>
                </a:lnTo>
                <a:close/>
              </a:path>
              <a:path w="650240" h="909955">
                <a:moveTo>
                  <a:pt x="529768" y="260168"/>
                </a:moveTo>
                <a:lnTo>
                  <a:pt x="530130" y="261874"/>
                </a:lnTo>
                <a:lnTo>
                  <a:pt x="529768" y="260168"/>
                </a:lnTo>
                <a:close/>
              </a:path>
              <a:path w="650240" h="909955">
                <a:moveTo>
                  <a:pt x="529617" y="259461"/>
                </a:moveTo>
                <a:lnTo>
                  <a:pt x="529768" y="260168"/>
                </a:lnTo>
                <a:lnTo>
                  <a:pt x="530252" y="261874"/>
                </a:lnTo>
                <a:lnTo>
                  <a:pt x="529617" y="259461"/>
                </a:lnTo>
                <a:close/>
              </a:path>
              <a:path w="650240" h="909955">
                <a:moveTo>
                  <a:pt x="602596" y="237744"/>
                </a:moveTo>
                <a:lnTo>
                  <a:pt x="523394" y="237744"/>
                </a:lnTo>
                <a:lnTo>
                  <a:pt x="524029" y="239775"/>
                </a:lnTo>
                <a:lnTo>
                  <a:pt x="529768" y="260168"/>
                </a:lnTo>
                <a:lnTo>
                  <a:pt x="529617" y="259461"/>
                </a:lnTo>
                <a:lnTo>
                  <a:pt x="607525" y="259461"/>
                </a:lnTo>
                <a:lnTo>
                  <a:pt x="603912" y="242443"/>
                </a:lnTo>
                <a:lnTo>
                  <a:pt x="602596" y="237744"/>
                </a:lnTo>
                <a:close/>
              </a:path>
              <a:path w="650240" h="909955">
                <a:moveTo>
                  <a:pt x="438431" y="0"/>
                </a:moveTo>
                <a:lnTo>
                  <a:pt x="450623" y="255397"/>
                </a:lnTo>
                <a:lnTo>
                  <a:pt x="516629" y="218315"/>
                </a:lnTo>
                <a:lnTo>
                  <a:pt x="498121" y="184404"/>
                </a:lnTo>
                <a:lnTo>
                  <a:pt x="565177" y="147955"/>
                </a:lnTo>
                <a:lnTo>
                  <a:pt x="641875" y="147955"/>
                </a:lnTo>
                <a:lnTo>
                  <a:pt x="650013" y="143383"/>
                </a:lnTo>
                <a:lnTo>
                  <a:pt x="438431" y="0"/>
                </a:lnTo>
                <a:close/>
              </a:path>
              <a:path w="650240" h="909955">
                <a:moveTo>
                  <a:pt x="523662" y="238684"/>
                </a:moveTo>
                <a:lnTo>
                  <a:pt x="523972" y="239775"/>
                </a:lnTo>
                <a:lnTo>
                  <a:pt x="523662" y="238684"/>
                </a:lnTo>
                <a:close/>
              </a:path>
              <a:path w="650240" h="909955">
                <a:moveTo>
                  <a:pt x="523394" y="237744"/>
                </a:moveTo>
                <a:lnTo>
                  <a:pt x="523662" y="238684"/>
                </a:lnTo>
                <a:lnTo>
                  <a:pt x="524029" y="239775"/>
                </a:lnTo>
                <a:lnTo>
                  <a:pt x="523394" y="237744"/>
                </a:lnTo>
                <a:close/>
              </a:path>
              <a:path w="650240" h="909955">
                <a:moveTo>
                  <a:pt x="517074" y="219131"/>
                </a:moveTo>
                <a:lnTo>
                  <a:pt x="523662" y="238684"/>
                </a:lnTo>
                <a:lnTo>
                  <a:pt x="523394" y="237744"/>
                </a:lnTo>
                <a:lnTo>
                  <a:pt x="602596" y="237744"/>
                </a:lnTo>
                <a:lnTo>
                  <a:pt x="598148" y="221869"/>
                </a:lnTo>
                <a:lnTo>
                  <a:pt x="518568" y="221869"/>
                </a:lnTo>
                <a:lnTo>
                  <a:pt x="517074" y="219131"/>
                </a:lnTo>
                <a:close/>
              </a:path>
              <a:path w="650240" h="909955">
                <a:moveTo>
                  <a:pt x="516946" y="218137"/>
                </a:moveTo>
                <a:lnTo>
                  <a:pt x="516772" y="218235"/>
                </a:lnTo>
                <a:lnTo>
                  <a:pt x="517074" y="219131"/>
                </a:lnTo>
                <a:lnTo>
                  <a:pt x="518568" y="221869"/>
                </a:lnTo>
                <a:lnTo>
                  <a:pt x="516946" y="218137"/>
                </a:lnTo>
                <a:close/>
              </a:path>
              <a:path w="650240" h="909955">
                <a:moveTo>
                  <a:pt x="583051" y="181001"/>
                </a:moveTo>
                <a:lnTo>
                  <a:pt x="516946" y="218137"/>
                </a:lnTo>
                <a:lnTo>
                  <a:pt x="518568" y="221869"/>
                </a:lnTo>
                <a:lnTo>
                  <a:pt x="598148" y="221869"/>
                </a:lnTo>
                <a:lnTo>
                  <a:pt x="596503" y="216027"/>
                </a:lnTo>
                <a:lnTo>
                  <a:pt x="587021" y="188341"/>
                </a:lnTo>
                <a:lnTo>
                  <a:pt x="583051" y="181001"/>
                </a:lnTo>
                <a:close/>
              </a:path>
              <a:path w="650240" h="909955">
                <a:moveTo>
                  <a:pt x="516772" y="218235"/>
                </a:moveTo>
                <a:lnTo>
                  <a:pt x="516629" y="218315"/>
                </a:lnTo>
                <a:lnTo>
                  <a:pt x="517074" y="219131"/>
                </a:lnTo>
                <a:lnTo>
                  <a:pt x="516772" y="218235"/>
                </a:lnTo>
                <a:close/>
              </a:path>
              <a:path w="650240" h="909955">
                <a:moveTo>
                  <a:pt x="565177" y="147955"/>
                </a:moveTo>
                <a:lnTo>
                  <a:pt x="498121" y="184404"/>
                </a:lnTo>
                <a:lnTo>
                  <a:pt x="516629" y="218315"/>
                </a:lnTo>
                <a:lnTo>
                  <a:pt x="516739" y="218137"/>
                </a:lnTo>
                <a:lnTo>
                  <a:pt x="516028" y="216027"/>
                </a:lnTo>
                <a:lnTo>
                  <a:pt x="520704" y="216027"/>
                </a:lnTo>
                <a:lnTo>
                  <a:pt x="583051" y="181001"/>
                </a:lnTo>
                <a:lnTo>
                  <a:pt x="565177" y="147955"/>
                </a:lnTo>
                <a:close/>
              </a:path>
              <a:path w="650240" h="909955">
                <a:moveTo>
                  <a:pt x="516028" y="216027"/>
                </a:moveTo>
                <a:lnTo>
                  <a:pt x="516772" y="218235"/>
                </a:lnTo>
                <a:lnTo>
                  <a:pt x="516946" y="218137"/>
                </a:lnTo>
                <a:lnTo>
                  <a:pt x="516028" y="216027"/>
                </a:lnTo>
                <a:close/>
              </a:path>
              <a:path w="650240" h="909955">
                <a:moveTo>
                  <a:pt x="520704" y="216027"/>
                </a:moveTo>
                <a:lnTo>
                  <a:pt x="516028" y="216027"/>
                </a:lnTo>
                <a:lnTo>
                  <a:pt x="516946" y="218137"/>
                </a:lnTo>
                <a:lnTo>
                  <a:pt x="520704" y="216027"/>
                </a:lnTo>
                <a:close/>
              </a:path>
              <a:path w="650240" h="909955">
                <a:moveTo>
                  <a:pt x="641875" y="147955"/>
                </a:moveTo>
                <a:lnTo>
                  <a:pt x="565177" y="147955"/>
                </a:lnTo>
                <a:lnTo>
                  <a:pt x="583051" y="181001"/>
                </a:lnTo>
                <a:lnTo>
                  <a:pt x="641875" y="14795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374904"/>
            <a:ext cx="11643360" cy="5770245"/>
            <a:chOff x="274320" y="374904"/>
            <a:chExt cx="11643360" cy="5770245"/>
          </a:xfrm>
        </p:grpSpPr>
        <p:sp>
          <p:nvSpPr>
            <p:cNvPr id="3" name="object 3"/>
            <p:cNvSpPr/>
            <p:nvPr/>
          </p:nvSpPr>
          <p:spPr>
            <a:xfrm>
              <a:off x="274320" y="374904"/>
              <a:ext cx="11643360" cy="5769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32604" y="4949951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39" h="449579">
                  <a:moveTo>
                    <a:pt x="136220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94909" y="4994275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0322" y="4537328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19" y="464883"/>
                </a:moveTo>
                <a:lnTo>
                  <a:pt x="82849" y="465389"/>
                </a:lnTo>
                <a:lnTo>
                  <a:pt x="43640" y="484965"/>
                </a:lnTo>
                <a:lnTo>
                  <a:pt x="14646" y="517804"/>
                </a:lnTo>
                <a:lnTo>
                  <a:pt x="0" y="560705"/>
                </a:lnTo>
                <a:lnTo>
                  <a:pt x="3109" y="606000"/>
                </a:lnTo>
                <a:lnTo>
                  <a:pt x="22685" y="645223"/>
                </a:lnTo>
                <a:lnTo>
                  <a:pt x="55524" y="674254"/>
                </a:lnTo>
                <a:lnTo>
                  <a:pt x="98425" y="688975"/>
                </a:lnTo>
                <a:lnTo>
                  <a:pt x="143720" y="685809"/>
                </a:lnTo>
                <a:lnTo>
                  <a:pt x="182943" y="666226"/>
                </a:lnTo>
                <a:lnTo>
                  <a:pt x="211974" y="633378"/>
                </a:lnTo>
                <a:lnTo>
                  <a:pt x="226694" y="590423"/>
                </a:lnTo>
                <a:lnTo>
                  <a:pt x="226029" y="580898"/>
                </a:lnTo>
                <a:lnTo>
                  <a:pt x="151002" y="580898"/>
                </a:lnTo>
                <a:lnTo>
                  <a:pt x="75564" y="570357"/>
                </a:lnTo>
                <a:lnTo>
                  <a:pt x="90219" y="464883"/>
                </a:lnTo>
                <a:close/>
              </a:path>
              <a:path w="861695" h="688975">
                <a:moveTo>
                  <a:pt x="128142" y="462280"/>
                </a:moveTo>
                <a:lnTo>
                  <a:pt x="90219" y="464883"/>
                </a:lnTo>
                <a:lnTo>
                  <a:pt x="75564" y="570357"/>
                </a:lnTo>
                <a:lnTo>
                  <a:pt x="151002" y="580898"/>
                </a:lnTo>
                <a:lnTo>
                  <a:pt x="165755" y="475104"/>
                </a:lnTo>
                <a:lnTo>
                  <a:pt x="128142" y="462280"/>
                </a:lnTo>
                <a:close/>
              </a:path>
              <a:path w="861695" h="688975">
                <a:moveTo>
                  <a:pt x="165755" y="475104"/>
                </a:moveTo>
                <a:lnTo>
                  <a:pt x="151002" y="580898"/>
                </a:lnTo>
                <a:lnTo>
                  <a:pt x="226029" y="580898"/>
                </a:lnTo>
                <a:lnTo>
                  <a:pt x="223529" y="545129"/>
                </a:lnTo>
                <a:lnTo>
                  <a:pt x="203946" y="505920"/>
                </a:lnTo>
                <a:lnTo>
                  <a:pt x="171098" y="476926"/>
                </a:lnTo>
                <a:lnTo>
                  <a:pt x="165755" y="475104"/>
                </a:lnTo>
                <a:close/>
              </a:path>
              <a:path w="861695" h="688975">
                <a:moveTo>
                  <a:pt x="167543" y="462280"/>
                </a:moveTo>
                <a:lnTo>
                  <a:pt x="128142" y="462280"/>
                </a:lnTo>
                <a:lnTo>
                  <a:pt x="165755" y="475104"/>
                </a:lnTo>
                <a:lnTo>
                  <a:pt x="167543" y="462280"/>
                </a:lnTo>
                <a:close/>
              </a:path>
              <a:path w="861695" h="688975">
                <a:moveTo>
                  <a:pt x="530605" y="35306"/>
                </a:moveTo>
                <a:lnTo>
                  <a:pt x="474472" y="40767"/>
                </a:lnTo>
                <a:lnTo>
                  <a:pt x="421640" y="55245"/>
                </a:lnTo>
                <a:lnTo>
                  <a:pt x="372491" y="76581"/>
                </a:lnTo>
                <a:lnTo>
                  <a:pt x="327151" y="103378"/>
                </a:lnTo>
                <a:lnTo>
                  <a:pt x="285496" y="134112"/>
                </a:lnTo>
                <a:lnTo>
                  <a:pt x="247776" y="167132"/>
                </a:lnTo>
                <a:lnTo>
                  <a:pt x="213867" y="201549"/>
                </a:lnTo>
                <a:lnTo>
                  <a:pt x="184023" y="235712"/>
                </a:lnTo>
                <a:lnTo>
                  <a:pt x="157225" y="270764"/>
                </a:lnTo>
                <a:lnTo>
                  <a:pt x="134874" y="309880"/>
                </a:lnTo>
                <a:lnTo>
                  <a:pt x="117601" y="350901"/>
                </a:lnTo>
                <a:lnTo>
                  <a:pt x="104393" y="392938"/>
                </a:lnTo>
                <a:lnTo>
                  <a:pt x="94234" y="435991"/>
                </a:lnTo>
                <a:lnTo>
                  <a:pt x="90219" y="464883"/>
                </a:lnTo>
                <a:lnTo>
                  <a:pt x="128142" y="462280"/>
                </a:lnTo>
                <a:lnTo>
                  <a:pt x="167543" y="462280"/>
                </a:lnTo>
                <a:lnTo>
                  <a:pt x="169137" y="450850"/>
                </a:lnTo>
                <a:lnTo>
                  <a:pt x="169544" y="447929"/>
                </a:lnTo>
                <a:lnTo>
                  <a:pt x="173134" y="431927"/>
                </a:lnTo>
                <a:lnTo>
                  <a:pt x="177577" y="414020"/>
                </a:lnTo>
                <a:lnTo>
                  <a:pt x="177673" y="413512"/>
                </a:lnTo>
                <a:lnTo>
                  <a:pt x="178053" y="412115"/>
                </a:lnTo>
                <a:lnTo>
                  <a:pt x="182905" y="395605"/>
                </a:lnTo>
                <a:lnTo>
                  <a:pt x="183387" y="393954"/>
                </a:lnTo>
                <a:lnTo>
                  <a:pt x="189484" y="376174"/>
                </a:lnTo>
                <a:lnTo>
                  <a:pt x="195501" y="360934"/>
                </a:lnTo>
                <a:lnTo>
                  <a:pt x="195325" y="360934"/>
                </a:lnTo>
                <a:lnTo>
                  <a:pt x="202893" y="344424"/>
                </a:lnTo>
                <a:lnTo>
                  <a:pt x="203707" y="342646"/>
                </a:lnTo>
                <a:lnTo>
                  <a:pt x="211008" y="328930"/>
                </a:lnTo>
                <a:lnTo>
                  <a:pt x="210819" y="328930"/>
                </a:lnTo>
                <a:lnTo>
                  <a:pt x="212216" y="326644"/>
                </a:lnTo>
                <a:lnTo>
                  <a:pt x="219945" y="314198"/>
                </a:lnTo>
                <a:lnTo>
                  <a:pt x="221361" y="311912"/>
                </a:lnTo>
                <a:lnTo>
                  <a:pt x="230293" y="299720"/>
                </a:lnTo>
                <a:lnTo>
                  <a:pt x="231393" y="298196"/>
                </a:lnTo>
                <a:lnTo>
                  <a:pt x="242462" y="284607"/>
                </a:lnTo>
                <a:lnTo>
                  <a:pt x="242315" y="284607"/>
                </a:lnTo>
                <a:lnTo>
                  <a:pt x="256031" y="268605"/>
                </a:lnTo>
                <a:lnTo>
                  <a:pt x="269557" y="253619"/>
                </a:lnTo>
                <a:lnTo>
                  <a:pt x="284988" y="237236"/>
                </a:lnTo>
                <a:lnTo>
                  <a:pt x="285132" y="237236"/>
                </a:lnTo>
                <a:lnTo>
                  <a:pt x="300481" y="222123"/>
                </a:lnTo>
                <a:lnTo>
                  <a:pt x="315889" y="208153"/>
                </a:lnTo>
                <a:lnTo>
                  <a:pt x="316864" y="207264"/>
                </a:lnTo>
                <a:lnTo>
                  <a:pt x="332950" y="193802"/>
                </a:lnTo>
                <a:lnTo>
                  <a:pt x="350321" y="180213"/>
                </a:lnTo>
                <a:lnTo>
                  <a:pt x="350138" y="180213"/>
                </a:lnTo>
                <a:lnTo>
                  <a:pt x="369950" y="166370"/>
                </a:lnTo>
                <a:lnTo>
                  <a:pt x="370157" y="166370"/>
                </a:lnTo>
                <a:lnTo>
                  <a:pt x="387196" y="155575"/>
                </a:lnTo>
                <a:lnTo>
                  <a:pt x="389000" y="154432"/>
                </a:lnTo>
                <a:lnTo>
                  <a:pt x="389170" y="154432"/>
                </a:lnTo>
                <a:lnTo>
                  <a:pt x="406460" y="144907"/>
                </a:lnTo>
                <a:lnTo>
                  <a:pt x="406273" y="144907"/>
                </a:lnTo>
                <a:lnTo>
                  <a:pt x="408304" y="143891"/>
                </a:lnTo>
                <a:lnTo>
                  <a:pt x="425985" y="135509"/>
                </a:lnTo>
                <a:lnTo>
                  <a:pt x="425830" y="135509"/>
                </a:lnTo>
                <a:lnTo>
                  <a:pt x="428117" y="134493"/>
                </a:lnTo>
                <a:lnTo>
                  <a:pt x="428414" y="134493"/>
                </a:lnTo>
                <a:lnTo>
                  <a:pt x="446176" y="127508"/>
                </a:lnTo>
                <a:lnTo>
                  <a:pt x="445897" y="127508"/>
                </a:lnTo>
                <a:lnTo>
                  <a:pt x="448436" y="126619"/>
                </a:lnTo>
                <a:lnTo>
                  <a:pt x="448701" y="126619"/>
                </a:lnTo>
                <a:lnTo>
                  <a:pt x="466733" y="120904"/>
                </a:lnTo>
                <a:lnTo>
                  <a:pt x="466217" y="120904"/>
                </a:lnTo>
                <a:lnTo>
                  <a:pt x="469137" y="120142"/>
                </a:lnTo>
                <a:lnTo>
                  <a:pt x="469548" y="120142"/>
                </a:lnTo>
                <a:lnTo>
                  <a:pt x="487871" y="115951"/>
                </a:lnTo>
                <a:lnTo>
                  <a:pt x="486918" y="115951"/>
                </a:lnTo>
                <a:lnTo>
                  <a:pt x="490093" y="115443"/>
                </a:lnTo>
                <a:lnTo>
                  <a:pt x="490530" y="115443"/>
                </a:lnTo>
                <a:lnTo>
                  <a:pt x="509495" y="112776"/>
                </a:lnTo>
                <a:lnTo>
                  <a:pt x="508761" y="112776"/>
                </a:lnTo>
                <a:lnTo>
                  <a:pt x="511301" y="112522"/>
                </a:lnTo>
                <a:lnTo>
                  <a:pt x="511841" y="112522"/>
                </a:lnTo>
                <a:lnTo>
                  <a:pt x="519541" y="111887"/>
                </a:lnTo>
                <a:lnTo>
                  <a:pt x="519302" y="111887"/>
                </a:lnTo>
                <a:lnTo>
                  <a:pt x="521080" y="111760"/>
                </a:lnTo>
                <a:lnTo>
                  <a:pt x="523409" y="111760"/>
                </a:lnTo>
                <a:lnTo>
                  <a:pt x="530167" y="111550"/>
                </a:lnTo>
                <a:lnTo>
                  <a:pt x="529081" y="111506"/>
                </a:lnTo>
                <a:lnTo>
                  <a:pt x="654725" y="111506"/>
                </a:lnTo>
                <a:lnTo>
                  <a:pt x="678994" y="67542"/>
                </a:lnTo>
                <a:lnTo>
                  <a:pt x="639063" y="52070"/>
                </a:lnTo>
                <a:lnTo>
                  <a:pt x="585724" y="39751"/>
                </a:lnTo>
                <a:lnTo>
                  <a:pt x="558037" y="36322"/>
                </a:lnTo>
                <a:lnTo>
                  <a:pt x="530605" y="35306"/>
                </a:lnTo>
                <a:close/>
              </a:path>
              <a:path w="861695" h="688975">
                <a:moveTo>
                  <a:pt x="169544" y="447929"/>
                </a:moveTo>
                <a:lnTo>
                  <a:pt x="169037" y="450850"/>
                </a:lnTo>
                <a:lnTo>
                  <a:pt x="169319" y="449544"/>
                </a:lnTo>
                <a:lnTo>
                  <a:pt x="169544" y="447929"/>
                </a:lnTo>
                <a:close/>
              </a:path>
              <a:path w="861695" h="688975">
                <a:moveTo>
                  <a:pt x="169319" y="449544"/>
                </a:moveTo>
                <a:lnTo>
                  <a:pt x="169037" y="450850"/>
                </a:lnTo>
                <a:lnTo>
                  <a:pt x="169319" y="449544"/>
                </a:lnTo>
                <a:close/>
              </a:path>
              <a:path w="861695" h="688975">
                <a:moveTo>
                  <a:pt x="169669" y="447929"/>
                </a:moveTo>
                <a:lnTo>
                  <a:pt x="169319" y="449544"/>
                </a:lnTo>
                <a:lnTo>
                  <a:pt x="169669" y="447929"/>
                </a:lnTo>
                <a:close/>
              </a:path>
              <a:path w="861695" h="688975">
                <a:moveTo>
                  <a:pt x="173354" y="430911"/>
                </a:moveTo>
                <a:lnTo>
                  <a:pt x="173100" y="431927"/>
                </a:lnTo>
                <a:lnTo>
                  <a:pt x="173354" y="430911"/>
                </a:lnTo>
                <a:close/>
              </a:path>
              <a:path w="861695" h="688975">
                <a:moveTo>
                  <a:pt x="178053" y="412115"/>
                </a:moveTo>
                <a:lnTo>
                  <a:pt x="177673" y="413512"/>
                </a:lnTo>
                <a:lnTo>
                  <a:pt x="177892" y="412759"/>
                </a:lnTo>
                <a:lnTo>
                  <a:pt x="178053" y="412115"/>
                </a:lnTo>
                <a:close/>
              </a:path>
              <a:path w="861695" h="688975">
                <a:moveTo>
                  <a:pt x="177892" y="412759"/>
                </a:moveTo>
                <a:lnTo>
                  <a:pt x="177673" y="413512"/>
                </a:lnTo>
                <a:lnTo>
                  <a:pt x="177892" y="412759"/>
                </a:lnTo>
                <a:close/>
              </a:path>
              <a:path w="861695" h="688975">
                <a:moveTo>
                  <a:pt x="178081" y="412115"/>
                </a:moveTo>
                <a:lnTo>
                  <a:pt x="177892" y="412759"/>
                </a:lnTo>
                <a:lnTo>
                  <a:pt x="178081" y="412115"/>
                </a:lnTo>
                <a:close/>
              </a:path>
              <a:path w="861695" h="688975">
                <a:moveTo>
                  <a:pt x="183387" y="393954"/>
                </a:moveTo>
                <a:lnTo>
                  <a:pt x="182879" y="395605"/>
                </a:lnTo>
                <a:lnTo>
                  <a:pt x="183062" y="395068"/>
                </a:lnTo>
                <a:lnTo>
                  <a:pt x="183387" y="393954"/>
                </a:lnTo>
                <a:close/>
              </a:path>
              <a:path w="861695" h="688975">
                <a:moveTo>
                  <a:pt x="183062" y="395068"/>
                </a:moveTo>
                <a:lnTo>
                  <a:pt x="182879" y="395605"/>
                </a:lnTo>
                <a:lnTo>
                  <a:pt x="183062" y="395068"/>
                </a:lnTo>
                <a:close/>
              </a:path>
              <a:path w="861695" h="688975">
                <a:moveTo>
                  <a:pt x="183441" y="393954"/>
                </a:moveTo>
                <a:lnTo>
                  <a:pt x="183062" y="395068"/>
                </a:lnTo>
                <a:lnTo>
                  <a:pt x="183441" y="393954"/>
                </a:lnTo>
                <a:close/>
              </a:path>
              <a:path w="861695" h="688975">
                <a:moveTo>
                  <a:pt x="189569" y="376174"/>
                </a:moveTo>
                <a:lnTo>
                  <a:pt x="188975" y="377698"/>
                </a:lnTo>
                <a:lnTo>
                  <a:pt x="189569" y="376174"/>
                </a:lnTo>
                <a:close/>
              </a:path>
              <a:path w="861695" h="688975">
                <a:moveTo>
                  <a:pt x="196341" y="358775"/>
                </a:moveTo>
                <a:lnTo>
                  <a:pt x="195325" y="360934"/>
                </a:lnTo>
                <a:lnTo>
                  <a:pt x="195501" y="360934"/>
                </a:lnTo>
                <a:lnTo>
                  <a:pt x="196341" y="358775"/>
                </a:lnTo>
                <a:close/>
              </a:path>
              <a:path w="861695" h="688975">
                <a:moveTo>
                  <a:pt x="203707" y="342646"/>
                </a:moveTo>
                <a:lnTo>
                  <a:pt x="202818" y="344424"/>
                </a:lnTo>
                <a:lnTo>
                  <a:pt x="203376" y="343369"/>
                </a:lnTo>
                <a:lnTo>
                  <a:pt x="203707" y="342646"/>
                </a:lnTo>
                <a:close/>
              </a:path>
              <a:path w="861695" h="688975">
                <a:moveTo>
                  <a:pt x="203376" y="343369"/>
                </a:moveTo>
                <a:lnTo>
                  <a:pt x="202818" y="344424"/>
                </a:lnTo>
                <a:lnTo>
                  <a:pt x="203376" y="343369"/>
                </a:lnTo>
                <a:close/>
              </a:path>
              <a:path w="861695" h="688975">
                <a:moveTo>
                  <a:pt x="203758" y="342646"/>
                </a:moveTo>
                <a:lnTo>
                  <a:pt x="203376" y="343369"/>
                </a:lnTo>
                <a:lnTo>
                  <a:pt x="203758" y="342646"/>
                </a:lnTo>
                <a:close/>
              </a:path>
              <a:path w="861695" h="688975">
                <a:moveTo>
                  <a:pt x="212216" y="326644"/>
                </a:moveTo>
                <a:lnTo>
                  <a:pt x="210819" y="328930"/>
                </a:lnTo>
                <a:lnTo>
                  <a:pt x="212106" y="326852"/>
                </a:lnTo>
                <a:lnTo>
                  <a:pt x="212216" y="326644"/>
                </a:lnTo>
                <a:close/>
              </a:path>
              <a:path w="861695" h="688975">
                <a:moveTo>
                  <a:pt x="212106" y="326852"/>
                </a:moveTo>
                <a:lnTo>
                  <a:pt x="210819" y="328930"/>
                </a:lnTo>
                <a:lnTo>
                  <a:pt x="211008" y="328930"/>
                </a:lnTo>
                <a:lnTo>
                  <a:pt x="212106" y="326852"/>
                </a:lnTo>
                <a:close/>
              </a:path>
              <a:path w="861695" h="688975">
                <a:moveTo>
                  <a:pt x="212235" y="326644"/>
                </a:moveTo>
                <a:lnTo>
                  <a:pt x="212106" y="326852"/>
                </a:lnTo>
                <a:lnTo>
                  <a:pt x="212235" y="326644"/>
                </a:lnTo>
                <a:close/>
              </a:path>
              <a:path w="861695" h="688975">
                <a:moveTo>
                  <a:pt x="221361" y="311912"/>
                </a:moveTo>
                <a:lnTo>
                  <a:pt x="219837" y="314198"/>
                </a:lnTo>
                <a:lnTo>
                  <a:pt x="220595" y="313147"/>
                </a:lnTo>
                <a:lnTo>
                  <a:pt x="221361" y="311912"/>
                </a:lnTo>
                <a:close/>
              </a:path>
              <a:path w="861695" h="688975">
                <a:moveTo>
                  <a:pt x="220595" y="313147"/>
                </a:moveTo>
                <a:lnTo>
                  <a:pt x="219837" y="314198"/>
                </a:lnTo>
                <a:lnTo>
                  <a:pt x="220595" y="313147"/>
                </a:lnTo>
                <a:close/>
              </a:path>
              <a:path w="861695" h="688975">
                <a:moveTo>
                  <a:pt x="221487" y="311912"/>
                </a:moveTo>
                <a:lnTo>
                  <a:pt x="220595" y="313147"/>
                </a:lnTo>
                <a:lnTo>
                  <a:pt x="221487" y="311912"/>
                </a:lnTo>
                <a:close/>
              </a:path>
              <a:path w="861695" h="688975">
                <a:moveTo>
                  <a:pt x="231393" y="298196"/>
                </a:moveTo>
                <a:lnTo>
                  <a:pt x="230250" y="299720"/>
                </a:lnTo>
                <a:lnTo>
                  <a:pt x="230649" y="299226"/>
                </a:lnTo>
                <a:lnTo>
                  <a:pt x="231393" y="298196"/>
                </a:lnTo>
                <a:close/>
              </a:path>
              <a:path w="861695" h="688975">
                <a:moveTo>
                  <a:pt x="230649" y="299226"/>
                </a:moveTo>
                <a:lnTo>
                  <a:pt x="230250" y="299720"/>
                </a:lnTo>
                <a:lnTo>
                  <a:pt x="230649" y="299226"/>
                </a:lnTo>
                <a:close/>
              </a:path>
              <a:path w="861695" h="688975">
                <a:moveTo>
                  <a:pt x="231482" y="298196"/>
                </a:moveTo>
                <a:lnTo>
                  <a:pt x="230649" y="299226"/>
                </a:lnTo>
                <a:lnTo>
                  <a:pt x="231482" y="298196"/>
                </a:lnTo>
                <a:close/>
              </a:path>
              <a:path w="861695" h="688975">
                <a:moveTo>
                  <a:pt x="243077" y="283845"/>
                </a:moveTo>
                <a:lnTo>
                  <a:pt x="242315" y="284607"/>
                </a:lnTo>
                <a:lnTo>
                  <a:pt x="242462" y="284607"/>
                </a:lnTo>
                <a:lnTo>
                  <a:pt x="243077" y="283845"/>
                </a:lnTo>
                <a:close/>
              </a:path>
              <a:path w="861695" h="688975">
                <a:moveTo>
                  <a:pt x="256082" y="268605"/>
                </a:moveTo>
                <a:lnTo>
                  <a:pt x="255397" y="269367"/>
                </a:lnTo>
                <a:lnTo>
                  <a:pt x="256082" y="268605"/>
                </a:lnTo>
                <a:close/>
              </a:path>
              <a:path w="861695" h="688975">
                <a:moveTo>
                  <a:pt x="270128" y="252984"/>
                </a:moveTo>
                <a:lnTo>
                  <a:pt x="269493" y="253619"/>
                </a:lnTo>
                <a:lnTo>
                  <a:pt x="270128" y="252984"/>
                </a:lnTo>
                <a:close/>
              </a:path>
              <a:path w="861695" h="688975">
                <a:moveTo>
                  <a:pt x="285132" y="237236"/>
                </a:moveTo>
                <a:lnTo>
                  <a:pt x="284988" y="237236"/>
                </a:lnTo>
                <a:lnTo>
                  <a:pt x="283972" y="238379"/>
                </a:lnTo>
                <a:lnTo>
                  <a:pt x="285132" y="237236"/>
                </a:lnTo>
                <a:close/>
              </a:path>
              <a:path w="861695" h="688975">
                <a:moveTo>
                  <a:pt x="300568" y="222123"/>
                </a:moveTo>
                <a:lnTo>
                  <a:pt x="299592" y="223012"/>
                </a:lnTo>
                <a:lnTo>
                  <a:pt x="300568" y="222123"/>
                </a:lnTo>
                <a:close/>
              </a:path>
              <a:path w="861695" h="688975">
                <a:moveTo>
                  <a:pt x="642157" y="134272"/>
                </a:moveTo>
                <a:lnTo>
                  <a:pt x="605790" y="200152"/>
                </a:lnTo>
                <a:lnTo>
                  <a:pt x="861186" y="210566"/>
                </a:lnTo>
                <a:lnTo>
                  <a:pt x="821071" y="152273"/>
                </a:lnTo>
                <a:lnTo>
                  <a:pt x="676909" y="152273"/>
                </a:lnTo>
                <a:lnTo>
                  <a:pt x="642157" y="134272"/>
                </a:lnTo>
                <a:close/>
              </a:path>
              <a:path w="861695" h="688975">
                <a:moveTo>
                  <a:pt x="316864" y="207264"/>
                </a:moveTo>
                <a:lnTo>
                  <a:pt x="315849" y="208153"/>
                </a:lnTo>
                <a:lnTo>
                  <a:pt x="316363" y="207721"/>
                </a:lnTo>
                <a:lnTo>
                  <a:pt x="316864" y="207264"/>
                </a:lnTo>
                <a:close/>
              </a:path>
              <a:path w="861695" h="688975">
                <a:moveTo>
                  <a:pt x="316363" y="207721"/>
                </a:moveTo>
                <a:lnTo>
                  <a:pt x="315849" y="208153"/>
                </a:lnTo>
                <a:lnTo>
                  <a:pt x="316363" y="207721"/>
                </a:lnTo>
                <a:close/>
              </a:path>
              <a:path w="861695" h="688975">
                <a:moveTo>
                  <a:pt x="316908" y="207264"/>
                </a:moveTo>
                <a:lnTo>
                  <a:pt x="316363" y="207721"/>
                </a:lnTo>
                <a:lnTo>
                  <a:pt x="316908" y="207264"/>
                </a:lnTo>
                <a:close/>
              </a:path>
              <a:path w="861695" h="688975">
                <a:moveTo>
                  <a:pt x="334010" y="192913"/>
                </a:moveTo>
                <a:lnTo>
                  <a:pt x="332866" y="193802"/>
                </a:lnTo>
                <a:lnTo>
                  <a:pt x="334010" y="192913"/>
                </a:lnTo>
                <a:close/>
              </a:path>
              <a:path w="861695" h="688975">
                <a:moveTo>
                  <a:pt x="351789" y="179070"/>
                </a:moveTo>
                <a:lnTo>
                  <a:pt x="350138" y="180213"/>
                </a:lnTo>
                <a:lnTo>
                  <a:pt x="350321" y="180213"/>
                </a:lnTo>
                <a:lnTo>
                  <a:pt x="351789" y="179070"/>
                </a:lnTo>
                <a:close/>
              </a:path>
              <a:path w="861695" h="688975">
                <a:moveTo>
                  <a:pt x="370157" y="166370"/>
                </a:moveTo>
                <a:lnTo>
                  <a:pt x="369950" y="166370"/>
                </a:lnTo>
                <a:lnTo>
                  <a:pt x="368553" y="167386"/>
                </a:lnTo>
                <a:lnTo>
                  <a:pt x="370157" y="166370"/>
                </a:lnTo>
                <a:close/>
              </a:path>
              <a:path w="861695" h="688975">
                <a:moveTo>
                  <a:pt x="389000" y="154432"/>
                </a:moveTo>
                <a:lnTo>
                  <a:pt x="387096" y="155575"/>
                </a:lnTo>
                <a:lnTo>
                  <a:pt x="387869" y="155149"/>
                </a:lnTo>
                <a:lnTo>
                  <a:pt x="389000" y="154432"/>
                </a:lnTo>
                <a:close/>
              </a:path>
              <a:path w="861695" h="688975">
                <a:moveTo>
                  <a:pt x="387869" y="155149"/>
                </a:moveTo>
                <a:lnTo>
                  <a:pt x="387096" y="155575"/>
                </a:lnTo>
                <a:lnTo>
                  <a:pt x="387869" y="155149"/>
                </a:lnTo>
                <a:close/>
              </a:path>
              <a:path w="861695" h="688975">
                <a:moveTo>
                  <a:pt x="389170" y="154432"/>
                </a:moveTo>
                <a:lnTo>
                  <a:pt x="389000" y="154432"/>
                </a:lnTo>
                <a:lnTo>
                  <a:pt x="387869" y="155149"/>
                </a:lnTo>
                <a:lnTo>
                  <a:pt x="389170" y="154432"/>
                </a:lnTo>
                <a:close/>
              </a:path>
              <a:path w="861695" h="688975">
                <a:moveTo>
                  <a:pt x="678994" y="67542"/>
                </a:moveTo>
                <a:lnTo>
                  <a:pt x="642157" y="134272"/>
                </a:lnTo>
                <a:lnTo>
                  <a:pt x="676909" y="152273"/>
                </a:lnTo>
                <a:lnTo>
                  <a:pt x="711961" y="84582"/>
                </a:lnTo>
                <a:lnTo>
                  <a:pt x="678994" y="67542"/>
                </a:lnTo>
                <a:close/>
              </a:path>
              <a:path w="861695" h="688975">
                <a:moveTo>
                  <a:pt x="716279" y="0"/>
                </a:moveTo>
                <a:lnTo>
                  <a:pt x="678994" y="67542"/>
                </a:lnTo>
                <a:lnTo>
                  <a:pt x="711961" y="84582"/>
                </a:lnTo>
                <a:lnTo>
                  <a:pt x="676909" y="152273"/>
                </a:lnTo>
                <a:lnTo>
                  <a:pt x="821071" y="152273"/>
                </a:lnTo>
                <a:lnTo>
                  <a:pt x="716279" y="0"/>
                </a:lnTo>
                <a:close/>
              </a:path>
              <a:path w="861695" h="688975">
                <a:moveTo>
                  <a:pt x="408304" y="143891"/>
                </a:moveTo>
                <a:lnTo>
                  <a:pt x="406273" y="144907"/>
                </a:lnTo>
                <a:lnTo>
                  <a:pt x="407667" y="144242"/>
                </a:lnTo>
                <a:lnTo>
                  <a:pt x="408304" y="143891"/>
                </a:lnTo>
                <a:close/>
              </a:path>
              <a:path w="861695" h="688975">
                <a:moveTo>
                  <a:pt x="407667" y="144242"/>
                </a:moveTo>
                <a:lnTo>
                  <a:pt x="406273" y="144907"/>
                </a:lnTo>
                <a:lnTo>
                  <a:pt x="406460" y="144907"/>
                </a:lnTo>
                <a:lnTo>
                  <a:pt x="407667" y="144242"/>
                </a:lnTo>
                <a:close/>
              </a:path>
              <a:path w="861695" h="688975">
                <a:moveTo>
                  <a:pt x="408404" y="143891"/>
                </a:moveTo>
                <a:lnTo>
                  <a:pt x="407667" y="144242"/>
                </a:lnTo>
                <a:lnTo>
                  <a:pt x="408404" y="143891"/>
                </a:lnTo>
                <a:close/>
              </a:path>
              <a:path w="861695" h="688975">
                <a:moveTo>
                  <a:pt x="428117" y="134493"/>
                </a:moveTo>
                <a:lnTo>
                  <a:pt x="425830" y="135509"/>
                </a:lnTo>
                <a:lnTo>
                  <a:pt x="426715" y="135161"/>
                </a:lnTo>
                <a:lnTo>
                  <a:pt x="428117" y="134493"/>
                </a:lnTo>
                <a:close/>
              </a:path>
              <a:path w="861695" h="688975">
                <a:moveTo>
                  <a:pt x="426715" y="135161"/>
                </a:moveTo>
                <a:lnTo>
                  <a:pt x="425830" y="135509"/>
                </a:lnTo>
                <a:lnTo>
                  <a:pt x="425985" y="135509"/>
                </a:lnTo>
                <a:lnTo>
                  <a:pt x="426715" y="135161"/>
                </a:lnTo>
                <a:close/>
              </a:path>
              <a:path w="861695" h="688975">
                <a:moveTo>
                  <a:pt x="428414" y="134493"/>
                </a:moveTo>
                <a:lnTo>
                  <a:pt x="428117" y="134493"/>
                </a:lnTo>
                <a:lnTo>
                  <a:pt x="426715" y="135161"/>
                </a:lnTo>
                <a:lnTo>
                  <a:pt x="428414" y="134493"/>
                </a:lnTo>
                <a:close/>
              </a:path>
              <a:path w="861695" h="688975">
                <a:moveTo>
                  <a:pt x="637069" y="131637"/>
                </a:moveTo>
                <a:lnTo>
                  <a:pt x="642157" y="134272"/>
                </a:lnTo>
                <a:lnTo>
                  <a:pt x="643087" y="132588"/>
                </a:lnTo>
                <a:lnTo>
                  <a:pt x="639952" y="132588"/>
                </a:lnTo>
                <a:lnTo>
                  <a:pt x="637069" y="131637"/>
                </a:lnTo>
                <a:close/>
              </a:path>
              <a:path w="861695" h="688975">
                <a:moveTo>
                  <a:pt x="634492" y="130302"/>
                </a:moveTo>
                <a:lnTo>
                  <a:pt x="637069" y="131637"/>
                </a:lnTo>
                <a:lnTo>
                  <a:pt x="639952" y="132588"/>
                </a:lnTo>
                <a:lnTo>
                  <a:pt x="634492" y="130302"/>
                </a:lnTo>
                <a:close/>
              </a:path>
              <a:path w="861695" h="688975">
                <a:moveTo>
                  <a:pt x="644349" y="130302"/>
                </a:moveTo>
                <a:lnTo>
                  <a:pt x="634492" y="130302"/>
                </a:lnTo>
                <a:lnTo>
                  <a:pt x="639952" y="132588"/>
                </a:lnTo>
                <a:lnTo>
                  <a:pt x="643087" y="132588"/>
                </a:lnTo>
                <a:lnTo>
                  <a:pt x="644349" y="130302"/>
                </a:lnTo>
                <a:close/>
              </a:path>
              <a:path w="861695" h="688975">
                <a:moveTo>
                  <a:pt x="647434" y="124714"/>
                </a:moveTo>
                <a:lnTo>
                  <a:pt x="616076" y="124714"/>
                </a:lnTo>
                <a:lnTo>
                  <a:pt x="637069" y="131637"/>
                </a:lnTo>
                <a:lnTo>
                  <a:pt x="634492" y="130302"/>
                </a:lnTo>
                <a:lnTo>
                  <a:pt x="644349" y="130302"/>
                </a:lnTo>
                <a:lnTo>
                  <a:pt x="647434" y="124714"/>
                </a:lnTo>
                <a:close/>
              </a:path>
              <a:path w="861695" h="688975">
                <a:moveTo>
                  <a:pt x="448436" y="126619"/>
                </a:moveTo>
                <a:lnTo>
                  <a:pt x="445897" y="127508"/>
                </a:lnTo>
                <a:lnTo>
                  <a:pt x="447336" y="127051"/>
                </a:lnTo>
                <a:lnTo>
                  <a:pt x="448436" y="126619"/>
                </a:lnTo>
                <a:close/>
              </a:path>
              <a:path w="861695" h="688975">
                <a:moveTo>
                  <a:pt x="447336" y="127051"/>
                </a:moveTo>
                <a:lnTo>
                  <a:pt x="445897" y="127508"/>
                </a:lnTo>
                <a:lnTo>
                  <a:pt x="446176" y="127508"/>
                </a:lnTo>
                <a:lnTo>
                  <a:pt x="447336" y="127051"/>
                </a:lnTo>
                <a:close/>
              </a:path>
              <a:path w="861695" h="688975">
                <a:moveTo>
                  <a:pt x="448701" y="126619"/>
                </a:moveTo>
                <a:lnTo>
                  <a:pt x="448436" y="126619"/>
                </a:lnTo>
                <a:lnTo>
                  <a:pt x="447336" y="127051"/>
                </a:lnTo>
                <a:lnTo>
                  <a:pt x="448701" y="126619"/>
                </a:lnTo>
                <a:close/>
              </a:path>
              <a:path w="861695" h="688975">
                <a:moveTo>
                  <a:pt x="595021" y="119210"/>
                </a:moveTo>
                <a:lnTo>
                  <a:pt x="618362" y="125476"/>
                </a:lnTo>
                <a:lnTo>
                  <a:pt x="616076" y="124714"/>
                </a:lnTo>
                <a:lnTo>
                  <a:pt x="647434" y="124714"/>
                </a:lnTo>
                <a:lnTo>
                  <a:pt x="650308" y="119507"/>
                </a:lnTo>
                <a:lnTo>
                  <a:pt x="596519" y="119507"/>
                </a:lnTo>
                <a:lnTo>
                  <a:pt x="595021" y="119210"/>
                </a:lnTo>
                <a:close/>
              </a:path>
              <a:path w="861695" h="688975">
                <a:moveTo>
                  <a:pt x="469137" y="120142"/>
                </a:moveTo>
                <a:lnTo>
                  <a:pt x="466217" y="120904"/>
                </a:lnTo>
                <a:lnTo>
                  <a:pt x="468073" y="120479"/>
                </a:lnTo>
                <a:lnTo>
                  <a:pt x="469137" y="120142"/>
                </a:lnTo>
                <a:close/>
              </a:path>
              <a:path w="861695" h="688975">
                <a:moveTo>
                  <a:pt x="468073" y="120479"/>
                </a:moveTo>
                <a:lnTo>
                  <a:pt x="466217" y="120904"/>
                </a:lnTo>
                <a:lnTo>
                  <a:pt x="466733" y="120904"/>
                </a:lnTo>
                <a:lnTo>
                  <a:pt x="468073" y="120479"/>
                </a:lnTo>
                <a:close/>
              </a:path>
              <a:path w="861695" h="688975">
                <a:moveTo>
                  <a:pt x="469548" y="120142"/>
                </a:moveTo>
                <a:lnTo>
                  <a:pt x="469137" y="120142"/>
                </a:lnTo>
                <a:lnTo>
                  <a:pt x="468073" y="120479"/>
                </a:lnTo>
                <a:lnTo>
                  <a:pt x="469548" y="120142"/>
                </a:lnTo>
                <a:close/>
              </a:path>
              <a:path w="861695" h="688975">
                <a:moveTo>
                  <a:pt x="594232" y="118999"/>
                </a:moveTo>
                <a:lnTo>
                  <a:pt x="595021" y="119210"/>
                </a:lnTo>
                <a:lnTo>
                  <a:pt x="596519" y="119507"/>
                </a:lnTo>
                <a:lnTo>
                  <a:pt x="594232" y="118999"/>
                </a:lnTo>
                <a:close/>
              </a:path>
              <a:path w="861695" h="688975">
                <a:moveTo>
                  <a:pt x="650588" y="118999"/>
                </a:moveTo>
                <a:lnTo>
                  <a:pt x="594232" y="118999"/>
                </a:lnTo>
                <a:lnTo>
                  <a:pt x="596519" y="119507"/>
                </a:lnTo>
                <a:lnTo>
                  <a:pt x="650308" y="119507"/>
                </a:lnTo>
                <a:lnTo>
                  <a:pt x="650588" y="118999"/>
                </a:lnTo>
                <a:close/>
              </a:path>
              <a:path w="861695" h="688975">
                <a:moveTo>
                  <a:pt x="574165" y="115082"/>
                </a:moveTo>
                <a:lnTo>
                  <a:pt x="595021" y="119210"/>
                </a:lnTo>
                <a:lnTo>
                  <a:pt x="594232" y="118999"/>
                </a:lnTo>
                <a:lnTo>
                  <a:pt x="650588" y="118999"/>
                </a:lnTo>
                <a:lnTo>
                  <a:pt x="652692" y="115189"/>
                </a:lnTo>
                <a:lnTo>
                  <a:pt x="575055" y="115189"/>
                </a:lnTo>
                <a:lnTo>
                  <a:pt x="574165" y="115082"/>
                </a:lnTo>
                <a:close/>
              </a:path>
              <a:path w="861695" h="688975">
                <a:moveTo>
                  <a:pt x="490093" y="115443"/>
                </a:moveTo>
                <a:lnTo>
                  <a:pt x="486918" y="115951"/>
                </a:lnTo>
                <a:lnTo>
                  <a:pt x="489394" y="115602"/>
                </a:lnTo>
                <a:lnTo>
                  <a:pt x="490093" y="115443"/>
                </a:lnTo>
                <a:close/>
              </a:path>
              <a:path w="861695" h="688975">
                <a:moveTo>
                  <a:pt x="489394" y="115602"/>
                </a:moveTo>
                <a:lnTo>
                  <a:pt x="486918" y="115951"/>
                </a:lnTo>
                <a:lnTo>
                  <a:pt x="487871" y="115951"/>
                </a:lnTo>
                <a:lnTo>
                  <a:pt x="489394" y="115602"/>
                </a:lnTo>
                <a:close/>
              </a:path>
              <a:path w="861695" h="688975">
                <a:moveTo>
                  <a:pt x="490530" y="115443"/>
                </a:moveTo>
                <a:lnTo>
                  <a:pt x="490093" y="115443"/>
                </a:lnTo>
                <a:lnTo>
                  <a:pt x="489394" y="115602"/>
                </a:lnTo>
                <a:lnTo>
                  <a:pt x="490530" y="115443"/>
                </a:lnTo>
                <a:close/>
              </a:path>
              <a:path w="861695" h="688975">
                <a:moveTo>
                  <a:pt x="572134" y="114681"/>
                </a:moveTo>
                <a:lnTo>
                  <a:pt x="574165" y="115082"/>
                </a:lnTo>
                <a:lnTo>
                  <a:pt x="575055" y="115189"/>
                </a:lnTo>
                <a:lnTo>
                  <a:pt x="572134" y="114681"/>
                </a:lnTo>
                <a:close/>
              </a:path>
              <a:path w="861695" h="688975">
                <a:moveTo>
                  <a:pt x="652972" y="114681"/>
                </a:moveTo>
                <a:lnTo>
                  <a:pt x="572134" y="114681"/>
                </a:lnTo>
                <a:lnTo>
                  <a:pt x="575055" y="115189"/>
                </a:lnTo>
                <a:lnTo>
                  <a:pt x="652692" y="115189"/>
                </a:lnTo>
                <a:lnTo>
                  <a:pt x="652972" y="114681"/>
                </a:lnTo>
                <a:close/>
              </a:path>
              <a:path w="861695" h="688975">
                <a:moveTo>
                  <a:pt x="552187" y="112463"/>
                </a:moveTo>
                <a:lnTo>
                  <a:pt x="574165" y="115082"/>
                </a:lnTo>
                <a:lnTo>
                  <a:pt x="572134" y="114681"/>
                </a:lnTo>
                <a:lnTo>
                  <a:pt x="652972" y="114681"/>
                </a:lnTo>
                <a:lnTo>
                  <a:pt x="654164" y="112522"/>
                </a:lnTo>
                <a:lnTo>
                  <a:pt x="553593" y="112522"/>
                </a:lnTo>
                <a:lnTo>
                  <a:pt x="552187" y="112463"/>
                </a:lnTo>
                <a:close/>
              </a:path>
              <a:path w="861695" h="688975">
                <a:moveTo>
                  <a:pt x="511301" y="112522"/>
                </a:moveTo>
                <a:lnTo>
                  <a:pt x="508761" y="112776"/>
                </a:lnTo>
                <a:lnTo>
                  <a:pt x="510536" y="112629"/>
                </a:lnTo>
                <a:lnTo>
                  <a:pt x="511301" y="112522"/>
                </a:lnTo>
                <a:close/>
              </a:path>
              <a:path w="861695" h="688975">
                <a:moveTo>
                  <a:pt x="510536" y="112629"/>
                </a:moveTo>
                <a:lnTo>
                  <a:pt x="508761" y="112776"/>
                </a:lnTo>
                <a:lnTo>
                  <a:pt x="509495" y="112776"/>
                </a:lnTo>
                <a:lnTo>
                  <a:pt x="510536" y="112629"/>
                </a:lnTo>
                <a:close/>
              </a:path>
              <a:path w="861695" h="688975">
                <a:moveTo>
                  <a:pt x="511841" y="112522"/>
                </a:moveTo>
                <a:lnTo>
                  <a:pt x="511301" y="112522"/>
                </a:lnTo>
                <a:lnTo>
                  <a:pt x="510536" y="112629"/>
                </a:lnTo>
                <a:lnTo>
                  <a:pt x="511841" y="112522"/>
                </a:lnTo>
                <a:close/>
              </a:path>
              <a:path w="861695" h="688975">
                <a:moveTo>
                  <a:pt x="550545" y="112268"/>
                </a:moveTo>
                <a:lnTo>
                  <a:pt x="552187" y="112463"/>
                </a:lnTo>
                <a:lnTo>
                  <a:pt x="553593" y="112522"/>
                </a:lnTo>
                <a:lnTo>
                  <a:pt x="550545" y="112268"/>
                </a:lnTo>
                <a:close/>
              </a:path>
              <a:path w="861695" h="688975">
                <a:moveTo>
                  <a:pt x="654304" y="112268"/>
                </a:moveTo>
                <a:lnTo>
                  <a:pt x="550545" y="112268"/>
                </a:lnTo>
                <a:lnTo>
                  <a:pt x="553593" y="112522"/>
                </a:lnTo>
                <a:lnTo>
                  <a:pt x="654164" y="112522"/>
                </a:lnTo>
                <a:lnTo>
                  <a:pt x="654304" y="112268"/>
                </a:lnTo>
                <a:close/>
              </a:path>
              <a:path w="861695" h="688975">
                <a:moveTo>
                  <a:pt x="654725" y="111506"/>
                </a:moveTo>
                <a:lnTo>
                  <a:pt x="531622" y="111506"/>
                </a:lnTo>
                <a:lnTo>
                  <a:pt x="530167" y="111550"/>
                </a:lnTo>
                <a:lnTo>
                  <a:pt x="552187" y="112463"/>
                </a:lnTo>
                <a:lnTo>
                  <a:pt x="550545" y="112268"/>
                </a:lnTo>
                <a:lnTo>
                  <a:pt x="654304" y="112268"/>
                </a:lnTo>
                <a:lnTo>
                  <a:pt x="654725" y="111506"/>
                </a:lnTo>
                <a:close/>
              </a:path>
              <a:path w="861695" h="688975">
                <a:moveTo>
                  <a:pt x="521080" y="111760"/>
                </a:moveTo>
                <a:lnTo>
                  <a:pt x="519302" y="111887"/>
                </a:lnTo>
                <a:lnTo>
                  <a:pt x="519683" y="111875"/>
                </a:lnTo>
                <a:lnTo>
                  <a:pt x="521080" y="111760"/>
                </a:lnTo>
                <a:close/>
              </a:path>
              <a:path w="861695" h="688975">
                <a:moveTo>
                  <a:pt x="523409" y="111760"/>
                </a:moveTo>
                <a:lnTo>
                  <a:pt x="521080" y="111760"/>
                </a:lnTo>
                <a:lnTo>
                  <a:pt x="519683" y="111875"/>
                </a:lnTo>
                <a:lnTo>
                  <a:pt x="523409" y="111760"/>
                </a:lnTo>
                <a:close/>
              </a:path>
              <a:path w="861695" h="688975">
                <a:moveTo>
                  <a:pt x="531622" y="111506"/>
                </a:moveTo>
                <a:lnTo>
                  <a:pt x="529081" y="111506"/>
                </a:lnTo>
                <a:lnTo>
                  <a:pt x="530167" y="111550"/>
                </a:lnTo>
                <a:lnTo>
                  <a:pt x="531622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569976"/>
            <a:ext cx="11518900" cy="5529580"/>
            <a:chOff x="294131" y="569976"/>
            <a:chExt cx="11518900" cy="5529580"/>
          </a:xfrm>
        </p:grpSpPr>
        <p:sp>
          <p:nvSpPr>
            <p:cNvPr id="3" name="object 3"/>
            <p:cNvSpPr/>
            <p:nvPr/>
          </p:nvSpPr>
          <p:spPr>
            <a:xfrm>
              <a:off x="294131" y="569976"/>
              <a:ext cx="11518392" cy="5529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6799" y="4949952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39" h="449579">
                  <a:moveTo>
                    <a:pt x="1362202" y="0"/>
                  </a:moveTo>
                  <a:lnTo>
                    <a:pt x="74929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29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9614" y="4994275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SIMPAN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5280" y="4537328"/>
            <a:ext cx="861694" cy="688975"/>
          </a:xfrm>
          <a:custGeom>
            <a:avLst/>
            <a:gdLst/>
            <a:ahLst/>
            <a:cxnLst/>
            <a:rect l="l" t="t" r="r" b="b"/>
            <a:pathLst>
              <a:path w="861695" h="688975">
                <a:moveTo>
                  <a:pt x="90219" y="464883"/>
                </a:moveTo>
                <a:lnTo>
                  <a:pt x="82849" y="465389"/>
                </a:lnTo>
                <a:lnTo>
                  <a:pt x="43640" y="484965"/>
                </a:lnTo>
                <a:lnTo>
                  <a:pt x="14646" y="517804"/>
                </a:lnTo>
                <a:lnTo>
                  <a:pt x="0" y="560705"/>
                </a:lnTo>
                <a:lnTo>
                  <a:pt x="3109" y="606000"/>
                </a:lnTo>
                <a:lnTo>
                  <a:pt x="22685" y="645223"/>
                </a:lnTo>
                <a:lnTo>
                  <a:pt x="55524" y="674254"/>
                </a:lnTo>
                <a:lnTo>
                  <a:pt x="98425" y="688975"/>
                </a:lnTo>
                <a:lnTo>
                  <a:pt x="143720" y="685809"/>
                </a:lnTo>
                <a:lnTo>
                  <a:pt x="182943" y="666226"/>
                </a:lnTo>
                <a:lnTo>
                  <a:pt x="211974" y="633378"/>
                </a:lnTo>
                <a:lnTo>
                  <a:pt x="226695" y="590423"/>
                </a:lnTo>
                <a:lnTo>
                  <a:pt x="226029" y="580898"/>
                </a:lnTo>
                <a:lnTo>
                  <a:pt x="151003" y="580898"/>
                </a:lnTo>
                <a:lnTo>
                  <a:pt x="75565" y="570357"/>
                </a:lnTo>
                <a:lnTo>
                  <a:pt x="90219" y="464883"/>
                </a:lnTo>
                <a:close/>
              </a:path>
              <a:path w="861695" h="688975">
                <a:moveTo>
                  <a:pt x="128143" y="462280"/>
                </a:moveTo>
                <a:lnTo>
                  <a:pt x="90219" y="464883"/>
                </a:lnTo>
                <a:lnTo>
                  <a:pt x="75565" y="570357"/>
                </a:lnTo>
                <a:lnTo>
                  <a:pt x="151003" y="580898"/>
                </a:lnTo>
                <a:lnTo>
                  <a:pt x="165755" y="475104"/>
                </a:lnTo>
                <a:lnTo>
                  <a:pt x="128143" y="462280"/>
                </a:lnTo>
                <a:close/>
              </a:path>
              <a:path w="861695" h="688975">
                <a:moveTo>
                  <a:pt x="165755" y="475104"/>
                </a:moveTo>
                <a:lnTo>
                  <a:pt x="151003" y="580898"/>
                </a:lnTo>
                <a:lnTo>
                  <a:pt x="226029" y="580898"/>
                </a:lnTo>
                <a:lnTo>
                  <a:pt x="223529" y="545129"/>
                </a:lnTo>
                <a:lnTo>
                  <a:pt x="203946" y="505920"/>
                </a:lnTo>
                <a:lnTo>
                  <a:pt x="171098" y="476926"/>
                </a:lnTo>
                <a:lnTo>
                  <a:pt x="165755" y="475104"/>
                </a:lnTo>
                <a:close/>
              </a:path>
              <a:path w="861695" h="688975">
                <a:moveTo>
                  <a:pt x="167543" y="462280"/>
                </a:moveTo>
                <a:lnTo>
                  <a:pt x="128143" y="462280"/>
                </a:lnTo>
                <a:lnTo>
                  <a:pt x="165755" y="475104"/>
                </a:lnTo>
                <a:lnTo>
                  <a:pt x="167543" y="462280"/>
                </a:lnTo>
                <a:close/>
              </a:path>
              <a:path w="861695" h="688975">
                <a:moveTo>
                  <a:pt x="530605" y="35306"/>
                </a:moveTo>
                <a:lnTo>
                  <a:pt x="474472" y="40767"/>
                </a:lnTo>
                <a:lnTo>
                  <a:pt x="421640" y="55245"/>
                </a:lnTo>
                <a:lnTo>
                  <a:pt x="372491" y="76581"/>
                </a:lnTo>
                <a:lnTo>
                  <a:pt x="327151" y="103378"/>
                </a:lnTo>
                <a:lnTo>
                  <a:pt x="285496" y="134112"/>
                </a:lnTo>
                <a:lnTo>
                  <a:pt x="247650" y="167259"/>
                </a:lnTo>
                <a:lnTo>
                  <a:pt x="213868" y="201549"/>
                </a:lnTo>
                <a:lnTo>
                  <a:pt x="184023" y="235712"/>
                </a:lnTo>
                <a:lnTo>
                  <a:pt x="157353" y="270764"/>
                </a:lnTo>
                <a:lnTo>
                  <a:pt x="134874" y="309880"/>
                </a:lnTo>
                <a:lnTo>
                  <a:pt x="117602" y="350774"/>
                </a:lnTo>
                <a:lnTo>
                  <a:pt x="104394" y="392938"/>
                </a:lnTo>
                <a:lnTo>
                  <a:pt x="94234" y="435991"/>
                </a:lnTo>
                <a:lnTo>
                  <a:pt x="90219" y="464883"/>
                </a:lnTo>
                <a:lnTo>
                  <a:pt x="128143" y="462280"/>
                </a:lnTo>
                <a:lnTo>
                  <a:pt x="167543" y="462280"/>
                </a:lnTo>
                <a:lnTo>
                  <a:pt x="169137" y="450850"/>
                </a:lnTo>
                <a:lnTo>
                  <a:pt x="169545" y="447929"/>
                </a:lnTo>
                <a:lnTo>
                  <a:pt x="169673" y="447929"/>
                </a:lnTo>
                <a:lnTo>
                  <a:pt x="173133" y="432054"/>
                </a:lnTo>
                <a:lnTo>
                  <a:pt x="177706" y="413512"/>
                </a:lnTo>
                <a:lnTo>
                  <a:pt x="178054" y="412115"/>
                </a:lnTo>
                <a:lnTo>
                  <a:pt x="182905" y="395605"/>
                </a:lnTo>
                <a:lnTo>
                  <a:pt x="183388" y="393954"/>
                </a:lnTo>
                <a:lnTo>
                  <a:pt x="188879" y="377952"/>
                </a:lnTo>
                <a:lnTo>
                  <a:pt x="189484" y="376174"/>
                </a:lnTo>
                <a:lnTo>
                  <a:pt x="195637" y="360807"/>
                </a:lnTo>
                <a:lnTo>
                  <a:pt x="196342" y="359029"/>
                </a:lnTo>
                <a:lnTo>
                  <a:pt x="202867" y="344551"/>
                </a:lnTo>
                <a:lnTo>
                  <a:pt x="203835" y="342392"/>
                </a:lnTo>
                <a:lnTo>
                  <a:pt x="203968" y="342392"/>
                </a:lnTo>
                <a:lnTo>
                  <a:pt x="211135" y="328930"/>
                </a:lnTo>
                <a:lnTo>
                  <a:pt x="212217" y="326898"/>
                </a:lnTo>
                <a:lnTo>
                  <a:pt x="220089" y="314198"/>
                </a:lnTo>
                <a:lnTo>
                  <a:pt x="221488" y="311912"/>
                </a:lnTo>
                <a:lnTo>
                  <a:pt x="230420" y="299720"/>
                </a:lnTo>
                <a:lnTo>
                  <a:pt x="231521" y="298196"/>
                </a:lnTo>
                <a:lnTo>
                  <a:pt x="242468" y="284607"/>
                </a:lnTo>
                <a:lnTo>
                  <a:pt x="243078" y="283845"/>
                </a:lnTo>
                <a:lnTo>
                  <a:pt x="255614" y="269240"/>
                </a:lnTo>
                <a:lnTo>
                  <a:pt x="270129" y="252857"/>
                </a:lnTo>
                <a:lnTo>
                  <a:pt x="284140" y="238252"/>
                </a:lnTo>
                <a:lnTo>
                  <a:pt x="300609" y="221996"/>
                </a:lnTo>
                <a:lnTo>
                  <a:pt x="315889" y="208153"/>
                </a:lnTo>
                <a:lnTo>
                  <a:pt x="316865" y="207264"/>
                </a:lnTo>
                <a:lnTo>
                  <a:pt x="332950" y="193802"/>
                </a:lnTo>
                <a:lnTo>
                  <a:pt x="350321" y="180213"/>
                </a:lnTo>
                <a:lnTo>
                  <a:pt x="350139" y="180213"/>
                </a:lnTo>
                <a:lnTo>
                  <a:pt x="369950" y="166370"/>
                </a:lnTo>
                <a:lnTo>
                  <a:pt x="370157" y="166370"/>
                </a:lnTo>
                <a:lnTo>
                  <a:pt x="387196" y="155575"/>
                </a:lnTo>
                <a:lnTo>
                  <a:pt x="389000" y="154432"/>
                </a:lnTo>
                <a:lnTo>
                  <a:pt x="389170" y="154432"/>
                </a:lnTo>
                <a:lnTo>
                  <a:pt x="406460" y="144907"/>
                </a:lnTo>
                <a:lnTo>
                  <a:pt x="406273" y="144907"/>
                </a:lnTo>
                <a:lnTo>
                  <a:pt x="408304" y="143891"/>
                </a:lnTo>
                <a:lnTo>
                  <a:pt x="425985" y="135509"/>
                </a:lnTo>
                <a:lnTo>
                  <a:pt x="425830" y="135509"/>
                </a:lnTo>
                <a:lnTo>
                  <a:pt x="428117" y="134493"/>
                </a:lnTo>
                <a:lnTo>
                  <a:pt x="428414" y="134493"/>
                </a:lnTo>
                <a:lnTo>
                  <a:pt x="446176" y="127508"/>
                </a:lnTo>
                <a:lnTo>
                  <a:pt x="445897" y="127508"/>
                </a:lnTo>
                <a:lnTo>
                  <a:pt x="448437" y="126619"/>
                </a:lnTo>
                <a:lnTo>
                  <a:pt x="448701" y="126619"/>
                </a:lnTo>
                <a:lnTo>
                  <a:pt x="466733" y="120904"/>
                </a:lnTo>
                <a:lnTo>
                  <a:pt x="466217" y="120904"/>
                </a:lnTo>
                <a:lnTo>
                  <a:pt x="469138" y="120142"/>
                </a:lnTo>
                <a:lnTo>
                  <a:pt x="469548" y="120142"/>
                </a:lnTo>
                <a:lnTo>
                  <a:pt x="487871" y="115951"/>
                </a:lnTo>
                <a:lnTo>
                  <a:pt x="486918" y="115951"/>
                </a:lnTo>
                <a:lnTo>
                  <a:pt x="490093" y="115443"/>
                </a:lnTo>
                <a:lnTo>
                  <a:pt x="490530" y="115443"/>
                </a:lnTo>
                <a:lnTo>
                  <a:pt x="509495" y="112776"/>
                </a:lnTo>
                <a:lnTo>
                  <a:pt x="508762" y="112776"/>
                </a:lnTo>
                <a:lnTo>
                  <a:pt x="511301" y="112522"/>
                </a:lnTo>
                <a:lnTo>
                  <a:pt x="511841" y="112522"/>
                </a:lnTo>
                <a:lnTo>
                  <a:pt x="519541" y="111887"/>
                </a:lnTo>
                <a:lnTo>
                  <a:pt x="519302" y="111887"/>
                </a:lnTo>
                <a:lnTo>
                  <a:pt x="521080" y="111760"/>
                </a:lnTo>
                <a:lnTo>
                  <a:pt x="523409" y="111760"/>
                </a:lnTo>
                <a:lnTo>
                  <a:pt x="530167" y="111550"/>
                </a:lnTo>
                <a:lnTo>
                  <a:pt x="529082" y="111506"/>
                </a:lnTo>
                <a:lnTo>
                  <a:pt x="654686" y="111506"/>
                </a:lnTo>
                <a:lnTo>
                  <a:pt x="678996" y="67495"/>
                </a:lnTo>
                <a:lnTo>
                  <a:pt x="639064" y="52070"/>
                </a:lnTo>
                <a:lnTo>
                  <a:pt x="585724" y="39751"/>
                </a:lnTo>
                <a:lnTo>
                  <a:pt x="558038" y="36322"/>
                </a:lnTo>
                <a:lnTo>
                  <a:pt x="530605" y="35306"/>
                </a:lnTo>
                <a:close/>
              </a:path>
              <a:path w="861695" h="688975">
                <a:moveTo>
                  <a:pt x="169545" y="447929"/>
                </a:moveTo>
                <a:lnTo>
                  <a:pt x="169037" y="450850"/>
                </a:lnTo>
                <a:lnTo>
                  <a:pt x="169316" y="449567"/>
                </a:lnTo>
                <a:lnTo>
                  <a:pt x="169545" y="447929"/>
                </a:lnTo>
                <a:close/>
              </a:path>
              <a:path w="861695" h="688975">
                <a:moveTo>
                  <a:pt x="169316" y="449567"/>
                </a:moveTo>
                <a:lnTo>
                  <a:pt x="169037" y="450850"/>
                </a:lnTo>
                <a:lnTo>
                  <a:pt x="169316" y="449567"/>
                </a:lnTo>
                <a:close/>
              </a:path>
              <a:path w="861695" h="688975">
                <a:moveTo>
                  <a:pt x="169673" y="447929"/>
                </a:moveTo>
                <a:lnTo>
                  <a:pt x="169545" y="447929"/>
                </a:lnTo>
                <a:lnTo>
                  <a:pt x="169316" y="449567"/>
                </a:lnTo>
                <a:lnTo>
                  <a:pt x="169673" y="447929"/>
                </a:lnTo>
                <a:close/>
              </a:path>
              <a:path w="861695" h="688975">
                <a:moveTo>
                  <a:pt x="173355" y="431038"/>
                </a:moveTo>
                <a:lnTo>
                  <a:pt x="173101" y="432054"/>
                </a:lnTo>
                <a:lnTo>
                  <a:pt x="173355" y="431038"/>
                </a:lnTo>
                <a:close/>
              </a:path>
              <a:path w="861695" h="688975">
                <a:moveTo>
                  <a:pt x="178054" y="412115"/>
                </a:moveTo>
                <a:lnTo>
                  <a:pt x="177673" y="413512"/>
                </a:lnTo>
                <a:lnTo>
                  <a:pt x="177899" y="412736"/>
                </a:lnTo>
                <a:lnTo>
                  <a:pt x="178054" y="412115"/>
                </a:lnTo>
                <a:close/>
              </a:path>
              <a:path w="861695" h="688975">
                <a:moveTo>
                  <a:pt x="177899" y="412736"/>
                </a:moveTo>
                <a:lnTo>
                  <a:pt x="177673" y="413512"/>
                </a:lnTo>
                <a:lnTo>
                  <a:pt x="177899" y="412736"/>
                </a:lnTo>
                <a:close/>
              </a:path>
              <a:path w="861695" h="688975">
                <a:moveTo>
                  <a:pt x="178081" y="412115"/>
                </a:moveTo>
                <a:lnTo>
                  <a:pt x="177899" y="412736"/>
                </a:lnTo>
                <a:lnTo>
                  <a:pt x="178081" y="412115"/>
                </a:lnTo>
                <a:close/>
              </a:path>
              <a:path w="861695" h="688975">
                <a:moveTo>
                  <a:pt x="183388" y="393954"/>
                </a:moveTo>
                <a:lnTo>
                  <a:pt x="182880" y="395605"/>
                </a:lnTo>
                <a:lnTo>
                  <a:pt x="183062" y="395068"/>
                </a:lnTo>
                <a:lnTo>
                  <a:pt x="183388" y="393954"/>
                </a:lnTo>
                <a:close/>
              </a:path>
              <a:path w="861695" h="688975">
                <a:moveTo>
                  <a:pt x="183062" y="395068"/>
                </a:moveTo>
                <a:lnTo>
                  <a:pt x="182880" y="395605"/>
                </a:lnTo>
                <a:lnTo>
                  <a:pt x="183062" y="395068"/>
                </a:lnTo>
                <a:close/>
              </a:path>
              <a:path w="861695" h="688975">
                <a:moveTo>
                  <a:pt x="183441" y="393954"/>
                </a:moveTo>
                <a:lnTo>
                  <a:pt x="183062" y="395068"/>
                </a:lnTo>
                <a:lnTo>
                  <a:pt x="183441" y="393954"/>
                </a:lnTo>
                <a:close/>
              </a:path>
              <a:path w="861695" h="688975">
                <a:moveTo>
                  <a:pt x="189484" y="376174"/>
                </a:moveTo>
                <a:lnTo>
                  <a:pt x="188849" y="377952"/>
                </a:lnTo>
                <a:lnTo>
                  <a:pt x="189065" y="377404"/>
                </a:lnTo>
                <a:lnTo>
                  <a:pt x="189484" y="376174"/>
                </a:lnTo>
                <a:close/>
              </a:path>
              <a:path w="861695" h="688975">
                <a:moveTo>
                  <a:pt x="189065" y="377404"/>
                </a:moveTo>
                <a:lnTo>
                  <a:pt x="188849" y="377952"/>
                </a:lnTo>
                <a:lnTo>
                  <a:pt x="189065" y="377404"/>
                </a:lnTo>
                <a:close/>
              </a:path>
              <a:path w="861695" h="688975">
                <a:moveTo>
                  <a:pt x="189553" y="376174"/>
                </a:moveTo>
                <a:lnTo>
                  <a:pt x="189065" y="377404"/>
                </a:lnTo>
                <a:lnTo>
                  <a:pt x="189553" y="376174"/>
                </a:lnTo>
                <a:close/>
              </a:path>
              <a:path w="861695" h="688975">
                <a:moveTo>
                  <a:pt x="196342" y="359029"/>
                </a:moveTo>
                <a:lnTo>
                  <a:pt x="195580" y="360807"/>
                </a:lnTo>
                <a:lnTo>
                  <a:pt x="196076" y="359698"/>
                </a:lnTo>
                <a:lnTo>
                  <a:pt x="196342" y="359029"/>
                </a:lnTo>
                <a:close/>
              </a:path>
              <a:path w="861695" h="688975">
                <a:moveTo>
                  <a:pt x="196076" y="359698"/>
                </a:moveTo>
                <a:lnTo>
                  <a:pt x="195580" y="360807"/>
                </a:lnTo>
                <a:lnTo>
                  <a:pt x="196076" y="359698"/>
                </a:lnTo>
                <a:close/>
              </a:path>
              <a:path w="861695" h="688975">
                <a:moveTo>
                  <a:pt x="196377" y="359029"/>
                </a:moveTo>
                <a:lnTo>
                  <a:pt x="196076" y="359698"/>
                </a:lnTo>
                <a:lnTo>
                  <a:pt x="196377" y="359029"/>
                </a:lnTo>
                <a:close/>
              </a:path>
              <a:path w="861695" h="688975">
                <a:moveTo>
                  <a:pt x="203835" y="342392"/>
                </a:moveTo>
                <a:lnTo>
                  <a:pt x="202819" y="344551"/>
                </a:lnTo>
                <a:lnTo>
                  <a:pt x="203123" y="343978"/>
                </a:lnTo>
                <a:lnTo>
                  <a:pt x="203835" y="342392"/>
                </a:lnTo>
                <a:close/>
              </a:path>
              <a:path w="861695" h="688975">
                <a:moveTo>
                  <a:pt x="203123" y="343978"/>
                </a:moveTo>
                <a:lnTo>
                  <a:pt x="202819" y="344551"/>
                </a:lnTo>
                <a:lnTo>
                  <a:pt x="203123" y="343978"/>
                </a:lnTo>
                <a:close/>
              </a:path>
              <a:path w="861695" h="688975">
                <a:moveTo>
                  <a:pt x="203968" y="342392"/>
                </a:moveTo>
                <a:lnTo>
                  <a:pt x="203835" y="342392"/>
                </a:lnTo>
                <a:lnTo>
                  <a:pt x="203123" y="343978"/>
                </a:lnTo>
                <a:lnTo>
                  <a:pt x="203968" y="342392"/>
                </a:lnTo>
                <a:close/>
              </a:path>
              <a:path w="861695" h="688975">
                <a:moveTo>
                  <a:pt x="212217" y="326898"/>
                </a:moveTo>
                <a:lnTo>
                  <a:pt x="211074" y="328930"/>
                </a:lnTo>
                <a:lnTo>
                  <a:pt x="211544" y="328160"/>
                </a:lnTo>
                <a:lnTo>
                  <a:pt x="212217" y="326898"/>
                </a:lnTo>
                <a:close/>
              </a:path>
              <a:path w="861695" h="688975">
                <a:moveTo>
                  <a:pt x="211544" y="328160"/>
                </a:moveTo>
                <a:lnTo>
                  <a:pt x="211074" y="328930"/>
                </a:lnTo>
                <a:lnTo>
                  <a:pt x="211544" y="328160"/>
                </a:lnTo>
                <a:close/>
              </a:path>
              <a:path w="861695" h="688975">
                <a:moveTo>
                  <a:pt x="212317" y="326898"/>
                </a:moveTo>
                <a:lnTo>
                  <a:pt x="211544" y="328160"/>
                </a:lnTo>
                <a:lnTo>
                  <a:pt x="212317" y="326898"/>
                </a:lnTo>
                <a:close/>
              </a:path>
              <a:path w="861695" h="688975">
                <a:moveTo>
                  <a:pt x="221488" y="311912"/>
                </a:moveTo>
                <a:lnTo>
                  <a:pt x="219964" y="314198"/>
                </a:lnTo>
                <a:lnTo>
                  <a:pt x="220783" y="313063"/>
                </a:lnTo>
                <a:lnTo>
                  <a:pt x="221488" y="311912"/>
                </a:lnTo>
                <a:close/>
              </a:path>
              <a:path w="861695" h="688975">
                <a:moveTo>
                  <a:pt x="220783" y="313063"/>
                </a:moveTo>
                <a:lnTo>
                  <a:pt x="219964" y="314198"/>
                </a:lnTo>
                <a:lnTo>
                  <a:pt x="220783" y="313063"/>
                </a:lnTo>
                <a:close/>
              </a:path>
              <a:path w="861695" h="688975">
                <a:moveTo>
                  <a:pt x="221615" y="311912"/>
                </a:moveTo>
                <a:lnTo>
                  <a:pt x="220783" y="313063"/>
                </a:lnTo>
                <a:lnTo>
                  <a:pt x="221615" y="311912"/>
                </a:lnTo>
                <a:close/>
              </a:path>
              <a:path w="861695" h="688975">
                <a:moveTo>
                  <a:pt x="231521" y="298196"/>
                </a:moveTo>
                <a:lnTo>
                  <a:pt x="230378" y="299720"/>
                </a:lnTo>
                <a:lnTo>
                  <a:pt x="230813" y="299175"/>
                </a:lnTo>
                <a:lnTo>
                  <a:pt x="231521" y="298196"/>
                </a:lnTo>
                <a:close/>
              </a:path>
              <a:path w="861695" h="688975">
                <a:moveTo>
                  <a:pt x="230813" y="299175"/>
                </a:moveTo>
                <a:lnTo>
                  <a:pt x="230378" y="299720"/>
                </a:lnTo>
                <a:lnTo>
                  <a:pt x="230813" y="299175"/>
                </a:lnTo>
                <a:close/>
              </a:path>
              <a:path w="861695" h="688975">
                <a:moveTo>
                  <a:pt x="231597" y="298196"/>
                </a:moveTo>
                <a:lnTo>
                  <a:pt x="230813" y="299175"/>
                </a:lnTo>
                <a:lnTo>
                  <a:pt x="231597" y="298196"/>
                </a:lnTo>
                <a:close/>
              </a:path>
              <a:path w="861695" h="688975">
                <a:moveTo>
                  <a:pt x="242824" y="284162"/>
                </a:moveTo>
                <a:lnTo>
                  <a:pt x="242443" y="284607"/>
                </a:lnTo>
                <a:lnTo>
                  <a:pt x="242824" y="284162"/>
                </a:lnTo>
                <a:close/>
              </a:path>
              <a:path w="861695" h="688975">
                <a:moveTo>
                  <a:pt x="243096" y="283845"/>
                </a:moveTo>
                <a:lnTo>
                  <a:pt x="242824" y="284162"/>
                </a:lnTo>
                <a:lnTo>
                  <a:pt x="243096" y="283845"/>
                </a:lnTo>
                <a:close/>
              </a:path>
              <a:path w="861695" h="688975">
                <a:moveTo>
                  <a:pt x="256159" y="268605"/>
                </a:moveTo>
                <a:lnTo>
                  <a:pt x="255524" y="269240"/>
                </a:lnTo>
                <a:lnTo>
                  <a:pt x="256159" y="268605"/>
                </a:lnTo>
                <a:close/>
              </a:path>
              <a:path w="861695" h="688975">
                <a:moveTo>
                  <a:pt x="270214" y="252857"/>
                </a:moveTo>
                <a:lnTo>
                  <a:pt x="269367" y="253746"/>
                </a:lnTo>
                <a:lnTo>
                  <a:pt x="270214" y="252857"/>
                </a:lnTo>
                <a:close/>
              </a:path>
              <a:path w="861695" h="688975">
                <a:moveTo>
                  <a:pt x="284774" y="237586"/>
                </a:moveTo>
                <a:lnTo>
                  <a:pt x="284099" y="238252"/>
                </a:lnTo>
                <a:lnTo>
                  <a:pt x="284774" y="237586"/>
                </a:lnTo>
                <a:close/>
              </a:path>
              <a:path w="861695" h="688975">
                <a:moveTo>
                  <a:pt x="300707" y="221996"/>
                </a:moveTo>
                <a:lnTo>
                  <a:pt x="299593" y="223012"/>
                </a:lnTo>
                <a:lnTo>
                  <a:pt x="300707" y="221996"/>
                </a:lnTo>
                <a:close/>
              </a:path>
              <a:path w="861695" h="688975">
                <a:moveTo>
                  <a:pt x="642120" y="134253"/>
                </a:moveTo>
                <a:lnTo>
                  <a:pt x="605790" y="200025"/>
                </a:lnTo>
                <a:lnTo>
                  <a:pt x="861187" y="210566"/>
                </a:lnTo>
                <a:lnTo>
                  <a:pt x="821071" y="152273"/>
                </a:lnTo>
                <a:lnTo>
                  <a:pt x="676910" y="152273"/>
                </a:lnTo>
                <a:lnTo>
                  <a:pt x="642120" y="134253"/>
                </a:lnTo>
                <a:close/>
              </a:path>
              <a:path w="861695" h="688975">
                <a:moveTo>
                  <a:pt x="316865" y="207264"/>
                </a:moveTo>
                <a:lnTo>
                  <a:pt x="315849" y="208153"/>
                </a:lnTo>
                <a:lnTo>
                  <a:pt x="316363" y="207721"/>
                </a:lnTo>
                <a:lnTo>
                  <a:pt x="316865" y="207264"/>
                </a:lnTo>
                <a:close/>
              </a:path>
              <a:path w="861695" h="688975">
                <a:moveTo>
                  <a:pt x="316363" y="207721"/>
                </a:moveTo>
                <a:lnTo>
                  <a:pt x="315849" y="208153"/>
                </a:lnTo>
                <a:lnTo>
                  <a:pt x="316363" y="207721"/>
                </a:lnTo>
                <a:close/>
              </a:path>
              <a:path w="861695" h="688975">
                <a:moveTo>
                  <a:pt x="316908" y="207264"/>
                </a:moveTo>
                <a:lnTo>
                  <a:pt x="316363" y="207721"/>
                </a:lnTo>
                <a:lnTo>
                  <a:pt x="316908" y="207264"/>
                </a:lnTo>
                <a:close/>
              </a:path>
              <a:path w="861695" h="688975">
                <a:moveTo>
                  <a:pt x="334010" y="192913"/>
                </a:moveTo>
                <a:lnTo>
                  <a:pt x="332867" y="193802"/>
                </a:lnTo>
                <a:lnTo>
                  <a:pt x="334010" y="192913"/>
                </a:lnTo>
                <a:close/>
              </a:path>
              <a:path w="861695" h="688975">
                <a:moveTo>
                  <a:pt x="351790" y="179070"/>
                </a:moveTo>
                <a:lnTo>
                  <a:pt x="350139" y="180213"/>
                </a:lnTo>
                <a:lnTo>
                  <a:pt x="350321" y="180213"/>
                </a:lnTo>
                <a:lnTo>
                  <a:pt x="351790" y="179070"/>
                </a:lnTo>
                <a:close/>
              </a:path>
              <a:path w="861695" h="688975">
                <a:moveTo>
                  <a:pt x="370157" y="166370"/>
                </a:moveTo>
                <a:lnTo>
                  <a:pt x="369950" y="166370"/>
                </a:lnTo>
                <a:lnTo>
                  <a:pt x="368553" y="167386"/>
                </a:lnTo>
                <a:lnTo>
                  <a:pt x="370157" y="166370"/>
                </a:lnTo>
                <a:close/>
              </a:path>
              <a:path w="861695" h="688975">
                <a:moveTo>
                  <a:pt x="389000" y="154432"/>
                </a:moveTo>
                <a:lnTo>
                  <a:pt x="387096" y="155575"/>
                </a:lnTo>
                <a:lnTo>
                  <a:pt x="387869" y="155149"/>
                </a:lnTo>
                <a:lnTo>
                  <a:pt x="389000" y="154432"/>
                </a:lnTo>
                <a:close/>
              </a:path>
              <a:path w="861695" h="688975">
                <a:moveTo>
                  <a:pt x="387869" y="155149"/>
                </a:moveTo>
                <a:lnTo>
                  <a:pt x="387096" y="155575"/>
                </a:lnTo>
                <a:lnTo>
                  <a:pt x="387869" y="155149"/>
                </a:lnTo>
                <a:close/>
              </a:path>
              <a:path w="861695" h="688975">
                <a:moveTo>
                  <a:pt x="389170" y="154432"/>
                </a:moveTo>
                <a:lnTo>
                  <a:pt x="389000" y="154432"/>
                </a:lnTo>
                <a:lnTo>
                  <a:pt x="387869" y="155149"/>
                </a:lnTo>
                <a:lnTo>
                  <a:pt x="389170" y="154432"/>
                </a:lnTo>
                <a:close/>
              </a:path>
              <a:path w="861695" h="688975">
                <a:moveTo>
                  <a:pt x="678996" y="67495"/>
                </a:moveTo>
                <a:lnTo>
                  <a:pt x="642120" y="134253"/>
                </a:lnTo>
                <a:lnTo>
                  <a:pt x="676910" y="152273"/>
                </a:lnTo>
                <a:lnTo>
                  <a:pt x="711962" y="84582"/>
                </a:lnTo>
                <a:lnTo>
                  <a:pt x="678996" y="67495"/>
                </a:lnTo>
                <a:close/>
              </a:path>
              <a:path w="861695" h="688975">
                <a:moveTo>
                  <a:pt x="716279" y="0"/>
                </a:moveTo>
                <a:lnTo>
                  <a:pt x="678996" y="67495"/>
                </a:lnTo>
                <a:lnTo>
                  <a:pt x="711962" y="84582"/>
                </a:lnTo>
                <a:lnTo>
                  <a:pt x="676910" y="152273"/>
                </a:lnTo>
                <a:lnTo>
                  <a:pt x="821071" y="152273"/>
                </a:lnTo>
                <a:lnTo>
                  <a:pt x="716279" y="0"/>
                </a:lnTo>
                <a:close/>
              </a:path>
              <a:path w="861695" h="688975">
                <a:moveTo>
                  <a:pt x="408304" y="143891"/>
                </a:moveTo>
                <a:lnTo>
                  <a:pt x="406273" y="144907"/>
                </a:lnTo>
                <a:lnTo>
                  <a:pt x="407667" y="144242"/>
                </a:lnTo>
                <a:lnTo>
                  <a:pt x="408304" y="143891"/>
                </a:lnTo>
                <a:close/>
              </a:path>
              <a:path w="861695" h="688975">
                <a:moveTo>
                  <a:pt x="407667" y="144242"/>
                </a:moveTo>
                <a:lnTo>
                  <a:pt x="406273" y="144907"/>
                </a:lnTo>
                <a:lnTo>
                  <a:pt x="406460" y="144907"/>
                </a:lnTo>
                <a:lnTo>
                  <a:pt x="407667" y="144242"/>
                </a:lnTo>
                <a:close/>
              </a:path>
              <a:path w="861695" h="688975">
                <a:moveTo>
                  <a:pt x="408404" y="143891"/>
                </a:moveTo>
                <a:lnTo>
                  <a:pt x="407667" y="144242"/>
                </a:lnTo>
                <a:lnTo>
                  <a:pt x="408404" y="143891"/>
                </a:lnTo>
                <a:close/>
              </a:path>
              <a:path w="861695" h="688975">
                <a:moveTo>
                  <a:pt x="428117" y="134493"/>
                </a:moveTo>
                <a:lnTo>
                  <a:pt x="425830" y="135509"/>
                </a:lnTo>
                <a:lnTo>
                  <a:pt x="426715" y="135161"/>
                </a:lnTo>
                <a:lnTo>
                  <a:pt x="428117" y="134493"/>
                </a:lnTo>
                <a:close/>
              </a:path>
              <a:path w="861695" h="688975">
                <a:moveTo>
                  <a:pt x="426715" y="135161"/>
                </a:moveTo>
                <a:lnTo>
                  <a:pt x="425830" y="135509"/>
                </a:lnTo>
                <a:lnTo>
                  <a:pt x="425985" y="135509"/>
                </a:lnTo>
                <a:lnTo>
                  <a:pt x="426715" y="135161"/>
                </a:lnTo>
                <a:close/>
              </a:path>
              <a:path w="861695" h="688975">
                <a:moveTo>
                  <a:pt x="428414" y="134493"/>
                </a:moveTo>
                <a:lnTo>
                  <a:pt x="428117" y="134493"/>
                </a:lnTo>
                <a:lnTo>
                  <a:pt x="426715" y="135161"/>
                </a:lnTo>
                <a:lnTo>
                  <a:pt x="428414" y="134493"/>
                </a:lnTo>
                <a:close/>
              </a:path>
              <a:path w="861695" h="688975">
                <a:moveTo>
                  <a:pt x="637447" y="131832"/>
                </a:moveTo>
                <a:lnTo>
                  <a:pt x="642120" y="134253"/>
                </a:lnTo>
                <a:lnTo>
                  <a:pt x="642970" y="132715"/>
                </a:lnTo>
                <a:lnTo>
                  <a:pt x="640079" y="132715"/>
                </a:lnTo>
                <a:lnTo>
                  <a:pt x="637447" y="131832"/>
                </a:lnTo>
                <a:close/>
              </a:path>
              <a:path w="861695" h="688975">
                <a:moveTo>
                  <a:pt x="634492" y="130302"/>
                </a:moveTo>
                <a:lnTo>
                  <a:pt x="637447" y="131832"/>
                </a:lnTo>
                <a:lnTo>
                  <a:pt x="640079" y="132715"/>
                </a:lnTo>
                <a:lnTo>
                  <a:pt x="634492" y="130302"/>
                </a:lnTo>
                <a:close/>
              </a:path>
              <a:path w="861695" h="688975">
                <a:moveTo>
                  <a:pt x="644303" y="130302"/>
                </a:moveTo>
                <a:lnTo>
                  <a:pt x="634492" y="130302"/>
                </a:lnTo>
                <a:lnTo>
                  <a:pt x="640079" y="132715"/>
                </a:lnTo>
                <a:lnTo>
                  <a:pt x="642970" y="132715"/>
                </a:lnTo>
                <a:lnTo>
                  <a:pt x="644303" y="130302"/>
                </a:lnTo>
                <a:close/>
              </a:path>
              <a:path w="861695" h="688975">
                <a:moveTo>
                  <a:pt x="647390" y="124714"/>
                </a:moveTo>
                <a:lnTo>
                  <a:pt x="616203" y="124714"/>
                </a:lnTo>
                <a:lnTo>
                  <a:pt x="637447" y="131832"/>
                </a:lnTo>
                <a:lnTo>
                  <a:pt x="634492" y="130302"/>
                </a:lnTo>
                <a:lnTo>
                  <a:pt x="644303" y="130302"/>
                </a:lnTo>
                <a:lnTo>
                  <a:pt x="647390" y="124714"/>
                </a:lnTo>
                <a:close/>
              </a:path>
              <a:path w="861695" h="688975">
                <a:moveTo>
                  <a:pt x="448437" y="126619"/>
                </a:moveTo>
                <a:lnTo>
                  <a:pt x="445897" y="127508"/>
                </a:lnTo>
                <a:lnTo>
                  <a:pt x="447336" y="127051"/>
                </a:lnTo>
                <a:lnTo>
                  <a:pt x="448437" y="126619"/>
                </a:lnTo>
                <a:close/>
              </a:path>
              <a:path w="861695" h="688975">
                <a:moveTo>
                  <a:pt x="447336" y="127051"/>
                </a:moveTo>
                <a:lnTo>
                  <a:pt x="445897" y="127508"/>
                </a:lnTo>
                <a:lnTo>
                  <a:pt x="446176" y="127508"/>
                </a:lnTo>
                <a:lnTo>
                  <a:pt x="447336" y="127051"/>
                </a:lnTo>
                <a:close/>
              </a:path>
              <a:path w="861695" h="688975">
                <a:moveTo>
                  <a:pt x="448701" y="126619"/>
                </a:moveTo>
                <a:lnTo>
                  <a:pt x="448437" y="126619"/>
                </a:lnTo>
                <a:lnTo>
                  <a:pt x="447336" y="127051"/>
                </a:lnTo>
                <a:lnTo>
                  <a:pt x="448701" y="126619"/>
                </a:lnTo>
                <a:close/>
              </a:path>
              <a:path w="861695" h="688975">
                <a:moveTo>
                  <a:pt x="594664" y="119114"/>
                </a:moveTo>
                <a:lnTo>
                  <a:pt x="618363" y="125476"/>
                </a:lnTo>
                <a:lnTo>
                  <a:pt x="616203" y="124714"/>
                </a:lnTo>
                <a:lnTo>
                  <a:pt x="647390" y="124714"/>
                </a:lnTo>
                <a:lnTo>
                  <a:pt x="650266" y="119507"/>
                </a:lnTo>
                <a:lnTo>
                  <a:pt x="596646" y="119507"/>
                </a:lnTo>
                <a:lnTo>
                  <a:pt x="594664" y="119114"/>
                </a:lnTo>
                <a:close/>
              </a:path>
              <a:path w="861695" h="688975">
                <a:moveTo>
                  <a:pt x="469138" y="120142"/>
                </a:moveTo>
                <a:lnTo>
                  <a:pt x="466217" y="120904"/>
                </a:lnTo>
                <a:lnTo>
                  <a:pt x="468073" y="120479"/>
                </a:lnTo>
                <a:lnTo>
                  <a:pt x="469138" y="120142"/>
                </a:lnTo>
                <a:close/>
              </a:path>
              <a:path w="861695" h="688975">
                <a:moveTo>
                  <a:pt x="468073" y="120479"/>
                </a:moveTo>
                <a:lnTo>
                  <a:pt x="466217" y="120904"/>
                </a:lnTo>
                <a:lnTo>
                  <a:pt x="466733" y="120904"/>
                </a:lnTo>
                <a:lnTo>
                  <a:pt x="468073" y="120479"/>
                </a:lnTo>
                <a:close/>
              </a:path>
              <a:path w="861695" h="688975">
                <a:moveTo>
                  <a:pt x="469548" y="120142"/>
                </a:moveTo>
                <a:lnTo>
                  <a:pt x="469138" y="120142"/>
                </a:lnTo>
                <a:lnTo>
                  <a:pt x="468073" y="120479"/>
                </a:lnTo>
                <a:lnTo>
                  <a:pt x="469548" y="120142"/>
                </a:lnTo>
                <a:close/>
              </a:path>
              <a:path w="861695" h="688975">
                <a:moveTo>
                  <a:pt x="594233" y="118999"/>
                </a:moveTo>
                <a:lnTo>
                  <a:pt x="594664" y="119114"/>
                </a:lnTo>
                <a:lnTo>
                  <a:pt x="596646" y="119507"/>
                </a:lnTo>
                <a:lnTo>
                  <a:pt x="594233" y="118999"/>
                </a:lnTo>
                <a:close/>
              </a:path>
              <a:path w="861695" h="688975">
                <a:moveTo>
                  <a:pt x="650547" y="118999"/>
                </a:moveTo>
                <a:lnTo>
                  <a:pt x="594233" y="118999"/>
                </a:lnTo>
                <a:lnTo>
                  <a:pt x="596646" y="119507"/>
                </a:lnTo>
                <a:lnTo>
                  <a:pt x="650266" y="119507"/>
                </a:lnTo>
                <a:lnTo>
                  <a:pt x="650547" y="118999"/>
                </a:lnTo>
                <a:close/>
              </a:path>
              <a:path w="861695" h="688975">
                <a:moveTo>
                  <a:pt x="574484" y="115120"/>
                </a:moveTo>
                <a:lnTo>
                  <a:pt x="594664" y="119114"/>
                </a:lnTo>
                <a:lnTo>
                  <a:pt x="594233" y="118999"/>
                </a:lnTo>
                <a:lnTo>
                  <a:pt x="650547" y="118999"/>
                </a:lnTo>
                <a:lnTo>
                  <a:pt x="652651" y="115189"/>
                </a:lnTo>
                <a:lnTo>
                  <a:pt x="575055" y="115189"/>
                </a:lnTo>
                <a:lnTo>
                  <a:pt x="574484" y="115120"/>
                </a:lnTo>
                <a:close/>
              </a:path>
              <a:path w="861695" h="688975">
                <a:moveTo>
                  <a:pt x="490093" y="115443"/>
                </a:moveTo>
                <a:lnTo>
                  <a:pt x="486918" y="115951"/>
                </a:lnTo>
                <a:lnTo>
                  <a:pt x="489394" y="115602"/>
                </a:lnTo>
                <a:lnTo>
                  <a:pt x="490093" y="115443"/>
                </a:lnTo>
                <a:close/>
              </a:path>
              <a:path w="861695" h="688975">
                <a:moveTo>
                  <a:pt x="489394" y="115602"/>
                </a:moveTo>
                <a:lnTo>
                  <a:pt x="486918" y="115951"/>
                </a:lnTo>
                <a:lnTo>
                  <a:pt x="487871" y="115951"/>
                </a:lnTo>
                <a:lnTo>
                  <a:pt x="489394" y="115602"/>
                </a:lnTo>
                <a:close/>
              </a:path>
              <a:path w="861695" h="688975">
                <a:moveTo>
                  <a:pt x="490530" y="115443"/>
                </a:moveTo>
                <a:lnTo>
                  <a:pt x="490093" y="115443"/>
                </a:lnTo>
                <a:lnTo>
                  <a:pt x="489394" y="115602"/>
                </a:lnTo>
                <a:lnTo>
                  <a:pt x="490530" y="115443"/>
                </a:lnTo>
                <a:close/>
              </a:path>
              <a:path w="861695" h="688975">
                <a:moveTo>
                  <a:pt x="572262" y="114681"/>
                </a:moveTo>
                <a:lnTo>
                  <a:pt x="574484" y="115120"/>
                </a:lnTo>
                <a:lnTo>
                  <a:pt x="575055" y="115189"/>
                </a:lnTo>
                <a:lnTo>
                  <a:pt x="572262" y="114681"/>
                </a:lnTo>
                <a:close/>
              </a:path>
              <a:path w="861695" h="688975">
                <a:moveTo>
                  <a:pt x="652932" y="114681"/>
                </a:moveTo>
                <a:lnTo>
                  <a:pt x="572262" y="114681"/>
                </a:lnTo>
                <a:lnTo>
                  <a:pt x="575055" y="115189"/>
                </a:lnTo>
                <a:lnTo>
                  <a:pt x="652651" y="115189"/>
                </a:lnTo>
                <a:lnTo>
                  <a:pt x="652932" y="114681"/>
                </a:lnTo>
                <a:close/>
              </a:path>
              <a:path w="861695" h="688975">
                <a:moveTo>
                  <a:pt x="552187" y="112463"/>
                </a:moveTo>
                <a:lnTo>
                  <a:pt x="574484" y="115120"/>
                </a:lnTo>
                <a:lnTo>
                  <a:pt x="572262" y="114681"/>
                </a:lnTo>
                <a:lnTo>
                  <a:pt x="652932" y="114681"/>
                </a:lnTo>
                <a:lnTo>
                  <a:pt x="654124" y="112522"/>
                </a:lnTo>
                <a:lnTo>
                  <a:pt x="553593" y="112522"/>
                </a:lnTo>
                <a:lnTo>
                  <a:pt x="552187" y="112463"/>
                </a:lnTo>
                <a:close/>
              </a:path>
              <a:path w="861695" h="688975">
                <a:moveTo>
                  <a:pt x="511301" y="112522"/>
                </a:moveTo>
                <a:lnTo>
                  <a:pt x="508762" y="112776"/>
                </a:lnTo>
                <a:lnTo>
                  <a:pt x="510536" y="112629"/>
                </a:lnTo>
                <a:lnTo>
                  <a:pt x="511301" y="112522"/>
                </a:lnTo>
                <a:close/>
              </a:path>
              <a:path w="861695" h="688975">
                <a:moveTo>
                  <a:pt x="510536" y="112629"/>
                </a:moveTo>
                <a:lnTo>
                  <a:pt x="508762" y="112776"/>
                </a:lnTo>
                <a:lnTo>
                  <a:pt x="509495" y="112776"/>
                </a:lnTo>
                <a:lnTo>
                  <a:pt x="510536" y="112629"/>
                </a:lnTo>
                <a:close/>
              </a:path>
              <a:path w="861695" h="688975">
                <a:moveTo>
                  <a:pt x="511841" y="112522"/>
                </a:moveTo>
                <a:lnTo>
                  <a:pt x="511301" y="112522"/>
                </a:lnTo>
                <a:lnTo>
                  <a:pt x="510536" y="112629"/>
                </a:lnTo>
                <a:lnTo>
                  <a:pt x="511841" y="112522"/>
                </a:lnTo>
                <a:close/>
              </a:path>
              <a:path w="861695" h="688975">
                <a:moveTo>
                  <a:pt x="550545" y="112268"/>
                </a:moveTo>
                <a:lnTo>
                  <a:pt x="552187" y="112463"/>
                </a:lnTo>
                <a:lnTo>
                  <a:pt x="553593" y="112522"/>
                </a:lnTo>
                <a:lnTo>
                  <a:pt x="550545" y="112268"/>
                </a:lnTo>
                <a:close/>
              </a:path>
              <a:path w="861695" h="688975">
                <a:moveTo>
                  <a:pt x="654265" y="112268"/>
                </a:moveTo>
                <a:lnTo>
                  <a:pt x="550545" y="112268"/>
                </a:lnTo>
                <a:lnTo>
                  <a:pt x="553593" y="112522"/>
                </a:lnTo>
                <a:lnTo>
                  <a:pt x="654124" y="112522"/>
                </a:lnTo>
                <a:lnTo>
                  <a:pt x="654265" y="112268"/>
                </a:lnTo>
                <a:close/>
              </a:path>
              <a:path w="861695" h="688975">
                <a:moveTo>
                  <a:pt x="654686" y="111506"/>
                </a:moveTo>
                <a:lnTo>
                  <a:pt x="531622" y="111506"/>
                </a:lnTo>
                <a:lnTo>
                  <a:pt x="530167" y="111550"/>
                </a:lnTo>
                <a:lnTo>
                  <a:pt x="552187" y="112463"/>
                </a:lnTo>
                <a:lnTo>
                  <a:pt x="550545" y="112268"/>
                </a:lnTo>
                <a:lnTo>
                  <a:pt x="654265" y="112268"/>
                </a:lnTo>
                <a:lnTo>
                  <a:pt x="654686" y="111506"/>
                </a:lnTo>
                <a:close/>
              </a:path>
              <a:path w="861695" h="688975">
                <a:moveTo>
                  <a:pt x="521080" y="111760"/>
                </a:moveTo>
                <a:lnTo>
                  <a:pt x="519302" y="111887"/>
                </a:lnTo>
                <a:lnTo>
                  <a:pt x="519683" y="111875"/>
                </a:lnTo>
                <a:lnTo>
                  <a:pt x="521080" y="111760"/>
                </a:lnTo>
                <a:close/>
              </a:path>
              <a:path w="861695" h="688975">
                <a:moveTo>
                  <a:pt x="523409" y="111760"/>
                </a:moveTo>
                <a:lnTo>
                  <a:pt x="521080" y="111760"/>
                </a:lnTo>
                <a:lnTo>
                  <a:pt x="519683" y="111875"/>
                </a:lnTo>
                <a:lnTo>
                  <a:pt x="523409" y="111760"/>
                </a:lnTo>
                <a:close/>
              </a:path>
              <a:path w="861695" h="688975">
                <a:moveTo>
                  <a:pt x="531622" y="111506"/>
                </a:moveTo>
                <a:lnTo>
                  <a:pt x="529082" y="111506"/>
                </a:lnTo>
                <a:lnTo>
                  <a:pt x="530167" y="111550"/>
                </a:lnTo>
                <a:lnTo>
                  <a:pt x="531622" y="11150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0817" y="2387041"/>
            <a:ext cx="706056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600" dirty="0">
                <a:latin typeface="Arial"/>
                <a:cs typeface="Arial"/>
              </a:rPr>
              <a:t>Edit </a:t>
            </a:r>
            <a:r>
              <a:rPr sz="6600" b="1" spc="-560" dirty="0">
                <a:latin typeface="Arial"/>
                <a:cs typeface="Arial"/>
              </a:rPr>
              <a:t>Jenis</a:t>
            </a:r>
            <a:r>
              <a:rPr sz="6600" b="1" spc="-860" dirty="0">
                <a:latin typeface="Arial"/>
                <a:cs typeface="Arial"/>
              </a:rPr>
              <a:t> </a:t>
            </a:r>
            <a:r>
              <a:rPr sz="6600" b="1" spc="-470" dirty="0">
                <a:latin typeface="Arial"/>
                <a:cs typeface="Arial"/>
              </a:rPr>
              <a:t>Pelaporan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464819"/>
            <a:ext cx="11242675" cy="5516880"/>
            <a:chOff x="501333" y="464819"/>
            <a:chExt cx="11242675" cy="5516880"/>
          </a:xfrm>
        </p:grpSpPr>
        <p:sp>
          <p:nvSpPr>
            <p:cNvPr id="3" name="object 3"/>
            <p:cNvSpPr/>
            <p:nvPr/>
          </p:nvSpPr>
          <p:spPr>
            <a:xfrm>
              <a:off x="576186" y="464819"/>
              <a:ext cx="10968101" cy="551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5860" y="4361687"/>
              <a:ext cx="1440180" cy="809625"/>
            </a:xfrm>
            <a:custGeom>
              <a:avLst/>
              <a:gdLst/>
              <a:ahLst/>
              <a:cxnLst/>
              <a:rect l="l" t="t" r="r" b="b"/>
              <a:pathLst>
                <a:path w="1440180" h="809625">
                  <a:moveTo>
                    <a:pt x="1440180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1440180" y="809244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0015" y="4965191"/>
              <a:ext cx="1435735" cy="640080"/>
            </a:xfrm>
            <a:custGeom>
              <a:avLst/>
              <a:gdLst/>
              <a:ahLst/>
              <a:cxnLst/>
              <a:rect l="l" t="t" r="r" b="b"/>
              <a:pathLst>
                <a:path w="1435734" h="640079">
                  <a:moveTo>
                    <a:pt x="1328927" y="0"/>
                  </a:moveTo>
                  <a:lnTo>
                    <a:pt x="106679" y="0"/>
                  </a:lnTo>
                  <a:lnTo>
                    <a:pt x="65150" y="8381"/>
                  </a:lnTo>
                  <a:lnTo>
                    <a:pt x="31241" y="31241"/>
                  </a:lnTo>
                  <a:lnTo>
                    <a:pt x="8381" y="65150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8382" y="574928"/>
                  </a:lnTo>
                  <a:lnTo>
                    <a:pt x="31242" y="608837"/>
                  </a:lnTo>
                  <a:lnTo>
                    <a:pt x="65150" y="631697"/>
                  </a:lnTo>
                  <a:lnTo>
                    <a:pt x="106679" y="640079"/>
                  </a:lnTo>
                  <a:lnTo>
                    <a:pt x="1328927" y="640079"/>
                  </a:lnTo>
                  <a:lnTo>
                    <a:pt x="1370457" y="631697"/>
                  </a:lnTo>
                  <a:lnTo>
                    <a:pt x="1404366" y="608837"/>
                  </a:lnTo>
                  <a:lnTo>
                    <a:pt x="1427226" y="574928"/>
                  </a:lnTo>
                  <a:lnTo>
                    <a:pt x="1435607" y="533399"/>
                  </a:lnTo>
                  <a:lnTo>
                    <a:pt x="1435607" y="106679"/>
                  </a:lnTo>
                  <a:lnTo>
                    <a:pt x="1427225" y="65150"/>
                  </a:lnTo>
                  <a:lnTo>
                    <a:pt x="1404365" y="31241"/>
                  </a:lnTo>
                  <a:lnTo>
                    <a:pt x="1370456" y="8381"/>
                  </a:lnTo>
                  <a:lnTo>
                    <a:pt x="1328927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77731" y="5019878"/>
            <a:ext cx="901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EDIT</a:t>
            </a:r>
            <a:r>
              <a:rPr sz="16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JENIS</a:t>
            </a:r>
            <a:endParaRPr sz="16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LAPORAN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43134" y="4558538"/>
            <a:ext cx="861694" cy="689610"/>
          </a:xfrm>
          <a:custGeom>
            <a:avLst/>
            <a:gdLst/>
            <a:ahLst/>
            <a:cxnLst/>
            <a:rect l="l" t="t" r="r" b="b"/>
            <a:pathLst>
              <a:path w="861695" h="689610">
                <a:moveTo>
                  <a:pt x="90213" y="465052"/>
                </a:moveTo>
                <a:lnTo>
                  <a:pt x="82796" y="465572"/>
                </a:lnTo>
                <a:lnTo>
                  <a:pt x="43624" y="485155"/>
                </a:lnTo>
                <a:lnTo>
                  <a:pt x="14644" y="518003"/>
                </a:lnTo>
                <a:lnTo>
                  <a:pt x="0" y="560959"/>
                </a:lnTo>
                <a:lnTo>
                  <a:pt x="3184" y="606252"/>
                </a:lnTo>
                <a:lnTo>
                  <a:pt x="22812" y="645461"/>
                </a:lnTo>
                <a:lnTo>
                  <a:pt x="55703" y="674455"/>
                </a:lnTo>
                <a:lnTo>
                  <a:pt x="98679" y="689102"/>
                </a:lnTo>
                <a:lnTo>
                  <a:pt x="143898" y="685917"/>
                </a:lnTo>
                <a:lnTo>
                  <a:pt x="183070" y="666289"/>
                </a:lnTo>
                <a:lnTo>
                  <a:pt x="212050" y="633398"/>
                </a:lnTo>
                <a:lnTo>
                  <a:pt x="226695" y="590423"/>
                </a:lnTo>
                <a:lnTo>
                  <a:pt x="226033" y="581025"/>
                </a:lnTo>
                <a:lnTo>
                  <a:pt x="151130" y="581025"/>
                </a:lnTo>
                <a:lnTo>
                  <a:pt x="75565" y="570484"/>
                </a:lnTo>
                <a:lnTo>
                  <a:pt x="90213" y="465052"/>
                </a:lnTo>
                <a:close/>
              </a:path>
              <a:path w="861695" h="689610">
                <a:moveTo>
                  <a:pt x="128016" y="462406"/>
                </a:moveTo>
                <a:lnTo>
                  <a:pt x="90213" y="465052"/>
                </a:lnTo>
                <a:lnTo>
                  <a:pt x="75565" y="570484"/>
                </a:lnTo>
                <a:lnTo>
                  <a:pt x="151130" y="581025"/>
                </a:lnTo>
                <a:lnTo>
                  <a:pt x="165777" y="475259"/>
                </a:lnTo>
                <a:lnTo>
                  <a:pt x="128016" y="462406"/>
                </a:lnTo>
                <a:close/>
              </a:path>
              <a:path w="861695" h="689610">
                <a:moveTo>
                  <a:pt x="165777" y="475259"/>
                </a:moveTo>
                <a:lnTo>
                  <a:pt x="151130" y="581025"/>
                </a:lnTo>
                <a:lnTo>
                  <a:pt x="226033" y="581025"/>
                </a:lnTo>
                <a:lnTo>
                  <a:pt x="223510" y="545149"/>
                </a:lnTo>
                <a:lnTo>
                  <a:pt x="203882" y="505983"/>
                </a:lnTo>
                <a:lnTo>
                  <a:pt x="170991" y="477033"/>
                </a:lnTo>
                <a:lnTo>
                  <a:pt x="165777" y="475259"/>
                </a:lnTo>
                <a:close/>
              </a:path>
              <a:path w="861695" h="689610">
                <a:moveTo>
                  <a:pt x="167557" y="462406"/>
                </a:moveTo>
                <a:lnTo>
                  <a:pt x="128016" y="462406"/>
                </a:lnTo>
                <a:lnTo>
                  <a:pt x="165777" y="475259"/>
                </a:lnTo>
                <a:lnTo>
                  <a:pt x="167557" y="462406"/>
                </a:lnTo>
                <a:close/>
              </a:path>
              <a:path w="861695" h="689610">
                <a:moveTo>
                  <a:pt x="530606" y="35179"/>
                </a:moveTo>
                <a:lnTo>
                  <a:pt x="474345" y="40639"/>
                </a:lnTo>
                <a:lnTo>
                  <a:pt x="421640" y="54991"/>
                </a:lnTo>
                <a:lnTo>
                  <a:pt x="372364" y="76454"/>
                </a:lnTo>
                <a:lnTo>
                  <a:pt x="327025" y="103124"/>
                </a:lnTo>
                <a:lnTo>
                  <a:pt x="285369" y="133985"/>
                </a:lnTo>
                <a:lnTo>
                  <a:pt x="247650" y="167131"/>
                </a:lnTo>
                <a:lnTo>
                  <a:pt x="213741" y="201422"/>
                </a:lnTo>
                <a:lnTo>
                  <a:pt x="183896" y="235585"/>
                </a:lnTo>
                <a:lnTo>
                  <a:pt x="157225" y="270763"/>
                </a:lnTo>
                <a:lnTo>
                  <a:pt x="134874" y="309880"/>
                </a:lnTo>
                <a:lnTo>
                  <a:pt x="117475" y="351028"/>
                </a:lnTo>
                <a:lnTo>
                  <a:pt x="104394" y="392938"/>
                </a:lnTo>
                <a:lnTo>
                  <a:pt x="94234" y="436118"/>
                </a:lnTo>
                <a:lnTo>
                  <a:pt x="90213" y="465052"/>
                </a:lnTo>
                <a:lnTo>
                  <a:pt x="128016" y="462406"/>
                </a:lnTo>
                <a:lnTo>
                  <a:pt x="167557" y="462406"/>
                </a:lnTo>
                <a:lnTo>
                  <a:pt x="169175" y="450723"/>
                </a:lnTo>
                <a:lnTo>
                  <a:pt x="169037" y="450723"/>
                </a:lnTo>
                <a:lnTo>
                  <a:pt x="169545" y="448056"/>
                </a:lnTo>
                <a:lnTo>
                  <a:pt x="173355" y="430911"/>
                </a:lnTo>
                <a:lnTo>
                  <a:pt x="178054" y="412242"/>
                </a:lnTo>
                <a:lnTo>
                  <a:pt x="178205" y="412242"/>
                </a:lnTo>
                <a:lnTo>
                  <a:pt x="183072" y="395478"/>
                </a:lnTo>
                <a:lnTo>
                  <a:pt x="188891" y="377825"/>
                </a:lnTo>
                <a:lnTo>
                  <a:pt x="189484" y="376047"/>
                </a:lnTo>
                <a:lnTo>
                  <a:pt x="195522" y="360680"/>
                </a:lnTo>
                <a:lnTo>
                  <a:pt x="196215" y="358901"/>
                </a:lnTo>
                <a:lnTo>
                  <a:pt x="202794" y="344550"/>
                </a:lnTo>
                <a:lnTo>
                  <a:pt x="203835" y="342264"/>
                </a:lnTo>
                <a:lnTo>
                  <a:pt x="210948" y="328930"/>
                </a:lnTo>
                <a:lnTo>
                  <a:pt x="212090" y="326770"/>
                </a:lnTo>
                <a:lnTo>
                  <a:pt x="212274" y="326770"/>
                </a:lnTo>
                <a:lnTo>
                  <a:pt x="220004" y="314198"/>
                </a:lnTo>
                <a:lnTo>
                  <a:pt x="219837" y="314198"/>
                </a:lnTo>
                <a:lnTo>
                  <a:pt x="221488" y="311785"/>
                </a:lnTo>
                <a:lnTo>
                  <a:pt x="230417" y="299593"/>
                </a:lnTo>
                <a:lnTo>
                  <a:pt x="230250" y="299593"/>
                </a:lnTo>
                <a:lnTo>
                  <a:pt x="242462" y="284480"/>
                </a:lnTo>
                <a:lnTo>
                  <a:pt x="255511" y="269113"/>
                </a:lnTo>
                <a:lnTo>
                  <a:pt x="269329" y="253619"/>
                </a:lnTo>
                <a:lnTo>
                  <a:pt x="284128" y="238125"/>
                </a:lnTo>
                <a:lnTo>
                  <a:pt x="299699" y="222885"/>
                </a:lnTo>
                <a:lnTo>
                  <a:pt x="315878" y="208025"/>
                </a:lnTo>
                <a:lnTo>
                  <a:pt x="315722" y="208025"/>
                </a:lnTo>
                <a:lnTo>
                  <a:pt x="333883" y="192659"/>
                </a:lnTo>
                <a:lnTo>
                  <a:pt x="334042" y="192659"/>
                </a:lnTo>
                <a:lnTo>
                  <a:pt x="350324" y="179959"/>
                </a:lnTo>
                <a:lnTo>
                  <a:pt x="351790" y="178816"/>
                </a:lnTo>
                <a:lnTo>
                  <a:pt x="368623" y="167131"/>
                </a:lnTo>
                <a:lnTo>
                  <a:pt x="368426" y="167131"/>
                </a:lnTo>
                <a:lnTo>
                  <a:pt x="387051" y="155448"/>
                </a:lnTo>
                <a:lnTo>
                  <a:pt x="388874" y="154305"/>
                </a:lnTo>
                <a:lnTo>
                  <a:pt x="389033" y="154305"/>
                </a:lnTo>
                <a:lnTo>
                  <a:pt x="406469" y="144653"/>
                </a:lnTo>
                <a:lnTo>
                  <a:pt x="406273" y="144653"/>
                </a:lnTo>
                <a:lnTo>
                  <a:pt x="408305" y="143637"/>
                </a:lnTo>
                <a:lnTo>
                  <a:pt x="426100" y="135255"/>
                </a:lnTo>
                <a:lnTo>
                  <a:pt x="425831" y="135255"/>
                </a:lnTo>
                <a:lnTo>
                  <a:pt x="428244" y="134238"/>
                </a:lnTo>
                <a:lnTo>
                  <a:pt x="428414" y="134238"/>
                </a:lnTo>
                <a:lnTo>
                  <a:pt x="446176" y="127254"/>
                </a:lnTo>
                <a:lnTo>
                  <a:pt x="445643" y="127254"/>
                </a:lnTo>
                <a:lnTo>
                  <a:pt x="448437" y="126364"/>
                </a:lnTo>
                <a:lnTo>
                  <a:pt x="466437" y="120776"/>
                </a:lnTo>
                <a:lnTo>
                  <a:pt x="466217" y="120776"/>
                </a:lnTo>
                <a:lnTo>
                  <a:pt x="468884" y="120014"/>
                </a:lnTo>
                <a:lnTo>
                  <a:pt x="469455" y="120014"/>
                </a:lnTo>
                <a:lnTo>
                  <a:pt x="487267" y="115824"/>
                </a:lnTo>
                <a:lnTo>
                  <a:pt x="486791" y="115824"/>
                </a:lnTo>
                <a:lnTo>
                  <a:pt x="489966" y="115188"/>
                </a:lnTo>
                <a:lnTo>
                  <a:pt x="491145" y="115188"/>
                </a:lnTo>
                <a:lnTo>
                  <a:pt x="511175" y="112268"/>
                </a:lnTo>
                <a:lnTo>
                  <a:pt x="513334" y="112268"/>
                </a:lnTo>
                <a:lnTo>
                  <a:pt x="519429" y="111760"/>
                </a:lnTo>
                <a:lnTo>
                  <a:pt x="519175" y="111760"/>
                </a:lnTo>
                <a:lnTo>
                  <a:pt x="520954" y="111632"/>
                </a:lnTo>
                <a:lnTo>
                  <a:pt x="523324" y="111632"/>
                </a:lnTo>
                <a:lnTo>
                  <a:pt x="530179" y="111423"/>
                </a:lnTo>
                <a:lnTo>
                  <a:pt x="528955" y="111379"/>
                </a:lnTo>
                <a:lnTo>
                  <a:pt x="654939" y="111379"/>
                </a:lnTo>
                <a:lnTo>
                  <a:pt x="679147" y="67603"/>
                </a:lnTo>
                <a:lnTo>
                  <a:pt x="666750" y="61213"/>
                </a:lnTo>
                <a:lnTo>
                  <a:pt x="639064" y="52069"/>
                </a:lnTo>
                <a:lnTo>
                  <a:pt x="612648" y="44957"/>
                </a:lnTo>
                <a:lnTo>
                  <a:pt x="585597" y="39497"/>
                </a:lnTo>
                <a:lnTo>
                  <a:pt x="558038" y="36194"/>
                </a:lnTo>
                <a:lnTo>
                  <a:pt x="530606" y="35179"/>
                </a:lnTo>
                <a:close/>
              </a:path>
              <a:path w="861695" h="689610">
                <a:moveTo>
                  <a:pt x="169545" y="448056"/>
                </a:moveTo>
                <a:lnTo>
                  <a:pt x="169037" y="450723"/>
                </a:lnTo>
                <a:lnTo>
                  <a:pt x="169417" y="448978"/>
                </a:lnTo>
                <a:lnTo>
                  <a:pt x="169545" y="448056"/>
                </a:lnTo>
                <a:close/>
              </a:path>
              <a:path w="861695" h="689610">
                <a:moveTo>
                  <a:pt x="169417" y="448978"/>
                </a:moveTo>
                <a:lnTo>
                  <a:pt x="169037" y="450723"/>
                </a:lnTo>
                <a:lnTo>
                  <a:pt x="169175" y="450723"/>
                </a:lnTo>
                <a:lnTo>
                  <a:pt x="169417" y="448978"/>
                </a:lnTo>
                <a:close/>
              </a:path>
              <a:path w="861695" h="689610">
                <a:moveTo>
                  <a:pt x="169618" y="448056"/>
                </a:moveTo>
                <a:lnTo>
                  <a:pt x="169417" y="448978"/>
                </a:lnTo>
                <a:lnTo>
                  <a:pt x="169618" y="448056"/>
                </a:lnTo>
                <a:close/>
              </a:path>
              <a:path w="861695" h="689610">
                <a:moveTo>
                  <a:pt x="173416" y="430911"/>
                </a:moveTo>
                <a:lnTo>
                  <a:pt x="173100" y="432181"/>
                </a:lnTo>
                <a:lnTo>
                  <a:pt x="173416" y="430911"/>
                </a:lnTo>
                <a:close/>
              </a:path>
              <a:path w="861695" h="689610">
                <a:moveTo>
                  <a:pt x="178205" y="412242"/>
                </a:moveTo>
                <a:lnTo>
                  <a:pt x="178054" y="412242"/>
                </a:lnTo>
                <a:lnTo>
                  <a:pt x="177800" y="413638"/>
                </a:lnTo>
                <a:lnTo>
                  <a:pt x="178205" y="412242"/>
                </a:lnTo>
                <a:close/>
              </a:path>
              <a:path w="861695" h="689610">
                <a:moveTo>
                  <a:pt x="183514" y="393954"/>
                </a:moveTo>
                <a:lnTo>
                  <a:pt x="183007" y="395478"/>
                </a:lnTo>
                <a:lnTo>
                  <a:pt x="183514" y="393954"/>
                </a:lnTo>
                <a:close/>
              </a:path>
              <a:path w="861695" h="689610">
                <a:moveTo>
                  <a:pt x="189484" y="376047"/>
                </a:moveTo>
                <a:lnTo>
                  <a:pt x="188849" y="377825"/>
                </a:lnTo>
                <a:lnTo>
                  <a:pt x="189143" y="377068"/>
                </a:lnTo>
                <a:lnTo>
                  <a:pt x="189484" y="376047"/>
                </a:lnTo>
                <a:close/>
              </a:path>
              <a:path w="861695" h="689610">
                <a:moveTo>
                  <a:pt x="189143" y="377068"/>
                </a:moveTo>
                <a:lnTo>
                  <a:pt x="188849" y="377825"/>
                </a:lnTo>
                <a:lnTo>
                  <a:pt x="189143" y="377068"/>
                </a:lnTo>
                <a:close/>
              </a:path>
              <a:path w="861695" h="689610">
                <a:moveTo>
                  <a:pt x="189541" y="376047"/>
                </a:moveTo>
                <a:lnTo>
                  <a:pt x="189143" y="377068"/>
                </a:lnTo>
                <a:lnTo>
                  <a:pt x="189541" y="376047"/>
                </a:lnTo>
                <a:close/>
              </a:path>
              <a:path w="861695" h="689610">
                <a:moveTo>
                  <a:pt x="196215" y="358901"/>
                </a:moveTo>
                <a:lnTo>
                  <a:pt x="195453" y="360680"/>
                </a:lnTo>
                <a:lnTo>
                  <a:pt x="195935" y="359619"/>
                </a:lnTo>
                <a:lnTo>
                  <a:pt x="196215" y="358901"/>
                </a:lnTo>
                <a:close/>
              </a:path>
              <a:path w="861695" h="689610">
                <a:moveTo>
                  <a:pt x="195935" y="359619"/>
                </a:moveTo>
                <a:lnTo>
                  <a:pt x="195453" y="360680"/>
                </a:lnTo>
                <a:lnTo>
                  <a:pt x="195935" y="359619"/>
                </a:lnTo>
                <a:close/>
              </a:path>
              <a:path w="861695" h="689610">
                <a:moveTo>
                  <a:pt x="196262" y="358901"/>
                </a:moveTo>
                <a:lnTo>
                  <a:pt x="195935" y="359619"/>
                </a:lnTo>
                <a:lnTo>
                  <a:pt x="196262" y="358901"/>
                </a:lnTo>
                <a:close/>
              </a:path>
              <a:path w="861695" h="689610">
                <a:moveTo>
                  <a:pt x="203835" y="342264"/>
                </a:moveTo>
                <a:lnTo>
                  <a:pt x="202692" y="344550"/>
                </a:lnTo>
                <a:lnTo>
                  <a:pt x="203429" y="343154"/>
                </a:lnTo>
                <a:lnTo>
                  <a:pt x="203835" y="342264"/>
                </a:lnTo>
                <a:close/>
              </a:path>
              <a:path w="861695" h="689610">
                <a:moveTo>
                  <a:pt x="203429" y="343154"/>
                </a:moveTo>
                <a:lnTo>
                  <a:pt x="202692" y="344550"/>
                </a:lnTo>
                <a:lnTo>
                  <a:pt x="203429" y="343154"/>
                </a:lnTo>
                <a:close/>
              </a:path>
              <a:path w="861695" h="689610">
                <a:moveTo>
                  <a:pt x="203900" y="342264"/>
                </a:moveTo>
                <a:lnTo>
                  <a:pt x="203429" y="343154"/>
                </a:lnTo>
                <a:lnTo>
                  <a:pt x="203900" y="342264"/>
                </a:lnTo>
                <a:close/>
              </a:path>
              <a:path w="861695" h="689610">
                <a:moveTo>
                  <a:pt x="212274" y="326770"/>
                </a:moveTo>
                <a:lnTo>
                  <a:pt x="212090" y="326770"/>
                </a:lnTo>
                <a:lnTo>
                  <a:pt x="210959" y="328908"/>
                </a:lnTo>
                <a:lnTo>
                  <a:pt x="212274" y="326770"/>
                </a:lnTo>
                <a:close/>
              </a:path>
              <a:path w="861695" h="689610">
                <a:moveTo>
                  <a:pt x="221488" y="311785"/>
                </a:moveTo>
                <a:lnTo>
                  <a:pt x="219837" y="314198"/>
                </a:lnTo>
                <a:lnTo>
                  <a:pt x="220943" y="312670"/>
                </a:lnTo>
                <a:lnTo>
                  <a:pt x="221488" y="311785"/>
                </a:lnTo>
                <a:close/>
              </a:path>
              <a:path w="861695" h="689610">
                <a:moveTo>
                  <a:pt x="220943" y="312670"/>
                </a:moveTo>
                <a:lnTo>
                  <a:pt x="219837" y="314198"/>
                </a:lnTo>
                <a:lnTo>
                  <a:pt x="220004" y="314198"/>
                </a:lnTo>
                <a:lnTo>
                  <a:pt x="220943" y="312670"/>
                </a:lnTo>
                <a:close/>
              </a:path>
              <a:path w="861695" h="689610">
                <a:moveTo>
                  <a:pt x="221584" y="311785"/>
                </a:moveTo>
                <a:lnTo>
                  <a:pt x="220943" y="312670"/>
                </a:lnTo>
                <a:lnTo>
                  <a:pt x="221584" y="311785"/>
                </a:lnTo>
                <a:close/>
              </a:path>
              <a:path w="861695" h="689610">
                <a:moveTo>
                  <a:pt x="231521" y="298069"/>
                </a:moveTo>
                <a:lnTo>
                  <a:pt x="230250" y="299593"/>
                </a:lnTo>
                <a:lnTo>
                  <a:pt x="230417" y="299593"/>
                </a:lnTo>
                <a:lnTo>
                  <a:pt x="231521" y="298069"/>
                </a:lnTo>
                <a:close/>
              </a:path>
              <a:path w="861695" h="689610">
                <a:moveTo>
                  <a:pt x="242830" y="284024"/>
                </a:moveTo>
                <a:lnTo>
                  <a:pt x="242443" y="284480"/>
                </a:lnTo>
                <a:lnTo>
                  <a:pt x="242830" y="284024"/>
                </a:lnTo>
                <a:close/>
              </a:path>
              <a:path w="861695" h="689610">
                <a:moveTo>
                  <a:pt x="256159" y="268350"/>
                </a:moveTo>
                <a:lnTo>
                  <a:pt x="255397" y="269113"/>
                </a:lnTo>
                <a:lnTo>
                  <a:pt x="256159" y="268350"/>
                </a:lnTo>
                <a:close/>
              </a:path>
              <a:path w="861695" h="689610">
                <a:moveTo>
                  <a:pt x="270129" y="252730"/>
                </a:moveTo>
                <a:lnTo>
                  <a:pt x="269240" y="253619"/>
                </a:lnTo>
                <a:lnTo>
                  <a:pt x="270129" y="252730"/>
                </a:lnTo>
                <a:close/>
              </a:path>
              <a:path w="861695" h="689610">
                <a:moveTo>
                  <a:pt x="284585" y="237650"/>
                </a:moveTo>
                <a:lnTo>
                  <a:pt x="284099" y="238125"/>
                </a:lnTo>
                <a:lnTo>
                  <a:pt x="284585" y="237650"/>
                </a:lnTo>
                <a:close/>
              </a:path>
              <a:path w="861695" h="689610">
                <a:moveTo>
                  <a:pt x="300609" y="221995"/>
                </a:moveTo>
                <a:lnTo>
                  <a:pt x="299593" y="222885"/>
                </a:lnTo>
                <a:lnTo>
                  <a:pt x="300609" y="221995"/>
                </a:lnTo>
                <a:close/>
              </a:path>
              <a:path w="861695" h="689610">
                <a:moveTo>
                  <a:pt x="642257" y="134312"/>
                </a:moveTo>
                <a:lnTo>
                  <a:pt x="605917" y="200025"/>
                </a:lnTo>
                <a:lnTo>
                  <a:pt x="861187" y="210693"/>
                </a:lnTo>
                <a:lnTo>
                  <a:pt x="821078" y="152273"/>
                </a:lnTo>
                <a:lnTo>
                  <a:pt x="677037" y="152273"/>
                </a:lnTo>
                <a:lnTo>
                  <a:pt x="642257" y="134312"/>
                </a:lnTo>
                <a:close/>
              </a:path>
              <a:path w="861695" h="689610">
                <a:moveTo>
                  <a:pt x="316992" y="207010"/>
                </a:moveTo>
                <a:lnTo>
                  <a:pt x="315722" y="208025"/>
                </a:lnTo>
                <a:lnTo>
                  <a:pt x="315878" y="208025"/>
                </a:lnTo>
                <a:lnTo>
                  <a:pt x="316992" y="207010"/>
                </a:lnTo>
                <a:close/>
              </a:path>
              <a:path w="861695" h="689610">
                <a:moveTo>
                  <a:pt x="334042" y="192659"/>
                </a:moveTo>
                <a:lnTo>
                  <a:pt x="333883" y="192659"/>
                </a:lnTo>
                <a:lnTo>
                  <a:pt x="332740" y="193675"/>
                </a:lnTo>
                <a:lnTo>
                  <a:pt x="334042" y="192659"/>
                </a:lnTo>
                <a:close/>
              </a:path>
              <a:path w="861695" h="689610">
                <a:moveTo>
                  <a:pt x="351790" y="178816"/>
                </a:moveTo>
                <a:lnTo>
                  <a:pt x="350266" y="179959"/>
                </a:lnTo>
                <a:lnTo>
                  <a:pt x="350828" y="179565"/>
                </a:lnTo>
                <a:lnTo>
                  <a:pt x="351790" y="178816"/>
                </a:lnTo>
                <a:close/>
              </a:path>
              <a:path w="861695" h="689610">
                <a:moveTo>
                  <a:pt x="350828" y="179565"/>
                </a:moveTo>
                <a:lnTo>
                  <a:pt x="350266" y="179959"/>
                </a:lnTo>
                <a:lnTo>
                  <a:pt x="350828" y="179565"/>
                </a:lnTo>
                <a:close/>
              </a:path>
              <a:path w="861695" h="689610">
                <a:moveTo>
                  <a:pt x="351901" y="178816"/>
                </a:moveTo>
                <a:lnTo>
                  <a:pt x="350828" y="179565"/>
                </a:lnTo>
                <a:lnTo>
                  <a:pt x="351901" y="178816"/>
                </a:lnTo>
                <a:close/>
              </a:path>
              <a:path w="861695" h="689610">
                <a:moveTo>
                  <a:pt x="370078" y="166116"/>
                </a:moveTo>
                <a:lnTo>
                  <a:pt x="368426" y="167131"/>
                </a:lnTo>
                <a:lnTo>
                  <a:pt x="368623" y="167131"/>
                </a:lnTo>
                <a:lnTo>
                  <a:pt x="370078" y="166116"/>
                </a:lnTo>
                <a:close/>
              </a:path>
              <a:path w="861695" h="689610">
                <a:moveTo>
                  <a:pt x="388874" y="154305"/>
                </a:moveTo>
                <a:lnTo>
                  <a:pt x="386969" y="155448"/>
                </a:lnTo>
                <a:lnTo>
                  <a:pt x="387674" y="155057"/>
                </a:lnTo>
                <a:lnTo>
                  <a:pt x="388874" y="154305"/>
                </a:lnTo>
                <a:close/>
              </a:path>
              <a:path w="861695" h="689610">
                <a:moveTo>
                  <a:pt x="387674" y="155057"/>
                </a:moveTo>
                <a:lnTo>
                  <a:pt x="386969" y="155448"/>
                </a:lnTo>
                <a:lnTo>
                  <a:pt x="387674" y="155057"/>
                </a:lnTo>
                <a:close/>
              </a:path>
              <a:path w="861695" h="689610">
                <a:moveTo>
                  <a:pt x="389033" y="154305"/>
                </a:moveTo>
                <a:lnTo>
                  <a:pt x="388874" y="154305"/>
                </a:lnTo>
                <a:lnTo>
                  <a:pt x="387674" y="155057"/>
                </a:lnTo>
                <a:lnTo>
                  <a:pt x="389033" y="154305"/>
                </a:lnTo>
                <a:close/>
              </a:path>
              <a:path w="861695" h="689610">
                <a:moveTo>
                  <a:pt x="679147" y="67603"/>
                </a:moveTo>
                <a:lnTo>
                  <a:pt x="642257" y="134312"/>
                </a:lnTo>
                <a:lnTo>
                  <a:pt x="677037" y="152273"/>
                </a:lnTo>
                <a:lnTo>
                  <a:pt x="712089" y="84581"/>
                </a:lnTo>
                <a:lnTo>
                  <a:pt x="679147" y="67603"/>
                </a:lnTo>
                <a:close/>
              </a:path>
              <a:path w="861695" h="689610">
                <a:moveTo>
                  <a:pt x="716534" y="0"/>
                </a:moveTo>
                <a:lnTo>
                  <a:pt x="679147" y="67603"/>
                </a:lnTo>
                <a:lnTo>
                  <a:pt x="712089" y="84581"/>
                </a:lnTo>
                <a:lnTo>
                  <a:pt x="677037" y="152273"/>
                </a:lnTo>
                <a:lnTo>
                  <a:pt x="821078" y="152273"/>
                </a:lnTo>
                <a:lnTo>
                  <a:pt x="716534" y="0"/>
                </a:lnTo>
                <a:close/>
              </a:path>
              <a:path w="861695" h="689610">
                <a:moveTo>
                  <a:pt x="408305" y="143637"/>
                </a:moveTo>
                <a:lnTo>
                  <a:pt x="406273" y="144653"/>
                </a:lnTo>
                <a:lnTo>
                  <a:pt x="407640" y="144004"/>
                </a:lnTo>
                <a:lnTo>
                  <a:pt x="408305" y="143637"/>
                </a:lnTo>
                <a:close/>
              </a:path>
              <a:path w="861695" h="689610">
                <a:moveTo>
                  <a:pt x="407640" y="144004"/>
                </a:moveTo>
                <a:lnTo>
                  <a:pt x="406273" y="144653"/>
                </a:lnTo>
                <a:lnTo>
                  <a:pt x="406469" y="144653"/>
                </a:lnTo>
                <a:lnTo>
                  <a:pt x="407640" y="144004"/>
                </a:lnTo>
                <a:close/>
              </a:path>
              <a:path w="861695" h="689610">
                <a:moveTo>
                  <a:pt x="408416" y="143637"/>
                </a:moveTo>
                <a:lnTo>
                  <a:pt x="407640" y="144004"/>
                </a:lnTo>
                <a:lnTo>
                  <a:pt x="408416" y="143637"/>
                </a:lnTo>
                <a:close/>
              </a:path>
              <a:path w="861695" h="689610">
                <a:moveTo>
                  <a:pt x="428244" y="134238"/>
                </a:moveTo>
                <a:lnTo>
                  <a:pt x="425831" y="135255"/>
                </a:lnTo>
                <a:lnTo>
                  <a:pt x="427413" y="134632"/>
                </a:lnTo>
                <a:lnTo>
                  <a:pt x="428244" y="134238"/>
                </a:lnTo>
                <a:close/>
              </a:path>
              <a:path w="861695" h="689610">
                <a:moveTo>
                  <a:pt x="427413" y="134632"/>
                </a:moveTo>
                <a:lnTo>
                  <a:pt x="425831" y="135255"/>
                </a:lnTo>
                <a:lnTo>
                  <a:pt x="426100" y="135255"/>
                </a:lnTo>
                <a:lnTo>
                  <a:pt x="427413" y="134632"/>
                </a:lnTo>
                <a:close/>
              </a:path>
              <a:path w="861695" h="689610">
                <a:moveTo>
                  <a:pt x="428414" y="134238"/>
                </a:moveTo>
                <a:lnTo>
                  <a:pt x="428244" y="134238"/>
                </a:lnTo>
                <a:lnTo>
                  <a:pt x="427413" y="134632"/>
                </a:lnTo>
                <a:lnTo>
                  <a:pt x="428414" y="134238"/>
                </a:lnTo>
                <a:close/>
              </a:path>
              <a:path w="861695" h="689610">
                <a:moveTo>
                  <a:pt x="636896" y="131543"/>
                </a:moveTo>
                <a:lnTo>
                  <a:pt x="642257" y="134312"/>
                </a:lnTo>
                <a:lnTo>
                  <a:pt x="643210" y="132587"/>
                </a:lnTo>
                <a:lnTo>
                  <a:pt x="640080" y="132587"/>
                </a:lnTo>
                <a:lnTo>
                  <a:pt x="636896" y="131543"/>
                </a:lnTo>
                <a:close/>
              </a:path>
              <a:path w="861695" h="689610">
                <a:moveTo>
                  <a:pt x="634492" y="130301"/>
                </a:moveTo>
                <a:lnTo>
                  <a:pt x="636896" y="131543"/>
                </a:lnTo>
                <a:lnTo>
                  <a:pt x="640080" y="132587"/>
                </a:lnTo>
                <a:lnTo>
                  <a:pt x="634492" y="130301"/>
                </a:lnTo>
                <a:close/>
              </a:path>
              <a:path w="861695" h="689610">
                <a:moveTo>
                  <a:pt x="644474" y="130301"/>
                </a:moveTo>
                <a:lnTo>
                  <a:pt x="634492" y="130301"/>
                </a:lnTo>
                <a:lnTo>
                  <a:pt x="640080" y="132587"/>
                </a:lnTo>
                <a:lnTo>
                  <a:pt x="643210" y="132587"/>
                </a:lnTo>
                <a:lnTo>
                  <a:pt x="644474" y="130301"/>
                </a:lnTo>
                <a:close/>
              </a:path>
              <a:path w="861695" h="689610">
                <a:moveTo>
                  <a:pt x="617007" y="125019"/>
                </a:moveTo>
                <a:lnTo>
                  <a:pt x="636896" y="131543"/>
                </a:lnTo>
                <a:lnTo>
                  <a:pt x="634492" y="130301"/>
                </a:lnTo>
                <a:lnTo>
                  <a:pt x="644474" y="130301"/>
                </a:lnTo>
                <a:lnTo>
                  <a:pt x="647214" y="125349"/>
                </a:lnTo>
                <a:lnTo>
                  <a:pt x="618236" y="125349"/>
                </a:lnTo>
                <a:lnTo>
                  <a:pt x="617007" y="125019"/>
                </a:lnTo>
                <a:close/>
              </a:path>
              <a:path w="861695" h="689610">
                <a:moveTo>
                  <a:pt x="448437" y="126364"/>
                </a:moveTo>
                <a:lnTo>
                  <a:pt x="445643" y="127254"/>
                </a:lnTo>
                <a:lnTo>
                  <a:pt x="448207" y="126455"/>
                </a:lnTo>
                <a:lnTo>
                  <a:pt x="448437" y="126364"/>
                </a:lnTo>
                <a:close/>
              </a:path>
              <a:path w="861695" h="689610">
                <a:moveTo>
                  <a:pt x="448207" y="126455"/>
                </a:moveTo>
                <a:lnTo>
                  <a:pt x="445643" y="127254"/>
                </a:lnTo>
                <a:lnTo>
                  <a:pt x="446176" y="127254"/>
                </a:lnTo>
                <a:lnTo>
                  <a:pt x="448207" y="126455"/>
                </a:lnTo>
                <a:close/>
              </a:path>
              <a:path w="861695" h="689610">
                <a:moveTo>
                  <a:pt x="448497" y="126364"/>
                </a:moveTo>
                <a:lnTo>
                  <a:pt x="448207" y="126455"/>
                </a:lnTo>
                <a:lnTo>
                  <a:pt x="448497" y="126364"/>
                </a:lnTo>
                <a:close/>
              </a:path>
              <a:path w="861695" h="689610">
                <a:moveTo>
                  <a:pt x="616076" y="124713"/>
                </a:moveTo>
                <a:lnTo>
                  <a:pt x="617007" y="125019"/>
                </a:lnTo>
                <a:lnTo>
                  <a:pt x="618236" y="125349"/>
                </a:lnTo>
                <a:lnTo>
                  <a:pt x="616076" y="124713"/>
                </a:lnTo>
                <a:close/>
              </a:path>
              <a:path w="861695" h="689610">
                <a:moveTo>
                  <a:pt x="647565" y="124713"/>
                </a:moveTo>
                <a:lnTo>
                  <a:pt x="616076" y="124713"/>
                </a:lnTo>
                <a:lnTo>
                  <a:pt x="618236" y="125349"/>
                </a:lnTo>
                <a:lnTo>
                  <a:pt x="647214" y="125349"/>
                </a:lnTo>
                <a:lnTo>
                  <a:pt x="647565" y="124713"/>
                </a:lnTo>
                <a:close/>
              </a:path>
              <a:path w="861695" h="689610">
                <a:moveTo>
                  <a:pt x="594537" y="118987"/>
                </a:moveTo>
                <a:lnTo>
                  <a:pt x="617007" y="125019"/>
                </a:lnTo>
                <a:lnTo>
                  <a:pt x="616076" y="124713"/>
                </a:lnTo>
                <a:lnTo>
                  <a:pt x="647565" y="124713"/>
                </a:lnTo>
                <a:lnTo>
                  <a:pt x="650514" y="119380"/>
                </a:lnTo>
                <a:lnTo>
                  <a:pt x="596519" y="119380"/>
                </a:lnTo>
                <a:lnTo>
                  <a:pt x="594537" y="118987"/>
                </a:lnTo>
                <a:close/>
              </a:path>
              <a:path w="861695" h="689610">
                <a:moveTo>
                  <a:pt x="468884" y="120014"/>
                </a:moveTo>
                <a:lnTo>
                  <a:pt x="466217" y="120776"/>
                </a:lnTo>
                <a:lnTo>
                  <a:pt x="467118" y="120564"/>
                </a:lnTo>
                <a:lnTo>
                  <a:pt x="468884" y="120014"/>
                </a:lnTo>
                <a:close/>
              </a:path>
              <a:path w="861695" h="689610">
                <a:moveTo>
                  <a:pt x="467118" y="120564"/>
                </a:moveTo>
                <a:lnTo>
                  <a:pt x="466217" y="120776"/>
                </a:lnTo>
                <a:lnTo>
                  <a:pt x="466437" y="120776"/>
                </a:lnTo>
                <a:lnTo>
                  <a:pt x="467118" y="120564"/>
                </a:lnTo>
                <a:close/>
              </a:path>
              <a:path w="861695" h="689610">
                <a:moveTo>
                  <a:pt x="469455" y="120014"/>
                </a:moveTo>
                <a:lnTo>
                  <a:pt x="468884" y="120014"/>
                </a:lnTo>
                <a:lnTo>
                  <a:pt x="467118" y="120564"/>
                </a:lnTo>
                <a:lnTo>
                  <a:pt x="469455" y="120014"/>
                </a:lnTo>
                <a:close/>
              </a:path>
              <a:path w="861695" h="689610">
                <a:moveTo>
                  <a:pt x="594106" y="118872"/>
                </a:moveTo>
                <a:lnTo>
                  <a:pt x="594537" y="118987"/>
                </a:lnTo>
                <a:lnTo>
                  <a:pt x="596519" y="119380"/>
                </a:lnTo>
                <a:lnTo>
                  <a:pt x="594106" y="118872"/>
                </a:lnTo>
                <a:close/>
              </a:path>
              <a:path w="861695" h="689610">
                <a:moveTo>
                  <a:pt x="650795" y="118872"/>
                </a:moveTo>
                <a:lnTo>
                  <a:pt x="594106" y="118872"/>
                </a:lnTo>
                <a:lnTo>
                  <a:pt x="596519" y="119380"/>
                </a:lnTo>
                <a:lnTo>
                  <a:pt x="650514" y="119380"/>
                </a:lnTo>
                <a:lnTo>
                  <a:pt x="650795" y="118872"/>
                </a:lnTo>
                <a:close/>
              </a:path>
              <a:path w="861695" h="689610">
                <a:moveTo>
                  <a:pt x="574111" y="114945"/>
                </a:moveTo>
                <a:lnTo>
                  <a:pt x="594537" y="118987"/>
                </a:lnTo>
                <a:lnTo>
                  <a:pt x="594106" y="118872"/>
                </a:lnTo>
                <a:lnTo>
                  <a:pt x="650795" y="118872"/>
                </a:lnTo>
                <a:lnTo>
                  <a:pt x="652902" y="115062"/>
                </a:lnTo>
                <a:lnTo>
                  <a:pt x="575056" y="115062"/>
                </a:lnTo>
                <a:lnTo>
                  <a:pt x="574111" y="114945"/>
                </a:lnTo>
                <a:close/>
              </a:path>
              <a:path w="861695" h="689610">
                <a:moveTo>
                  <a:pt x="489966" y="115188"/>
                </a:moveTo>
                <a:lnTo>
                  <a:pt x="486791" y="115824"/>
                </a:lnTo>
                <a:lnTo>
                  <a:pt x="488043" y="115641"/>
                </a:lnTo>
                <a:lnTo>
                  <a:pt x="489966" y="115188"/>
                </a:lnTo>
                <a:close/>
              </a:path>
              <a:path w="861695" h="689610">
                <a:moveTo>
                  <a:pt x="488043" y="115641"/>
                </a:moveTo>
                <a:lnTo>
                  <a:pt x="486791" y="115824"/>
                </a:lnTo>
                <a:lnTo>
                  <a:pt x="487267" y="115824"/>
                </a:lnTo>
                <a:lnTo>
                  <a:pt x="488043" y="115641"/>
                </a:lnTo>
                <a:close/>
              </a:path>
              <a:path w="861695" h="689610">
                <a:moveTo>
                  <a:pt x="491145" y="115188"/>
                </a:moveTo>
                <a:lnTo>
                  <a:pt x="489966" y="115188"/>
                </a:lnTo>
                <a:lnTo>
                  <a:pt x="488043" y="115641"/>
                </a:lnTo>
                <a:lnTo>
                  <a:pt x="491145" y="115188"/>
                </a:lnTo>
                <a:close/>
              </a:path>
              <a:path w="861695" h="689610">
                <a:moveTo>
                  <a:pt x="572135" y="114554"/>
                </a:moveTo>
                <a:lnTo>
                  <a:pt x="574111" y="114945"/>
                </a:lnTo>
                <a:lnTo>
                  <a:pt x="575056" y="115062"/>
                </a:lnTo>
                <a:lnTo>
                  <a:pt x="572135" y="114554"/>
                </a:lnTo>
                <a:close/>
              </a:path>
              <a:path w="861695" h="689610">
                <a:moveTo>
                  <a:pt x="653183" y="114554"/>
                </a:moveTo>
                <a:lnTo>
                  <a:pt x="572135" y="114554"/>
                </a:lnTo>
                <a:lnTo>
                  <a:pt x="575056" y="115062"/>
                </a:lnTo>
                <a:lnTo>
                  <a:pt x="652902" y="115062"/>
                </a:lnTo>
                <a:lnTo>
                  <a:pt x="653183" y="114554"/>
                </a:lnTo>
                <a:close/>
              </a:path>
              <a:path w="861695" h="689610">
                <a:moveTo>
                  <a:pt x="552009" y="112210"/>
                </a:moveTo>
                <a:lnTo>
                  <a:pt x="574111" y="114945"/>
                </a:lnTo>
                <a:lnTo>
                  <a:pt x="572135" y="114554"/>
                </a:lnTo>
                <a:lnTo>
                  <a:pt x="653183" y="114554"/>
                </a:lnTo>
                <a:lnTo>
                  <a:pt x="654448" y="112268"/>
                </a:lnTo>
                <a:lnTo>
                  <a:pt x="553593" y="112268"/>
                </a:lnTo>
                <a:lnTo>
                  <a:pt x="552009" y="112210"/>
                </a:lnTo>
                <a:close/>
              </a:path>
              <a:path w="861695" h="689610">
                <a:moveTo>
                  <a:pt x="513334" y="112268"/>
                </a:moveTo>
                <a:lnTo>
                  <a:pt x="511175" y="112268"/>
                </a:lnTo>
                <a:lnTo>
                  <a:pt x="508762" y="112649"/>
                </a:lnTo>
                <a:lnTo>
                  <a:pt x="513334" y="112268"/>
                </a:lnTo>
                <a:close/>
              </a:path>
              <a:path w="861695" h="689610">
                <a:moveTo>
                  <a:pt x="550418" y="112013"/>
                </a:moveTo>
                <a:lnTo>
                  <a:pt x="552009" y="112210"/>
                </a:lnTo>
                <a:lnTo>
                  <a:pt x="553593" y="112268"/>
                </a:lnTo>
                <a:lnTo>
                  <a:pt x="550418" y="112013"/>
                </a:lnTo>
                <a:close/>
              </a:path>
              <a:path w="861695" h="689610">
                <a:moveTo>
                  <a:pt x="654588" y="112013"/>
                </a:moveTo>
                <a:lnTo>
                  <a:pt x="550418" y="112013"/>
                </a:lnTo>
                <a:lnTo>
                  <a:pt x="553593" y="112268"/>
                </a:lnTo>
                <a:lnTo>
                  <a:pt x="654448" y="112268"/>
                </a:lnTo>
                <a:lnTo>
                  <a:pt x="654588" y="112013"/>
                </a:lnTo>
                <a:close/>
              </a:path>
              <a:path w="861695" h="689610">
                <a:moveTo>
                  <a:pt x="654939" y="111379"/>
                </a:moveTo>
                <a:lnTo>
                  <a:pt x="531622" y="111379"/>
                </a:lnTo>
                <a:lnTo>
                  <a:pt x="530179" y="111423"/>
                </a:lnTo>
                <a:lnTo>
                  <a:pt x="552009" y="112210"/>
                </a:lnTo>
                <a:lnTo>
                  <a:pt x="550418" y="112013"/>
                </a:lnTo>
                <a:lnTo>
                  <a:pt x="654588" y="112013"/>
                </a:lnTo>
                <a:lnTo>
                  <a:pt x="654939" y="111379"/>
                </a:lnTo>
                <a:close/>
              </a:path>
              <a:path w="861695" h="689610">
                <a:moveTo>
                  <a:pt x="520954" y="111632"/>
                </a:moveTo>
                <a:lnTo>
                  <a:pt x="519175" y="111760"/>
                </a:lnTo>
                <a:lnTo>
                  <a:pt x="519577" y="111747"/>
                </a:lnTo>
                <a:lnTo>
                  <a:pt x="520954" y="111632"/>
                </a:lnTo>
                <a:close/>
              </a:path>
              <a:path w="861695" h="689610">
                <a:moveTo>
                  <a:pt x="523324" y="111632"/>
                </a:moveTo>
                <a:lnTo>
                  <a:pt x="520954" y="111632"/>
                </a:lnTo>
                <a:lnTo>
                  <a:pt x="519577" y="111747"/>
                </a:lnTo>
                <a:lnTo>
                  <a:pt x="523324" y="111632"/>
                </a:lnTo>
                <a:close/>
              </a:path>
              <a:path w="861695" h="689610">
                <a:moveTo>
                  <a:pt x="531622" y="111379"/>
                </a:moveTo>
                <a:lnTo>
                  <a:pt x="528955" y="111379"/>
                </a:lnTo>
                <a:lnTo>
                  <a:pt x="530179" y="111423"/>
                </a:lnTo>
                <a:lnTo>
                  <a:pt x="531622" y="111379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534" y="2387041"/>
            <a:ext cx="47466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434" dirty="0">
                <a:latin typeface="Arial"/>
                <a:cs typeface="Arial"/>
              </a:rPr>
              <a:t>Review</a:t>
            </a:r>
            <a:r>
              <a:rPr sz="6600" b="1" spc="-140" dirty="0">
                <a:latin typeface="Arial"/>
                <a:cs typeface="Arial"/>
              </a:rPr>
              <a:t> </a:t>
            </a:r>
            <a:r>
              <a:rPr sz="6600" b="1" spc="-330" dirty="0">
                <a:latin typeface="Arial"/>
                <a:cs typeface="Arial"/>
              </a:rPr>
              <a:t>Harta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76" y="597408"/>
            <a:ext cx="11512550" cy="5443855"/>
            <a:chOff x="455676" y="597408"/>
            <a:chExt cx="11512550" cy="5443855"/>
          </a:xfrm>
        </p:grpSpPr>
        <p:sp>
          <p:nvSpPr>
            <p:cNvPr id="3" name="object 3"/>
            <p:cNvSpPr/>
            <p:nvPr/>
          </p:nvSpPr>
          <p:spPr>
            <a:xfrm>
              <a:off x="455676" y="597408"/>
              <a:ext cx="11512296" cy="5443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4199" y="2391156"/>
              <a:ext cx="7231380" cy="928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398" y="2387041"/>
            <a:ext cx="692404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25" dirty="0">
                <a:latin typeface="Arial"/>
                <a:cs typeface="Arial"/>
              </a:rPr>
              <a:t>Cetak </a:t>
            </a:r>
            <a:r>
              <a:rPr sz="6600" b="1" spc="-415" dirty="0">
                <a:latin typeface="Arial"/>
                <a:cs typeface="Arial"/>
              </a:rPr>
              <a:t>Ikhtisar</a:t>
            </a:r>
            <a:r>
              <a:rPr sz="6600" b="1" spc="305" dirty="0">
                <a:latin typeface="Arial"/>
                <a:cs typeface="Arial"/>
              </a:rPr>
              <a:t> </a:t>
            </a:r>
            <a:r>
              <a:rPr sz="6600" b="1" spc="-330" dirty="0">
                <a:latin typeface="Arial"/>
                <a:cs typeface="Arial"/>
              </a:rPr>
              <a:t>Harta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1335"/>
            <a:ext cx="11519916" cy="613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33528"/>
            <a:ext cx="11519916" cy="611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8305" y="2387041"/>
            <a:ext cx="45885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395" dirty="0">
                <a:latin typeface="Arial"/>
                <a:cs typeface="Arial"/>
              </a:rPr>
              <a:t>Kirim</a:t>
            </a:r>
            <a:r>
              <a:rPr sz="6600" b="1" spc="-155" dirty="0">
                <a:latin typeface="Arial"/>
                <a:cs typeface="Arial"/>
              </a:rPr>
              <a:t> </a:t>
            </a:r>
            <a:r>
              <a:rPr sz="6600" b="1" spc="-700" dirty="0">
                <a:latin typeface="Arial"/>
                <a:cs typeface="Arial"/>
              </a:rPr>
              <a:t>LHKPN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329184"/>
            <a:ext cx="11518900" cy="5501640"/>
            <a:chOff x="245363" y="329184"/>
            <a:chExt cx="11518900" cy="5501640"/>
          </a:xfrm>
        </p:grpSpPr>
        <p:sp>
          <p:nvSpPr>
            <p:cNvPr id="3" name="object 3"/>
            <p:cNvSpPr/>
            <p:nvPr/>
          </p:nvSpPr>
          <p:spPr>
            <a:xfrm>
              <a:off x="245363" y="329184"/>
              <a:ext cx="11518392" cy="5501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6555" y="3557016"/>
              <a:ext cx="7193280" cy="989330"/>
            </a:xfrm>
            <a:custGeom>
              <a:avLst/>
              <a:gdLst/>
              <a:ahLst/>
              <a:cxnLst/>
              <a:rect l="l" t="t" r="r" b="b"/>
              <a:pathLst>
                <a:path w="7193280" h="989329">
                  <a:moveTo>
                    <a:pt x="7028434" y="0"/>
                  </a:moveTo>
                  <a:lnTo>
                    <a:pt x="164846" y="0"/>
                  </a:lnTo>
                  <a:lnTo>
                    <a:pt x="121017" y="5887"/>
                  </a:lnTo>
                  <a:lnTo>
                    <a:pt x="81637" y="22502"/>
                  </a:lnTo>
                  <a:lnTo>
                    <a:pt x="48275" y="48275"/>
                  </a:lnTo>
                  <a:lnTo>
                    <a:pt x="22502" y="81637"/>
                  </a:lnTo>
                  <a:lnTo>
                    <a:pt x="5887" y="121017"/>
                  </a:lnTo>
                  <a:lnTo>
                    <a:pt x="0" y="164846"/>
                  </a:lnTo>
                  <a:lnTo>
                    <a:pt x="0" y="824230"/>
                  </a:lnTo>
                  <a:lnTo>
                    <a:pt x="5887" y="868058"/>
                  </a:lnTo>
                  <a:lnTo>
                    <a:pt x="22502" y="907438"/>
                  </a:lnTo>
                  <a:lnTo>
                    <a:pt x="48275" y="940800"/>
                  </a:lnTo>
                  <a:lnTo>
                    <a:pt x="81637" y="966573"/>
                  </a:lnTo>
                  <a:lnTo>
                    <a:pt x="121017" y="983188"/>
                  </a:lnTo>
                  <a:lnTo>
                    <a:pt x="164846" y="989076"/>
                  </a:lnTo>
                  <a:lnTo>
                    <a:pt x="7028434" y="989076"/>
                  </a:lnTo>
                  <a:lnTo>
                    <a:pt x="7072262" y="983188"/>
                  </a:lnTo>
                  <a:lnTo>
                    <a:pt x="7111642" y="966573"/>
                  </a:lnTo>
                  <a:lnTo>
                    <a:pt x="7145004" y="940800"/>
                  </a:lnTo>
                  <a:lnTo>
                    <a:pt x="7170777" y="907438"/>
                  </a:lnTo>
                  <a:lnTo>
                    <a:pt x="7187392" y="868058"/>
                  </a:lnTo>
                  <a:lnTo>
                    <a:pt x="7193280" y="824230"/>
                  </a:lnTo>
                  <a:lnTo>
                    <a:pt x="7193280" y="164846"/>
                  </a:lnTo>
                  <a:lnTo>
                    <a:pt x="7187392" y="121017"/>
                  </a:lnTo>
                  <a:lnTo>
                    <a:pt x="7170777" y="81637"/>
                  </a:lnTo>
                  <a:lnTo>
                    <a:pt x="7145004" y="48275"/>
                  </a:lnTo>
                  <a:lnTo>
                    <a:pt x="7111642" y="22502"/>
                  </a:lnTo>
                  <a:lnTo>
                    <a:pt x="7072262" y="5887"/>
                  </a:lnTo>
                  <a:lnTo>
                    <a:pt x="70284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86527" y="3648532"/>
            <a:ext cx="33343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Menu</a:t>
            </a:r>
            <a:r>
              <a:rPr sz="2400" spc="-3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utama</a:t>
            </a:r>
            <a:endParaRPr sz="2400">
              <a:latin typeface="URW Gothic"/>
              <a:cs typeface="URW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e-filing saat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belum</a:t>
            </a:r>
            <a:r>
              <a:rPr sz="2400" spc="-13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diisi</a:t>
            </a:r>
            <a:endParaRPr sz="2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" y="507491"/>
            <a:ext cx="11519916" cy="5617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" y="445008"/>
            <a:ext cx="11251692" cy="5736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457200"/>
            <a:ext cx="11520170" cy="5718175"/>
            <a:chOff x="274320" y="457200"/>
            <a:chExt cx="11520170" cy="5718175"/>
          </a:xfrm>
        </p:grpSpPr>
        <p:sp>
          <p:nvSpPr>
            <p:cNvPr id="3" name="object 3"/>
            <p:cNvSpPr/>
            <p:nvPr/>
          </p:nvSpPr>
          <p:spPr>
            <a:xfrm>
              <a:off x="274320" y="457200"/>
              <a:ext cx="11519916" cy="5718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39300" y="5201411"/>
              <a:ext cx="1524000" cy="437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559308"/>
            <a:ext cx="11519916" cy="561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740" y="1132332"/>
            <a:ext cx="3121660" cy="289560"/>
          </a:xfrm>
          <a:prstGeom prst="rect">
            <a:avLst/>
          </a:prstGeom>
          <a:solidFill>
            <a:srgbClr val="818285"/>
          </a:solidFill>
        </p:spPr>
        <p:txBody>
          <a:bodyPr vert="horz" wrap="square" lIns="0" tIns="584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59"/>
              </a:spcBef>
            </a:pPr>
            <a:r>
              <a:rPr sz="1100" spc="-5" dirty="0">
                <a:solidFill>
                  <a:srgbClr val="FFFFFF"/>
                </a:solidFill>
                <a:latin typeface="URW Gothic"/>
                <a:cs typeface="URW Gothic"/>
              </a:rPr>
              <a:t>LAMPIRAN </a:t>
            </a:r>
            <a:r>
              <a:rPr sz="1100" dirty="0">
                <a:solidFill>
                  <a:srgbClr val="FFFFFF"/>
                </a:solidFill>
                <a:latin typeface="URW Gothic"/>
                <a:cs typeface="URW Gothic"/>
              </a:rPr>
              <a:t>4 – </a:t>
            </a:r>
            <a:r>
              <a:rPr sz="1100" spc="-10" dirty="0">
                <a:solidFill>
                  <a:srgbClr val="FFFFFF"/>
                </a:solidFill>
                <a:latin typeface="URW Gothic"/>
                <a:cs typeface="URW Gothic"/>
              </a:rPr>
              <a:t>SURAT</a:t>
            </a:r>
            <a:r>
              <a:rPr sz="1100" spc="-1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URW Gothic"/>
                <a:cs typeface="URW Gothic"/>
              </a:rPr>
              <a:t>KUASA</a:t>
            </a:r>
            <a:endParaRPr sz="1100">
              <a:latin typeface="URW Gothic"/>
              <a:cs typeface="URW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740" y="2514600"/>
            <a:ext cx="10538460" cy="2133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745"/>
              </a:spcBef>
            </a:pP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(Selanjutnya disebut sebagai /”Pemberi</a:t>
            </a:r>
            <a:r>
              <a:rPr sz="900" spc="55" dirty="0">
                <a:solidFill>
                  <a:srgbClr val="3A3838"/>
                </a:solidFill>
                <a:latin typeface="URW Gothic"/>
                <a:cs typeface="URW Gothic"/>
              </a:rPr>
              <a:t>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kuasa”</a:t>
            </a:r>
            <a:endParaRPr sz="900">
              <a:latin typeface="URW Gothic"/>
              <a:cs typeface="URW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URW Gothic"/>
              <a:cs typeface="URW Gothic"/>
            </a:endParaRPr>
          </a:p>
          <a:p>
            <a:pPr marL="202565">
              <a:lnSpc>
                <a:spcPct val="100000"/>
              </a:lnSpc>
            </a:pP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Dengan </a:t>
            </a:r>
            <a:r>
              <a:rPr sz="900" dirty="0">
                <a:solidFill>
                  <a:srgbClr val="3A3838"/>
                </a:solidFill>
                <a:latin typeface="URW Gothic"/>
                <a:cs typeface="URW Gothic"/>
              </a:rPr>
              <a:t>ini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memberikan kuasa dengan hak subtitusi</a:t>
            </a:r>
            <a:r>
              <a:rPr sz="900" spc="-20" dirty="0">
                <a:solidFill>
                  <a:srgbClr val="3A3838"/>
                </a:solidFill>
                <a:latin typeface="URW Gothic"/>
                <a:cs typeface="URW Gothic"/>
              </a:rPr>
              <a:t>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kepada</a:t>
            </a:r>
            <a:endParaRPr sz="900">
              <a:latin typeface="URW Gothic"/>
              <a:cs typeface="URW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URW Gothic"/>
              <a:cs typeface="URW Gothic"/>
            </a:endParaRPr>
          </a:p>
          <a:p>
            <a:pPr marL="202565" marR="28956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Pimpinan Komisi Pemberantasan Korupsi </a:t>
            </a:r>
            <a:r>
              <a:rPr sz="900" spc="-10" dirty="0">
                <a:solidFill>
                  <a:srgbClr val="3A3838"/>
                </a:solidFill>
                <a:latin typeface="URW Gothic"/>
                <a:cs typeface="URW Gothic"/>
              </a:rPr>
              <a:t>(“KPK”),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beralamat di gedung Merah Putih KPK </a:t>
            </a:r>
            <a:r>
              <a:rPr sz="900" dirty="0">
                <a:solidFill>
                  <a:srgbClr val="3A3838"/>
                </a:solidFill>
                <a:latin typeface="URW Gothic"/>
                <a:cs typeface="URW Gothic"/>
              </a:rPr>
              <a:t>– Jl.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Kuningan Persada Kav.4, Setiabudi, Jakarta, </a:t>
            </a:r>
            <a:r>
              <a:rPr sz="900" dirty="0">
                <a:solidFill>
                  <a:srgbClr val="3A3838"/>
                </a:solidFill>
                <a:latin typeface="URW Gothic"/>
                <a:cs typeface="URW Gothic"/>
              </a:rPr>
              <a:t>12950, Indonesia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yang bertinfak </a:t>
            </a:r>
            <a:r>
              <a:rPr sz="900" dirty="0">
                <a:solidFill>
                  <a:srgbClr val="3A3838"/>
                </a:solidFill>
                <a:latin typeface="URW Gothic"/>
                <a:cs typeface="URW Gothic"/>
              </a:rPr>
              <a:t>baik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secara  </a:t>
            </a:r>
            <a:r>
              <a:rPr sz="900" spc="-10" dirty="0">
                <a:solidFill>
                  <a:srgbClr val="3A3838"/>
                </a:solidFill>
                <a:latin typeface="URW Gothic"/>
                <a:cs typeface="URW Gothic"/>
              </a:rPr>
              <a:t>bersama-sama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maupun sendiri sendiri </a:t>
            </a:r>
            <a:r>
              <a:rPr sz="900" spc="-10" dirty="0">
                <a:solidFill>
                  <a:srgbClr val="3A3838"/>
                </a:solidFill>
                <a:latin typeface="URW Gothic"/>
                <a:cs typeface="URW Gothic"/>
              </a:rPr>
              <a:t>(selanjutnya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disebut “Penerima</a:t>
            </a:r>
            <a:r>
              <a:rPr sz="900" spc="80" dirty="0">
                <a:solidFill>
                  <a:srgbClr val="3A3838"/>
                </a:solidFill>
                <a:latin typeface="URW Gothic"/>
                <a:cs typeface="URW Gothic"/>
              </a:rPr>
              <a:t> </a:t>
            </a:r>
            <a:r>
              <a:rPr sz="900" spc="-5" dirty="0">
                <a:solidFill>
                  <a:srgbClr val="3A3838"/>
                </a:solidFill>
                <a:latin typeface="URW Gothic"/>
                <a:cs typeface="URW Gothic"/>
              </a:rPr>
              <a:t>Kuasa”</a:t>
            </a:r>
            <a:endParaRPr sz="900">
              <a:latin typeface="URW Gothic"/>
              <a:cs typeface="URW Gothic"/>
            </a:endParaRPr>
          </a:p>
          <a:p>
            <a:pPr>
              <a:lnSpc>
                <a:spcPct val="100000"/>
              </a:lnSpc>
            </a:pPr>
            <a:endParaRPr sz="850">
              <a:latin typeface="URW Gothic"/>
              <a:cs typeface="URW Gothic"/>
            </a:endParaRPr>
          </a:p>
          <a:p>
            <a:pPr marR="1270" algn="ctr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solidFill>
                  <a:srgbClr val="3A3838"/>
                </a:solidFill>
                <a:latin typeface="Gothic Uralic"/>
                <a:cs typeface="Gothic Uralic"/>
              </a:rPr>
              <a:t>--KHUSUS--</a:t>
            </a:r>
            <a:endParaRPr sz="900">
              <a:latin typeface="Gothic Uralic"/>
              <a:cs typeface="Gothic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9300" y="5201411"/>
            <a:ext cx="1524000" cy="4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7698" y="1980387"/>
            <a:ext cx="6236335" cy="296926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 algn="ctr">
              <a:lnSpc>
                <a:spcPts val="7130"/>
              </a:lnSpc>
              <a:spcBef>
                <a:spcPts val="994"/>
              </a:spcBef>
            </a:pPr>
            <a:r>
              <a:rPr sz="6600" b="1" spc="-685" dirty="0">
                <a:latin typeface="Arial"/>
                <a:cs typeface="Arial"/>
              </a:rPr>
              <a:t>Token </a:t>
            </a:r>
            <a:r>
              <a:rPr sz="6600" b="1" spc="-484" dirty="0">
                <a:latin typeface="Arial"/>
                <a:cs typeface="Arial"/>
              </a:rPr>
              <a:t>Pengiriman  </a:t>
            </a:r>
            <a:r>
              <a:rPr sz="6600" b="1" spc="-700" dirty="0">
                <a:latin typeface="Arial"/>
                <a:cs typeface="Arial"/>
              </a:rPr>
              <a:t>LHKPN</a:t>
            </a:r>
            <a:endParaRPr sz="6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600" b="1" spc="-160" dirty="0">
                <a:solidFill>
                  <a:srgbClr val="C00000"/>
                </a:solidFill>
                <a:latin typeface="Arial"/>
                <a:cs typeface="Arial"/>
              </a:rPr>
              <a:t>via</a:t>
            </a:r>
            <a:r>
              <a:rPr sz="66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600" b="1" spc="-290" dirty="0">
                <a:solidFill>
                  <a:srgbClr val="C00000"/>
                </a:solidFill>
                <a:latin typeface="Arial"/>
                <a:cs typeface="Arial"/>
              </a:rPr>
              <a:t>e-mail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266700"/>
            <a:ext cx="11242675" cy="5694045"/>
            <a:chOff x="501333" y="266700"/>
            <a:chExt cx="11242675" cy="5694045"/>
          </a:xfrm>
        </p:grpSpPr>
        <p:sp>
          <p:nvSpPr>
            <p:cNvPr id="3" name="object 3"/>
            <p:cNvSpPr/>
            <p:nvPr/>
          </p:nvSpPr>
          <p:spPr>
            <a:xfrm>
              <a:off x="1351788" y="266700"/>
              <a:ext cx="2927985" cy="5346700"/>
            </a:xfrm>
            <a:custGeom>
              <a:avLst/>
              <a:gdLst/>
              <a:ahLst/>
              <a:cxnLst/>
              <a:rect l="l" t="t" r="r" b="b"/>
              <a:pathLst>
                <a:path w="2927985" h="5346700">
                  <a:moveTo>
                    <a:pt x="2329941" y="0"/>
                  </a:moveTo>
                  <a:lnTo>
                    <a:pt x="597662" y="0"/>
                  </a:lnTo>
                  <a:lnTo>
                    <a:pt x="548610" y="1823"/>
                  </a:lnTo>
                  <a:lnTo>
                    <a:pt x="500658" y="7197"/>
                  </a:lnTo>
                  <a:lnTo>
                    <a:pt x="453956" y="15977"/>
                  </a:lnTo>
                  <a:lnTo>
                    <a:pt x="408659" y="28018"/>
                  </a:lnTo>
                  <a:lnTo>
                    <a:pt x="364920" y="43174"/>
                  </a:lnTo>
                  <a:lnTo>
                    <a:pt x="322892" y="61300"/>
                  </a:lnTo>
                  <a:lnTo>
                    <a:pt x="282729" y="82251"/>
                  </a:lnTo>
                  <a:lnTo>
                    <a:pt x="244583" y="105883"/>
                  </a:lnTo>
                  <a:lnTo>
                    <a:pt x="208608" y="132050"/>
                  </a:lnTo>
                  <a:lnTo>
                    <a:pt x="174958" y="160607"/>
                  </a:lnTo>
                  <a:lnTo>
                    <a:pt x="143785" y="191409"/>
                  </a:lnTo>
                  <a:lnTo>
                    <a:pt x="115242" y="224311"/>
                  </a:lnTo>
                  <a:lnTo>
                    <a:pt x="89484" y="259168"/>
                  </a:lnTo>
                  <a:lnTo>
                    <a:pt x="66663" y="295835"/>
                  </a:lnTo>
                  <a:lnTo>
                    <a:pt x="46932" y="334166"/>
                  </a:lnTo>
                  <a:lnTo>
                    <a:pt x="30445" y="374018"/>
                  </a:lnTo>
                  <a:lnTo>
                    <a:pt x="17355" y="415243"/>
                  </a:lnTo>
                  <a:lnTo>
                    <a:pt x="7815" y="457699"/>
                  </a:lnTo>
                  <a:lnTo>
                    <a:pt x="1979" y="501239"/>
                  </a:lnTo>
                  <a:lnTo>
                    <a:pt x="0" y="545719"/>
                  </a:lnTo>
                  <a:lnTo>
                    <a:pt x="0" y="4800473"/>
                  </a:lnTo>
                  <a:lnTo>
                    <a:pt x="1979" y="4845261"/>
                  </a:lnTo>
                  <a:lnTo>
                    <a:pt x="7815" y="4889048"/>
                  </a:lnTo>
                  <a:lnTo>
                    <a:pt x="17355" y="4931691"/>
                  </a:lnTo>
                  <a:lnTo>
                    <a:pt x="30445" y="4973051"/>
                  </a:lnTo>
                  <a:lnTo>
                    <a:pt x="46932" y="5012989"/>
                  </a:lnTo>
                  <a:lnTo>
                    <a:pt x="66663" y="5051364"/>
                  </a:lnTo>
                  <a:lnTo>
                    <a:pt x="89484" y="5088037"/>
                  </a:lnTo>
                  <a:lnTo>
                    <a:pt x="115242" y="5122868"/>
                  </a:lnTo>
                  <a:lnTo>
                    <a:pt x="143785" y="5155716"/>
                  </a:lnTo>
                  <a:lnTo>
                    <a:pt x="174958" y="5186441"/>
                  </a:lnTo>
                  <a:lnTo>
                    <a:pt x="208608" y="5214905"/>
                  </a:lnTo>
                  <a:lnTo>
                    <a:pt x="244583" y="5240966"/>
                  </a:lnTo>
                  <a:lnTo>
                    <a:pt x="282729" y="5264486"/>
                  </a:lnTo>
                  <a:lnTo>
                    <a:pt x="322892" y="5285323"/>
                  </a:lnTo>
                  <a:lnTo>
                    <a:pt x="364920" y="5303339"/>
                  </a:lnTo>
                  <a:lnTo>
                    <a:pt x="408659" y="5318393"/>
                  </a:lnTo>
                  <a:lnTo>
                    <a:pt x="453956" y="5330345"/>
                  </a:lnTo>
                  <a:lnTo>
                    <a:pt x="500658" y="5339055"/>
                  </a:lnTo>
                  <a:lnTo>
                    <a:pt x="548610" y="5344384"/>
                  </a:lnTo>
                  <a:lnTo>
                    <a:pt x="597662" y="5346192"/>
                  </a:lnTo>
                  <a:lnTo>
                    <a:pt x="2329941" y="5346192"/>
                  </a:lnTo>
                  <a:lnTo>
                    <a:pt x="2378649" y="5344384"/>
                  </a:lnTo>
                  <a:lnTo>
                    <a:pt x="2426328" y="5339055"/>
                  </a:lnTo>
                  <a:lnTo>
                    <a:pt x="2472821" y="5330345"/>
                  </a:lnTo>
                  <a:lnTo>
                    <a:pt x="2517969" y="5318393"/>
                  </a:lnTo>
                  <a:lnTo>
                    <a:pt x="2561611" y="5303339"/>
                  </a:lnTo>
                  <a:lnTo>
                    <a:pt x="2603591" y="5285323"/>
                  </a:lnTo>
                  <a:lnTo>
                    <a:pt x="2643747" y="5264486"/>
                  </a:lnTo>
                  <a:lnTo>
                    <a:pt x="2681923" y="5240966"/>
                  </a:lnTo>
                  <a:lnTo>
                    <a:pt x="2717957" y="5214905"/>
                  </a:lnTo>
                  <a:lnTo>
                    <a:pt x="2751693" y="5186441"/>
                  </a:lnTo>
                  <a:lnTo>
                    <a:pt x="2782970" y="5155716"/>
                  </a:lnTo>
                  <a:lnTo>
                    <a:pt x="2811629" y="5122868"/>
                  </a:lnTo>
                  <a:lnTo>
                    <a:pt x="2837512" y="5088037"/>
                  </a:lnTo>
                  <a:lnTo>
                    <a:pt x="2860460" y="5051364"/>
                  </a:lnTo>
                  <a:lnTo>
                    <a:pt x="2880314" y="5012989"/>
                  </a:lnTo>
                  <a:lnTo>
                    <a:pt x="2896914" y="4973051"/>
                  </a:lnTo>
                  <a:lnTo>
                    <a:pt x="2910102" y="4931691"/>
                  </a:lnTo>
                  <a:lnTo>
                    <a:pt x="2919719" y="4889048"/>
                  </a:lnTo>
                  <a:lnTo>
                    <a:pt x="2925606" y="4845261"/>
                  </a:lnTo>
                  <a:lnTo>
                    <a:pt x="2927604" y="4800473"/>
                  </a:lnTo>
                  <a:lnTo>
                    <a:pt x="2927604" y="545719"/>
                  </a:lnTo>
                  <a:lnTo>
                    <a:pt x="2925606" y="501239"/>
                  </a:lnTo>
                  <a:lnTo>
                    <a:pt x="2919719" y="457699"/>
                  </a:lnTo>
                  <a:lnTo>
                    <a:pt x="2910102" y="415243"/>
                  </a:lnTo>
                  <a:lnTo>
                    <a:pt x="2896914" y="374018"/>
                  </a:lnTo>
                  <a:lnTo>
                    <a:pt x="2880314" y="334166"/>
                  </a:lnTo>
                  <a:lnTo>
                    <a:pt x="2860460" y="295835"/>
                  </a:lnTo>
                  <a:lnTo>
                    <a:pt x="2837512" y="259168"/>
                  </a:lnTo>
                  <a:lnTo>
                    <a:pt x="2811629" y="224311"/>
                  </a:lnTo>
                  <a:lnTo>
                    <a:pt x="2782970" y="191409"/>
                  </a:lnTo>
                  <a:lnTo>
                    <a:pt x="2751693" y="160607"/>
                  </a:lnTo>
                  <a:lnTo>
                    <a:pt x="2717957" y="132050"/>
                  </a:lnTo>
                  <a:lnTo>
                    <a:pt x="2681923" y="105883"/>
                  </a:lnTo>
                  <a:lnTo>
                    <a:pt x="2643747" y="82251"/>
                  </a:lnTo>
                  <a:lnTo>
                    <a:pt x="2603591" y="61300"/>
                  </a:lnTo>
                  <a:lnTo>
                    <a:pt x="2561611" y="43174"/>
                  </a:lnTo>
                  <a:lnTo>
                    <a:pt x="2517969" y="28018"/>
                  </a:lnTo>
                  <a:lnTo>
                    <a:pt x="2472821" y="15977"/>
                  </a:lnTo>
                  <a:lnTo>
                    <a:pt x="2426328" y="7197"/>
                  </a:lnTo>
                  <a:lnTo>
                    <a:pt x="2378649" y="1823"/>
                  </a:lnTo>
                  <a:lnTo>
                    <a:pt x="23299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7819" y="673608"/>
              <a:ext cx="2415539" cy="4291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5851" y="505510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5851" y="505510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42" y="2705100"/>
              <a:ext cx="4979924" cy="1588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6396" y="266700"/>
              <a:ext cx="4725924" cy="5693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429" y="2387041"/>
            <a:ext cx="64135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25" dirty="0">
                <a:latin typeface="Arial"/>
                <a:cs typeface="Arial"/>
              </a:rPr>
              <a:t>Cetak </a:t>
            </a:r>
            <a:r>
              <a:rPr sz="6600" b="1" spc="-560" dirty="0">
                <a:latin typeface="Arial"/>
                <a:cs typeface="Arial"/>
              </a:rPr>
              <a:t>Surat</a:t>
            </a:r>
            <a:r>
              <a:rPr sz="6600" b="1" spc="330" dirty="0">
                <a:latin typeface="Arial"/>
                <a:cs typeface="Arial"/>
              </a:rPr>
              <a:t> </a:t>
            </a:r>
            <a:r>
              <a:rPr sz="6600" b="1" spc="-509" dirty="0">
                <a:latin typeface="Arial"/>
                <a:cs typeface="Arial"/>
              </a:rPr>
              <a:t>Kuasa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3" y="483107"/>
            <a:ext cx="11242675" cy="5196840"/>
            <a:chOff x="501333" y="483107"/>
            <a:chExt cx="11242675" cy="5196840"/>
          </a:xfrm>
        </p:grpSpPr>
        <p:sp>
          <p:nvSpPr>
            <p:cNvPr id="3" name="object 3"/>
            <p:cNvSpPr/>
            <p:nvPr/>
          </p:nvSpPr>
          <p:spPr>
            <a:xfrm>
              <a:off x="576072" y="483107"/>
              <a:ext cx="10992611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70632" y="1766316"/>
              <a:ext cx="1437640" cy="449580"/>
            </a:xfrm>
            <a:custGeom>
              <a:avLst/>
              <a:gdLst/>
              <a:ahLst/>
              <a:cxnLst/>
              <a:rect l="l" t="t" r="r" b="b"/>
              <a:pathLst>
                <a:path w="1437639" h="449580">
                  <a:moveTo>
                    <a:pt x="1362202" y="0"/>
                  </a:moveTo>
                  <a:lnTo>
                    <a:pt x="74930" y="0"/>
                  </a:lnTo>
                  <a:lnTo>
                    <a:pt x="45755" y="5885"/>
                  </a:lnTo>
                  <a:lnTo>
                    <a:pt x="21939" y="21939"/>
                  </a:lnTo>
                  <a:lnTo>
                    <a:pt x="5885" y="45755"/>
                  </a:lnTo>
                  <a:lnTo>
                    <a:pt x="0" y="74930"/>
                  </a:lnTo>
                  <a:lnTo>
                    <a:pt x="0" y="374650"/>
                  </a:lnTo>
                  <a:lnTo>
                    <a:pt x="5885" y="403824"/>
                  </a:lnTo>
                  <a:lnTo>
                    <a:pt x="21939" y="427640"/>
                  </a:lnTo>
                  <a:lnTo>
                    <a:pt x="45755" y="443694"/>
                  </a:lnTo>
                  <a:lnTo>
                    <a:pt x="74930" y="449580"/>
                  </a:lnTo>
                  <a:lnTo>
                    <a:pt x="1362202" y="449580"/>
                  </a:lnTo>
                  <a:lnTo>
                    <a:pt x="1391376" y="443694"/>
                  </a:lnTo>
                  <a:lnTo>
                    <a:pt x="1415192" y="427640"/>
                  </a:lnTo>
                  <a:lnTo>
                    <a:pt x="1431246" y="403824"/>
                  </a:lnTo>
                  <a:lnTo>
                    <a:pt x="1437132" y="374650"/>
                  </a:lnTo>
                  <a:lnTo>
                    <a:pt x="1437132" y="74930"/>
                  </a:lnTo>
                  <a:lnTo>
                    <a:pt x="1431246" y="45755"/>
                  </a:lnTo>
                  <a:lnTo>
                    <a:pt x="1415192" y="21939"/>
                  </a:lnTo>
                  <a:lnTo>
                    <a:pt x="1391376" y="5885"/>
                  </a:lnTo>
                  <a:lnTo>
                    <a:pt x="1362202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75279" y="1853260"/>
            <a:ext cx="1228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MAILBOX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3039" y="1403477"/>
            <a:ext cx="895350" cy="573405"/>
          </a:xfrm>
          <a:custGeom>
            <a:avLst/>
            <a:gdLst/>
            <a:ahLst/>
            <a:cxnLst/>
            <a:rect l="l" t="t" r="r" b="b"/>
            <a:pathLst>
              <a:path w="895350" h="573405">
                <a:moveTo>
                  <a:pt x="77829" y="223569"/>
                </a:moveTo>
                <a:lnTo>
                  <a:pt x="76511" y="249936"/>
                </a:lnTo>
                <a:lnTo>
                  <a:pt x="76431" y="254888"/>
                </a:lnTo>
                <a:lnTo>
                  <a:pt x="78740" y="282956"/>
                </a:lnTo>
                <a:lnTo>
                  <a:pt x="88561" y="337704"/>
                </a:lnTo>
                <a:lnTo>
                  <a:pt x="106934" y="389509"/>
                </a:lnTo>
                <a:lnTo>
                  <a:pt x="135381" y="436118"/>
                </a:lnTo>
                <a:lnTo>
                  <a:pt x="171323" y="474472"/>
                </a:lnTo>
                <a:lnTo>
                  <a:pt x="212471" y="504951"/>
                </a:lnTo>
                <a:lnTo>
                  <a:pt x="257048" y="528447"/>
                </a:lnTo>
                <a:lnTo>
                  <a:pt x="303530" y="546100"/>
                </a:lnTo>
                <a:lnTo>
                  <a:pt x="350519" y="558673"/>
                </a:lnTo>
                <a:lnTo>
                  <a:pt x="396748" y="566927"/>
                </a:lnTo>
                <a:lnTo>
                  <a:pt x="441198" y="571753"/>
                </a:lnTo>
                <a:lnTo>
                  <a:pt x="485140" y="573405"/>
                </a:lnTo>
                <a:lnTo>
                  <a:pt x="508254" y="571753"/>
                </a:lnTo>
                <a:lnTo>
                  <a:pt x="553719" y="564007"/>
                </a:lnTo>
                <a:lnTo>
                  <a:pt x="598678" y="551561"/>
                </a:lnTo>
                <a:lnTo>
                  <a:pt x="642493" y="535559"/>
                </a:lnTo>
                <a:lnTo>
                  <a:pt x="685546" y="516889"/>
                </a:lnTo>
                <a:lnTo>
                  <a:pt x="703630" y="507664"/>
                </a:lnTo>
                <a:lnTo>
                  <a:pt x="695319" y="497205"/>
                </a:lnTo>
                <a:lnTo>
                  <a:pt x="481330" y="497205"/>
                </a:lnTo>
                <a:lnTo>
                  <a:pt x="481806" y="497172"/>
                </a:lnTo>
                <a:lnTo>
                  <a:pt x="474471" y="497077"/>
                </a:lnTo>
                <a:lnTo>
                  <a:pt x="466598" y="497077"/>
                </a:lnTo>
                <a:lnTo>
                  <a:pt x="464572" y="496951"/>
                </a:lnTo>
                <a:lnTo>
                  <a:pt x="448538" y="495935"/>
                </a:lnTo>
                <a:lnTo>
                  <a:pt x="447929" y="495935"/>
                </a:lnTo>
                <a:lnTo>
                  <a:pt x="446531" y="495808"/>
                </a:lnTo>
                <a:lnTo>
                  <a:pt x="428402" y="494030"/>
                </a:lnTo>
                <a:lnTo>
                  <a:pt x="428117" y="494030"/>
                </a:lnTo>
                <a:lnTo>
                  <a:pt x="406781" y="491363"/>
                </a:lnTo>
                <a:lnTo>
                  <a:pt x="407251" y="491363"/>
                </a:lnTo>
                <a:lnTo>
                  <a:pt x="388060" y="488314"/>
                </a:lnTo>
                <a:lnTo>
                  <a:pt x="387858" y="488314"/>
                </a:lnTo>
                <a:lnTo>
                  <a:pt x="386461" y="488061"/>
                </a:lnTo>
                <a:lnTo>
                  <a:pt x="367941" y="484377"/>
                </a:lnTo>
                <a:lnTo>
                  <a:pt x="367665" y="484377"/>
                </a:lnTo>
                <a:lnTo>
                  <a:pt x="366013" y="483997"/>
                </a:lnTo>
                <a:lnTo>
                  <a:pt x="347901" y="479551"/>
                </a:lnTo>
                <a:lnTo>
                  <a:pt x="347344" y="479551"/>
                </a:lnTo>
                <a:lnTo>
                  <a:pt x="327799" y="473837"/>
                </a:lnTo>
                <a:lnTo>
                  <a:pt x="327533" y="473837"/>
                </a:lnTo>
                <a:lnTo>
                  <a:pt x="325628" y="473201"/>
                </a:lnTo>
                <a:lnTo>
                  <a:pt x="308504" y="467233"/>
                </a:lnTo>
                <a:lnTo>
                  <a:pt x="308102" y="467233"/>
                </a:lnTo>
                <a:lnTo>
                  <a:pt x="305943" y="466344"/>
                </a:lnTo>
                <a:lnTo>
                  <a:pt x="289272" y="459359"/>
                </a:lnTo>
                <a:lnTo>
                  <a:pt x="289052" y="459359"/>
                </a:lnTo>
                <a:lnTo>
                  <a:pt x="287147" y="458470"/>
                </a:lnTo>
                <a:lnTo>
                  <a:pt x="271370" y="450850"/>
                </a:lnTo>
                <a:lnTo>
                  <a:pt x="271144" y="450850"/>
                </a:lnTo>
                <a:lnTo>
                  <a:pt x="268731" y="449580"/>
                </a:lnTo>
                <a:lnTo>
                  <a:pt x="268936" y="449580"/>
                </a:lnTo>
                <a:lnTo>
                  <a:pt x="254142" y="441071"/>
                </a:lnTo>
                <a:lnTo>
                  <a:pt x="254000" y="441071"/>
                </a:lnTo>
                <a:lnTo>
                  <a:pt x="251713" y="439674"/>
                </a:lnTo>
                <a:lnTo>
                  <a:pt x="251939" y="439674"/>
                </a:lnTo>
                <a:lnTo>
                  <a:pt x="238454" y="430530"/>
                </a:lnTo>
                <a:lnTo>
                  <a:pt x="238125" y="430530"/>
                </a:lnTo>
                <a:lnTo>
                  <a:pt x="235458" y="428498"/>
                </a:lnTo>
                <a:lnTo>
                  <a:pt x="235621" y="428498"/>
                </a:lnTo>
                <a:lnTo>
                  <a:pt x="223259" y="418464"/>
                </a:lnTo>
                <a:lnTo>
                  <a:pt x="223012" y="418464"/>
                </a:lnTo>
                <a:lnTo>
                  <a:pt x="220599" y="416306"/>
                </a:lnTo>
                <a:lnTo>
                  <a:pt x="220782" y="416306"/>
                </a:lnTo>
                <a:lnTo>
                  <a:pt x="209767" y="405638"/>
                </a:lnTo>
                <a:lnTo>
                  <a:pt x="209423" y="405638"/>
                </a:lnTo>
                <a:lnTo>
                  <a:pt x="206883" y="402844"/>
                </a:lnTo>
                <a:lnTo>
                  <a:pt x="207060" y="402844"/>
                </a:lnTo>
                <a:lnTo>
                  <a:pt x="197287" y="391287"/>
                </a:lnTo>
                <a:lnTo>
                  <a:pt x="197104" y="391287"/>
                </a:lnTo>
                <a:lnTo>
                  <a:pt x="194818" y="388365"/>
                </a:lnTo>
                <a:lnTo>
                  <a:pt x="195078" y="388365"/>
                </a:lnTo>
                <a:lnTo>
                  <a:pt x="186361" y="375793"/>
                </a:lnTo>
                <a:lnTo>
                  <a:pt x="186055" y="375793"/>
                </a:lnTo>
                <a:lnTo>
                  <a:pt x="183896" y="372237"/>
                </a:lnTo>
                <a:lnTo>
                  <a:pt x="184157" y="372237"/>
                </a:lnTo>
                <a:lnTo>
                  <a:pt x="177039" y="358901"/>
                </a:lnTo>
                <a:lnTo>
                  <a:pt x="176656" y="358901"/>
                </a:lnTo>
                <a:lnTo>
                  <a:pt x="175006" y="355092"/>
                </a:lnTo>
                <a:lnTo>
                  <a:pt x="169095" y="340106"/>
                </a:lnTo>
                <a:lnTo>
                  <a:pt x="168910" y="340106"/>
                </a:lnTo>
                <a:lnTo>
                  <a:pt x="167767" y="336803"/>
                </a:lnTo>
                <a:lnTo>
                  <a:pt x="167917" y="336803"/>
                </a:lnTo>
                <a:lnTo>
                  <a:pt x="162841" y="319913"/>
                </a:lnTo>
                <a:lnTo>
                  <a:pt x="162687" y="319913"/>
                </a:lnTo>
                <a:lnTo>
                  <a:pt x="161925" y="316864"/>
                </a:lnTo>
                <a:lnTo>
                  <a:pt x="157914" y="298323"/>
                </a:lnTo>
                <a:lnTo>
                  <a:pt x="157353" y="295783"/>
                </a:lnTo>
                <a:lnTo>
                  <a:pt x="157499" y="295783"/>
                </a:lnTo>
                <a:lnTo>
                  <a:pt x="154629" y="275589"/>
                </a:lnTo>
                <a:lnTo>
                  <a:pt x="154423" y="274366"/>
                </a:lnTo>
                <a:lnTo>
                  <a:pt x="154366" y="273303"/>
                </a:lnTo>
                <a:lnTo>
                  <a:pt x="152816" y="254888"/>
                </a:lnTo>
                <a:lnTo>
                  <a:pt x="152527" y="254888"/>
                </a:lnTo>
                <a:lnTo>
                  <a:pt x="152400" y="249936"/>
                </a:lnTo>
                <a:lnTo>
                  <a:pt x="152774" y="249936"/>
                </a:lnTo>
                <a:lnTo>
                  <a:pt x="153688" y="231664"/>
                </a:lnTo>
                <a:lnTo>
                  <a:pt x="77829" y="223569"/>
                </a:lnTo>
                <a:close/>
              </a:path>
              <a:path w="895350" h="573405">
                <a:moveTo>
                  <a:pt x="888151" y="391413"/>
                </a:moveTo>
                <a:lnTo>
                  <a:pt x="764032" y="391413"/>
                </a:lnTo>
                <a:lnTo>
                  <a:pt x="798576" y="459232"/>
                </a:lnTo>
                <a:lnTo>
                  <a:pt x="703630" y="507664"/>
                </a:lnTo>
                <a:lnTo>
                  <a:pt x="707822" y="512941"/>
                </a:lnTo>
                <a:lnTo>
                  <a:pt x="746188" y="534130"/>
                </a:lnTo>
                <a:lnTo>
                  <a:pt x="789697" y="539365"/>
                </a:lnTo>
                <a:lnTo>
                  <a:pt x="833374" y="527050"/>
                </a:lnTo>
                <a:lnTo>
                  <a:pt x="868922" y="498804"/>
                </a:lnTo>
                <a:lnTo>
                  <a:pt x="890111" y="460438"/>
                </a:lnTo>
                <a:lnTo>
                  <a:pt x="895346" y="416929"/>
                </a:lnTo>
                <a:lnTo>
                  <a:pt x="888151" y="391413"/>
                </a:lnTo>
                <a:close/>
              </a:path>
              <a:path w="895350" h="573405">
                <a:moveTo>
                  <a:pt x="764032" y="391413"/>
                </a:moveTo>
                <a:lnTo>
                  <a:pt x="668977" y="439801"/>
                </a:lnTo>
                <a:lnTo>
                  <a:pt x="679577" y="477393"/>
                </a:lnTo>
                <a:lnTo>
                  <a:pt x="703630" y="507664"/>
                </a:lnTo>
                <a:lnTo>
                  <a:pt x="798576" y="459232"/>
                </a:lnTo>
                <a:lnTo>
                  <a:pt x="764032" y="391413"/>
                </a:lnTo>
                <a:close/>
              </a:path>
              <a:path w="895350" h="573405">
                <a:moveTo>
                  <a:pt x="481806" y="497172"/>
                </a:moveTo>
                <a:lnTo>
                  <a:pt x="481330" y="497205"/>
                </a:lnTo>
                <a:lnTo>
                  <a:pt x="484378" y="497205"/>
                </a:lnTo>
                <a:lnTo>
                  <a:pt x="481806" y="497172"/>
                </a:lnTo>
                <a:close/>
              </a:path>
              <a:path w="895350" h="573405">
                <a:moveTo>
                  <a:pt x="500143" y="495903"/>
                </a:moveTo>
                <a:lnTo>
                  <a:pt x="481806" y="497172"/>
                </a:lnTo>
                <a:lnTo>
                  <a:pt x="484378" y="497205"/>
                </a:lnTo>
                <a:lnTo>
                  <a:pt x="695319" y="497205"/>
                </a:lnTo>
                <a:lnTo>
                  <a:pt x="694410" y="496062"/>
                </a:lnTo>
                <a:lnTo>
                  <a:pt x="498983" y="496062"/>
                </a:lnTo>
                <a:lnTo>
                  <a:pt x="500143" y="495903"/>
                </a:lnTo>
                <a:close/>
              </a:path>
              <a:path w="895350" h="573405">
                <a:moveTo>
                  <a:pt x="464597" y="496951"/>
                </a:moveTo>
                <a:lnTo>
                  <a:pt x="466598" y="497077"/>
                </a:lnTo>
                <a:lnTo>
                  <a:pt x="474471" y="497077"/>
                </a:lnTo>
                <a:lnTo>
                  <a:pt x="464597" y="496951"/>
                </a:lnTo>
                <a:close/>
              </a:path>
              <a:path w="895350" h="573405">
                <a:moveTo>
                  <a:pt x="464591" y="496950"/>
                </a:moveTo>
                <a:close/>
              </a:path>
              <a:path w="895350" h="573405">
                <a:moveTo>
                  <a:pt x="501523" y="495808"/>
                </a:moveTo>
                <a:lnTo>
                  <a:pt x="500143" y="495903"/>
                </a:lnTo>
                <a:lnTo>
                  <a:pt x="498983" y="496062"/>
                </a:lnTo>
                <a:lnTo>
                  <a:pt x="501523" y="495808"/>
                </a:lnTo>
                <a:close/>
              </a:path>
              <a:path w="895350" h="573405">
                <a:moveTo>
                  <a:pt x="694209" y="495808"/>
                </a:moveTo>
                <a:lnTo>
                  <a:pt x="501523" y="495808"/>
                </a:lnTo>
                <a:lnTo>
                  <a:pt x="498983" y="496062"/>
                </a:lnTo>
                <a:lnTo>
                  <a:pt x="694410" y="496062"/>
                </a:lnTo>
                <a:lnTo>
                  <a:pt x="694209" y="495808"/>
                </a:lnTo>
                <a:close/>
              </a:path>
              <a:path w="895350" h="573405">
                <a:moveTo>
                  <a:pt x="446803" y="495825"/>
                </a:moveTo>
                <a:lnTo>
                  <a:pt x="447929" y="495935"/>
                </a:lnTo>
                <a:lnTo>
                  <a:pt x="448538" y="495935"/>
                </a:lnTo>
                <a:lnTo>
                  <a:pt x="446803" y="495825"/>
                </a:lnTo>
                <a:close/>
              </a:path>
              <a:path w="895350" h="573405">
                <a:moveTo>
                  <a:pt x="518553" y="493387"/>
                </a:moveTo>
                <a:lnTo>
                  <a:pt x="500143" y="495903"/>
                </a:lnTo>
                <a:lnTo>
                  <a:pt x="501523" y="495808"/>
                </a:lnTo>
                <a:lnTo>
                  <a:pt x="694209" y="495808"/>
                </a:lnTo>
                <a:lnTo>
                  <a:pt x="692493" y="493649"/>
                </a:lnTo>
                <a:lnTo>
                  <a:pt x="517271" y="493649"/>
                </a:lnTo>
                <a:lnTo>
                  <a:pt x="518553" y="493387"/>
                </a:lnTo>
                <a:close/>
              </a:path>
              <a:path w="895350" h="573405">
                <a:moveTo>
                  <a:pt x="446627" y="495808"/>
                </a:moveTo>
                <a:lnTo>
                  <a:pt x="446803" y="495825"/>
                </a:lnTo>
                <a:lnTo>
                  <a:pt x="446627" y="495808"/>
                </a:lnTo>
                <a:close/>
              </a:path>
              <a:path w="895350" h="573405">
                <a:moveTo>
                  <a:pt x="427101" y="493902"/>
                </a:moveTo>
                <a:lnTo>
                  <a:pt x="428117" y="494030"/>
                </a:lnTo>
                <a:lnTo>
                  <a:pt x="428402" y="494030"/>
                </a:lnTo>
                <a:lnTo>
                  <a:pt x="427101" y="493902"/>
                </a:lnTo>
                <a:close/>
              </a:path>
              <a:path w="895350" h="573405">
                <a:moveTo>
                  <a:pt x="519430" y="493268"/>
                </a:moveTo>
                <a:lnTo>
                  <a:pt x="518553" y="493387"/>
                </a:lnTo>
                <a:lnTo>
                  <a:pt x="517271" y="493649"/>
                </a:lnTo>
                <a:lnTo>
                  <a:pt x="519430" y="493268"/>
                </a:lnTo>
                <a:close/>
              </a:path>
              <a:path w="895350" h="573405">
                <a:moveTo>
                  <a:pt x="692190" y="493268"/>
                </a:moveTo>
                <a:lnTo>
                  <a:pt x="519430" y="493268"/>
                </a:lnTo>
                <a:lnTo>
                  <a:pt x="517271" y="493649"/>
                </a:lnTo>
                <a:lnTo>
                  <a:pt x="692493" y="493649"/>
                </a:lnTo>
                <a:lnTo>
                  <a:pt x="692190" y="493268"/>
                </a:lnTo>
                <a:close/>
              </a:path>
              <a:path w="895350" h="573405">
                <a:moveTo>
                  <a:pt x="537844" y="489458"/>
                </a:moveTo>
                <a:lnTo>
                  <a:pt x="518553" y="493387"/>
                </a:lnTo>
                <a:lnTo>
                  <a:pt x="519430" y="493268"/>
                </a:lnTo>
                <a:lnTo>
                  <a:pt x="692190" y="493268"/>
                </a:lnTo>
                <a:lnTo>
                  <a:pt x="689567" y="489965"/>
                </a:lnTo>
                <a:lnTo>
                  <a:pt x="535940" y="489965"/>
                </a:lnTo>
                <a:lnTo>
                  <a:pt x="537844" y="489458"/>
                </a:lnTo>
                <a:close/>
              </a:path>
              <a:path w="895350" h="573405">
                <a:moveTo>
                  <a:pt x="407251" y="491363"/>
                </a:moveTo>
                <a:lnTo>
                  <a:pt x="406781" y="491363"/>
                </a:lnTo>
                <a:lnTo>
                  <a:pt x="408050" y="491489"/>
                </a:lnTo>
                <a:lnTo>
                  <a:pt x="407251" y="491363"/>
                </a:lnTo>
                <a:close/>
              </a:path>
              <a:path w="895350" h="573405">
                <a:moveTo>
                  <a:pt x="556278" y="484757"/>
                </a:moveTo>
                <a:lnTo>
                  <a:pt x="535940" y="489965"/>
                </a:lnTo>
                <a:lnTo>
                  <a:pt x="689567" y="489965"/>
                </a:lnTo>
                <a:lnTo>
                  <a:pt x="685732" y="485139"/>
                </a:lnTo>
                <a:lnTo>
                  <a:pt x="554990" y="485139"/>
                </a:lnTo>
                <a:lnTo>
                  <a:pt x="556278" y="484757"/>
                </a:lnTo>
                <a:close/>
              </a:path>
              <a:path w="895350" h="573405">
                <a:moveTo>
                  <a:pt x="386461" y="488061"/>
                </a:moveTo>
                <a:lnTo>
                  <a:pt x="387858" y="488314"/>
                </a:lnTo>
                <a:lnTo>
                  <a:pt x="387031" y="488151"/>
                </a:lnTo>
                <a:lnTo>
                  <a:pt x="386461" y="488061"/>
                </a:lnTo>
                <a:close/>
              </a:path>
              <a:path w="895350" h="573405">
                <a:moveTo>
                  <a:pt x="387031" y="488151"/>
                </a:moveTo>
                <a:lnTo>
                  <a:pt x="387858" y="488314"/>
                </a:lnTo>
                <a:lnTo>
                  <a:pt x="388060" y="488314"/>
                </a:lnTo>
                <a:lnTo>
                  <a:pt x="387031" y="488151"/>
                </a:lnTo>
                <a:close/>
              </a:path>
              <a:path w="895350" h="573405">
                <a:moveTo>
                  <a:pt x="386573" y="488061"/>
                </a:moveTo>
                <a:lnTo>
                  <a:pt x="387031" y="488151"/>
                </a:lnTo>
                <a:lnTo>
                  <a:pt x="386573" y="488061"/>
                </a:lnTo>
                <a:close/>
              </a:path>
              <a:path w="895350" h="573405">
                <a:moveTo>
                  <a:pt x="556768" y="484632"/>
                </a:moveTo>
                <a:lnTo>
                  <a:pt x="556278" y="484757"/>
                </a:lnTo>
                <a:lnTo>
                  <a:pt x="554990" y="485139"/>
                </a:lnTo>
                <a:lnTo>
                  <a:pt x="556768" y="484632"/>
                </a:lnTo>
                <a:close/>
              </a:path>
              <a:path w="895350" h="573405">
                <a:moveTo>
                  <a:pt x="685328" y="484632"/>
                </a:moveTo>
                <a:lnTo>
                  <a:pt x="556768" y="484632"/>
                </a:lnTo>
                <a:lnTo>
                  <a:pt x="554990" y="485139"/>
                </a:lnTo>
                <a:lnTo>
                  <a:pt x="685732" y="485139"/>
                </a:lnTo>
                <a:lnTo>
                  <a:pt x="685328" y="484632"/>
                </a:lnTo>
                <a:close/>
              </a:path>
              <a:path w="895350" h="573405">
                <a:moveTo>
                  <a:pt x="680787" y="478917"/>
                </a:moveTo>
                <a:lnTo>
                  <a:pt x="575944" y="478917"/>
                </a:lnTo>
                <a:lnTo>
                  <a:pt x="556278" y="484757"/>
                </a:lnTo>
                <a:lnTo>
                  <a:pt x="556768" y="484632"/>
                </a:lnTo>
                <a:lnTo>
                  <a:pt x="685328" y="484632"/>
                </a:lnTo>
                <a:lnTo>
                  <a:pt x="680787" y="478917"/>
                </a:lnTo>
                <a:close/>
              </a:path>
              <a:path w="895350" h="573405">
                <a:moveTo>
                  <a:pt x="366013" y="483997"/>
                </a:moveTo>
                <a:lnTo>
                  <a:pt x="367665" y="484377"/>
                </a:lnTo>
                <a:lnTo>
                  <a:pt x="366490" y="484091"/>
                </a:lnTo>
                <a:lnTo>
                  <a:pt x="366013" y="483997"/>
                </a:lnTo>
                <a:close/>
              </a:path>
              <a:path w="895350" h="573405">
                <a:moveTo>
                  <a:pt x="366490" y="484091"/>
                </a:moveTo>
                <a:lnTo>
                  <a:pt x="367665" y="484377"/>
                </a:lnTo>
                <a:lnTo>
                  <a:pt x="367941" y="484377"/>
                </a:lnTo>
                <a:lnTo>
                  <a:pt x="366490" y="484091"/>
                </a:lnTo>
                <a:close/>
              </a:path>
              <a:path w="895350" h="573405">
                <a:moveTo>
                  <a:pt x="366104" y="483997"/>
                </a:moveTo>
                <a:lnTo>
                  <a:pt x="366490" y="484091"/>
                </a:lnTo>
                <a:lnTo>
                  <a:pt x="366104" y="483997"/>
                </a:lnTo>
                <a:close/>
              </a:path>
              <a:path w="895350" h="573405">
                <a:moveTo>
                  <a:pt x="345821" y="479044"/>
                </a:moveTo>
                <a:lnTo>
                  <a:pt x="347344" y="479551"/>
                </a:lnTo>
                <a:lnTo>
                  <a:pt x="347901" y="479551"/>
                </a:lnTo>
                <a:lnTo>
                  <a:pt x="345821" y="479044"/>
                </a:lnTo>
                <a:close/>
              </a:path>
              <a:path w="895350" h="573405">
                <a:moveTo>
                  <a:pt x="595122" y="472059"/>
                </a:moveTo>
                <a:lnTo>
                  <a:pt x="574294" y="479298"/>
                </a:lnTo>
                <a:lnTo>
                  <a:pt x="575944" y="478917"/>
                </a:lnTo>
                <a:lnTo>
                  <a:pt x="680787" y="478917"/>
                </a:lnTo>
                <a:lnTo>
                  <a:pt x="679577" y="477393"/>
                </a:lnTo>
                <a:lnTo>
                  <a:pt x="678216" y="472567"/>
                </a:lnTo>
                <a:lnTo>
                  <a:pt x="594106" y="472567"/>
                </a:lnTo>
                <a:lnTo>
                  <a:pt x="595122" y="472059"/>
                </a:lnTo>
                <a:close/>
              </a:path>
              <a:path w="895350" h="573405">
                <a:moveTo>
                  <a:pt x="325628" y="473201"/>
                </a:moveTo>
                <a:lnTo>
                  <a:pt x="327533" y="473837"/>
                </a:lnTo>
                <a:lnTo>
                  <a:pt x="326106" y="473341"/>
                </a:lnTo>
                <a:lnTo>
                  <a:pt x="325628" y="473201"/>
                </a:lnTo>
                <a:close/>
              </a:path>
              <a:path w="895350" h="573405">
                <a:moveTo>
                  <a:pt x="326106" y="473341"/>
                </a:moveTo>
                <a:lnTo>
                  <a:pt x="327533" y="473837"/>
                </a:lnTo>
                <a:lnTo>
                  <a:pt x="327799" y="473837"/>
                </a:lnTo>
                <a:lnTo>
                  <a:pt x="326106" y="473341"/>
                </a:lnTo>
                <a:close/>
              </a:path>
              <a:path w="895350" h="573405">
                <a:moveTo>
                  <a:pt x="325703" y="473201"/>
                </a:moveTo>
                <a:lnTo>
                  <a:pt x="326106" y="473341"/>
                </a:lnTo>
                <a:lnTo>
                  <a:pt x="325703" y="473201"/>
                </a:lnTo>
                <a:close/>
              </a:path>
              <a:path w="895350" h="573405">
                <a:moveTo>
                  <a:pt x="614680" y="464565"/>
                </a:moveTo>
                <a:lnTo>
                  <a:pt x="594106" y="472567"/>
                </a:lnTo>
                <a:lnTo>
                  <a:pt x="678216" y="472567"/>
                </a:lnTo>
                <a:lnTo>
                  <a:pt x="676103" y="465074"/>
                </a:lnTo>
                <a:lnTo>
                  <a:pt x="613663" y="465074"/>
                </a:lnTo>
                <a:lnTo>
                  <a:pt x="614680" y="464565"/>
                </a:lnTo>
                <a:close/>
              </a:path>
              <a:path w="895350" h="573405">
                <a:moveTo>
                  <a:pt x="306137" y="466411"/>
                </a:moveTo>
                <a:lnTo>
                  <a:pt x="308102" y="467233"/>
                </a:lnTo>
                <a:lnTo>
                  <a:pt x="308504" y="467233"/>
                </a:lnTo>
                <a:lnTo>
                  <a:pt x="306137" y="466411"/>
                </a:lnTo>
                <a:close/>
              </a:path>
              <a:path w="895350" h="573405">
                <a:moveTo>
                  <a:pt x="305976" y="466344"/>
                </a:moveTo>
                <a:lnTo>
                  <a:pt x="306137" y="466411"/>
                </a:lnTo>
                <a:lnTo>
                  <a:pt x="305976" y="466344"/>
                </a:lnTo>
                <a:close/>
              </a:path>
              <a:path w="895350" h="573405">
                <a:moveTo>
                  <a:pt x="673668" y="456438"/>
                </a:moveTo>
                <a:lnTo>
                  <a:pt x="634111" y="456438"/>
                </a:lnTo>
                <a:lnTo>
                  <a:pt x="613663" y="465074"/>
                </a:lnTo>
                <a:lnTo>
                  <a:pt x="676103" y="465074"/>
                </a:lnTo>
                <a:lnTo>
                  <a:pt x="673668" y="456438"/>
                </a:lnTo>
                <a:close/>
              </a:path>
              <a:path w="895350" h="573405">
                <a:moveTo>
                  <a:pt x="287147" y="458470"/>
                </a:moveTo>
                <a:lnTo>
                  <a:pt x="289052" y="459359"/>
                </a:lnTo>
                <a:lnTo>
                  <a:pt x="287587" y="458654"/>
                </a:lnTo>
                <a:lnTo>
                  <a:pt x="287147" y="458470"/>
                </a:lnTo>
                <a:close/>
              </a:path>
              <a:path w="895350" h="573405">
                <a:moveTo>
                  <a:pt x="287587" y="458654"/>
                </a:moveTo>
                <a:lnTo>
                  <a:pt x="289052" y="459359"/>
                </a:lnTo>
                <a:lnTo>
                  <a:pt x="289272" y="459359"/>
                </a:lnTo>
                <a:lnTo>
                  <a:pt x="287587" y="458654"/>
                </a:lnTo>
                <a:close/>
              </a:path>
              <a:path w="895350" h="573405">
                <a:moveTo>
                  <a:pt x="287204" y="458470"/>
                </a:moveTo>
                <a:lnTo>
                  <a:pt x="287587" y="458654"/>
                </a:lnTo>
                <a:lnTo>
                  <a:pt x="287204" y="458470"/>
                </a:lnTo>
                <a:close/>
              </a:path>
              <a:path w="895350" h="573405">
                <a:moveTo>
                  <a:pt x="653415" y="447675"/>
                </a:moveTo>
                <a:lnTo>
                  <a:pt x="633094" y="456819"/>
                </a:lnTo>
                <a:lnTo>
                  <a:pt x="634111" y="456438"/>
                </a:lnTo>
                <a:lnTo>
                  <a:pt x="673668" y="456438"/>
                </a:lnTo>
                <a:lnTo>
                  <a:pt x="671448" y="448563"/>
                </a:lnTo>
                <a:lnTo>
                  <a:pt x="651763" y="448563"/>
                </a:lnTo>
                <a:lnTo>
                  <a:pt x="653415" y="447675"/>
                </a:lnTo>
                <a:close/>
              </a:path>
              <a:path w="895350" h="573405">
                <a:moveTo>
                  <a:pt x="268731" y="449580"/>
                </a:moveTo>
                <a:lnTo>
                  <a:pt x="271144" y="450850"/>
                </a:lnTo>
                <a:lnTo>
                  <a:pt x="269987" y="450184"/>
                </a:lnTo>
                <a:lnTo>
                  <a:pt x="268731" y="449580"/>
                </a:lnTo>
                <a:close/>
              </a:path>
              <a:path w="895350" h="573405">
                <a:moveTo>
                  <a:pt x="269987" y="450184"/>
                </a:moveTo>
                <a:lnTo>
                  <a:pt x="271144" y="450850"/>
                </a:lnTo>
                <a:lnTo>
                  <a:pt x="271370" y="450850"/>
                </a:lnTo>
                <a:lnTo>
                  <a:pt x="269987" y="450184"/>
                </a:lnTo>
                <a:close/>
              </a:path>
              <a:path w="895350" h="573405">
                <a:moveTo>
                  <a:pt x="268936" y="449580"/>
                </a:moveTo>
                <a:lnTo>
                  <a:pt x="268731" y="449580"/>
                </a:lnTo>
                <a:lnTo>
                  <a:pt x="269987" y="450184"/>
                </a:lnTo>
                <a:lnTo>
                  <a:pt x="268936" y="449580"/>
                </a:lnTo>
                <a:close/>
              </a:path>
              <a:path w="895350" h="573405">
                <a:moveTo>
                  <a:pt x="668977" y="439801"/>
                </a:moveTo>
                <a:lnTo>
                  <a:pt x="651763" y="448563"/>
                </a:lnTo>
                <a:lnTo>
                  <a:pt x="671448" y="448563"/>
                </a:lnTo>
                <a:lnTo>
                  <a:pt x="668977" y="439801"/>
                </a:lnTo>
                <a:close/>
              </a:path>
              <a:path w="895350" h="573405">
                <a:moveTo>
                  <a:pt x="251713" y="439674"/>
                </a:moveTo>
                <a:lnTo>
                  <a:pt x="254000" y="441071"/>
                </a:lnTo>
                <a:lnTo>
                  <a:pt x="253201" y="440529"/>
                </a:lnTo>
                <a:lnTo>
                  <a:pt x="251713" y="439674"/>
                </a:lnTo>
                <a:close/>
              </a:path>
              <a:path w="895350" h="573405">
                <a:moveTo>
                  <a:pt x="253201" y="440529"/>
                </a:moveTo>
                <a:lnTo>
                  <a:pt x="254000" y="441071"/>
                </a:lnTo>
                <a:lnTo>
                  <a:pt x="254142" y="441071"/>
                </a:lnTo>
                <a:lnTo>
                  <a:pt x="253201" y="440529"/>
                </a:lnTo>
                <a:close/>
              </a:path>
              <a:path w="895350" h="573405">
                <a:moveTo>
                  <a:pt x="251939" y="439674"/>
                </a:moveTo>
                <a:lnTo>
                  <a:pt x="251713" y="439674"/>
                </a:lnTo>
                <a:lnTo>
                  <a:pt x="253201" y="440529"/>
                </a:lnTo>
                <a:lnTo>
                  <a:pt x="251939" y="439674"/>
                </a:lnTo>
                <a:close/>
              </a:path>
              <a:path w="895350" h="573405">
                <a:moveTo>
                  <a:pt x="772910" y="311280"/>
                </a:moveTo>
                <a:lnTo>
                  <a:pt x="729234" y="323596"/>
                </a:lnTo>
                <a:lnTo>
                  <a:pt x="693685" y="351841"/>
                </a:lnTo>
                <a:lnTo>
                  <a:pt x="672496" y="390207"/>
                </a:lnTo>
                <a:lnTo>
                  <a:pt x="667261" y="433716"/>
                </a:lnTo>
                <a:lnTo>
                  <a:pt x="668977" y="439801"/>
                </a:lnTo>
                <a:lnTo>
                  <a:pt x="764032" y="391413"/>
                </a:lnTo>
                <a:lnTo>
                  <a:pt x="888151" y="391413"/>
                </a:lnTo>
                <a:lnTo>
                  <a:pt x="883031" y="373252"/>
                </a:lnTo>
                <a:lnTo>
                  <a:pt x="854785" y="337704"/>
                </a:lnTo>
                <a:lnTo>
                  <a:pt x="816419" y="316515"/>
                </a:lnTo>
                <a:lnTo>
                  <a:pt x="772910" y="311280"/>
                </a:lnTo>
                <a:close/>
              </a:path>
              <a:path w="895350" h="573405">
                <a:moveTo>
                  <a:pt x="235458" y="428498"/>
                </a:moveTo>
                <a:lnTo>
                  <a:pt x="238125" y="430530"/>
                </a:lnTo>
                <a:lnTo>
                  <a:pt x="236450" y="429171"/>
                </a:lnTo>
                <a:lnTo>
                  <a:pt x="235458" y="428498"/>
                </a:lnTo>
                <a:close/>
              </a:path>
              <a:path w="895350" h="573405">
                <a:moveTo>
                  <a:pt x="236450" y="429171"/>
                </a:moveTo>
                <a:lnTo>
                  <a:pt x="238125" y="430530"/>
                </a:lnTo>
                <a:lnTo>
                  <a:pt x="238454" y="430530"/>
                </a:lnTo>
                <a:lnTo>
                  <a:pt x="236450" y="429171"/>
                </a:lnTo>
                <a:close/>
              </a:path>
              <a:path w="895350" h="573405">
                <a:moveTo>
                  <a:pt x="235621" y="428498"/>
                </a:moveTo>
                <a:lnTo>
                  <a:pt x="235458" y="428498"/>
                </a:lnTo>
                <a:lnTo>
                  <a:pt x="236450" y="429171"/>
                </a:lnTo>
                <a:lnTo>
                  <a:pt x="235621" y="428498"/>
                </a:lnTo>
                <a:close/>
              </a:path>
              <a:path w="895350" h="573405">
                <a:moveTo>
                  <a:pt x="220599" y="416306"/>
                </a:moveTo>
                <a:lnTo>
                  <a:pt x="223012" y="418464"/>
                </a:lnTo>
                <a:lnTo>
                  <a:pt x="221733" y="417226"/>
                </a:lnTo>
                <a:lnTo>
                  <a:pt x="220599" y="416306"/>
                </a:lnTo>
                <a:close/>
              </a:path>
              <a:path w="895350" h="573405">
                <a:moveTo>
                  <a:pt x="221733" y="417226"/>
                </a:moveTo>
                <a:lnTo>
                  <a:pt x="223012" y="418464"/>
                </a:lnTo>
                <a:lnTo>
                  <a:pt x="223259" y="418464"/>
                </a:lnTo>
                <a:lnTo>
                  <a:pt x="221733" y="417226"/>
                </a:lnTo>
                <a:close/>
              </a:path>
              <a:path w="895350" h="573405">
                <a:moveTo>
                  <a:pt x="220782" y="416306"/>
                </a:moveTo>
                <a:lnTo>
                  <a:pt x="220599" y="416306"/>
                </a:lnTo>
                <a:lnTo>
                  <a:pt x="221733" y="417226"/>
                </a:lnTo>
                <a:lnTo>
                  <a:pt x="220782" y="416306"/>
                </a:lnTo>
                <a:close/>
              </a:path>
              <a:path w="895350" h="573405">
                <a:moveTo>
                  <a:pt x="206883" y="402844"/>
                </a:moveTo>
                <a:lnTo>
                  <a:pt x="209423" y="405638"/>
                </a:lnTo>
                <a:lnTo>
                  <a:pt x="207863" y="403793"/>
                </a:lnTo>
                <a:lnTo>
                  <a:pt x="206883" y="402844"/>
                </a:lnTo>
                <a:close/>
              </a:path>
              <a:path w="895350" h="573405">
                <a:moveTo>
                  <a:pt x="207863" y="403793"/>
                </a:moveTo>
                <a:lnTo>
                  <a:pt x="209423" y="405638"/>
                </a:lnTo>
                <a:lnTo>
                  <a:pt x="209767" y="405638"/>
                </a:lnTo>
                <a:lnTo>
                  <a:pt x="207863" y="403793"/>
                </a:lnTo>
                <a:close/>
              </a:path>
              <a:path w="895350" h="573405">
                <a:moveTo>
                  <a:pt x="207060" y="402844"/>
                </a:moveTo>
                <a:lnTo>
                  <a:pt x="206883" y="402844"/>
                </a:lnTo>
                <a:lnTo>
                  <a:pt x="207863" y="403793"/>
                </a:lnTo>
                <a:lnTo>
                  <a:pt x="207060" y="402844"/>
                </a:lnTo>
                <a:close/>
              </a:path>
              <a:path w="895350" h="573405">
                <a:moveTo>
                  <a:pt x="194818" y="388365"/>
                </a:moveTo>
                <a:lnTo>
                  <a:pt x="197104" y="391287"/>
                </a:lnTo>
                <a:lnTo>
                  <a:pt x="196266" y="390078"/>
                </a:lnTo>
                <a:lnTo>
                  <a:pt x="194818" y="388365"/>
                </a:lnTo>
                <a:close/>
              </a:path>
              <a:path w="895350" h="573405">
                <a:moveTo>
                  <a:pt x="196266" y="390078"/>
                </a:moveTo>
                <a:lnTo>
                  <a:pt x="197104" y="391287"/>
                </a:lnTo>
                <a:lnTo>
                  <a:pt x="197287" y="391287"/>
                </a:lnTo>
                <a:lnTo>
                  <a:pt x="196266" y="390078"/>
                </a:lnTo>
                <a:close/>
              </a:path>
              <a:path w="895350" h="573405">
                <a:moveTo>
                  <a:pt x="195078" y="388365"/>
                </a:moveTo>
                <a:lnTo>
                  <a:pt x="194818" y="388365"/>
                </a:lnTo>
                <a:lnTo>
                  <a:pt x="196266" y="390078"/>
                </a:lnTo>
                <a:lnTo>
                  <a:pt x="195078" y="388365"/>
                </a:lnTo>
                <a:close/>
              </a:path>
              <a:path w="895350" h="573405">
                <a:moveTo>
                  <a:pt x="183896" y="372237"/>
                </a:moveTo>
                <a:lnTo>
                  <a:pt x="186055" y="375793"/>
                </a:lnTo>
                <a:lnTo>
                  <a:pt x="185029" y="373872"/>
                </a:lnTo>
                <a:lnTo>
                  <a:pt x="183896" y="372237"/>
                </a:lnTo>
                <a:close/>
              </a:path>
              <a:path w="895350" h="573405">
                <a:moveTo>
                  <a:pt x="185029" y="373872"/>
                </a:moveTo>
                <a:lnTo>
                  <a:pt x="186055" y="375793"/>
                </a:lnTo>
                <a:lnTo>
                  <a:pt x="186361" y="375793"/>
                </a:lnTo>
                <a:lnTo>
                  <a:pt x="185029" y="373872"/>
                </a:lnTo>
                <a:close/>
              </a:path>
              <a:path w="895350" h="573405">
                <a:moveTo>
                  <a:pt x="184157" y="372237"/>
                </a:moveTo>
                <a:lnTo>
                  <a:pt x="183896" y="372237"/>
                </a:lnTo>
                <a:lnTo>
                  <a:pt x="185029" y="373872"/>
                </a:lnTo>
                <a:lnTo>
                  <a:pt x="184157" y="372237"/>
                </a:lnTo>
                <a:close/>
              </a:path>
              <a:path w="895350" h="573405">
                <a:moveTo>
                  <a:pt x="175006" y="355092"/>
                </a:moveTo>
                <a:lnTo>
                  <a:pt x="176656" y="358901"/>
                </a:lnTo>
                <a:lnTo>
                  <a:pt x="175486" y="355991"/>
                </a:lnTo>
                <a:lnTo>
                  <a:pt x="175006" y="355092"/>
                </a:lnTo>
                <a:close/>
              </a:path>
              <a:path w="895350" h="573405">
                <a:moveTo>
                  <a:pt x="175486" y="355991"/>
                </a:moveTo>
                <a:lnTo>
                  <a:pt x="176656" y="358901"/>
                </a:lnTo>
                <a:lnTo>
                  <a:pt x="177039" y="358901"/>
                </a:lnTo>
                <a:lnTo>
                  <a:pt x="175486" y="355991"/>
                </a:lnTo>
                <a:close/>
              </a:path>
              <a:path w="895350" h="573405">
                <a:moveTo>
                  <a:pt x="175124" y="355092"/>
                </a:moveTo>
                <a:lnTo>
                  <a:pt x="175486" y="355991"/>
                </a:lnTo>
                <a:lnTo>
                  <a:pt x="175124" y="355092"/>
                </a:lnTo>
                <a:close/>
              </a:path>
              <a:path w="895350" h="573405">
                <a:moveTo>
                  <a:pt x="167767" y="336803"/>
                </a:moveTo>
                <a:lnTo>
                  <a:pt x="168910" y="340106"/>
                </a:lnTo>
                <a:lnTo>
                  <a:pt x="168362" y="338284"/>
                </a:lnTo>
                <a:lnTo>
                  <a:pt x="167767" y="336803"/>
                </a:lnTo>
                <a:close/>
              </a:path>
              <a:path w="895350" h="573405">
                <a:moveTo>
                  <a:pt x="168362" y="338284"/>
                </a:moveTo>
                <a:lnTo>
                  <a:pt x="168910" y="340106"/>
                </a:lnTo>
                <a:lnTo>
                  <a:pt x="169095" y="340106"/>
                </a:lnTo>
                <a:lnTo>
                  <a:pt x="168362" y="338284"/>
                </a:lnTo>
                <a:close/>
              </a:path>
              <a:path w="895350" h="573405">
                <a:moveTo>
                  <a:pt x="167917" y="336803"/>
                </a:moveTo>
                <a:lnTo>
                  <a:pt x="167767" y="336803"/>
                </a:lnTo>
                <a:lnTo>
                  <a:pt x="168362" y="338284"/>
                </a:lnTo>
                <a:lnTo>
                  <a:pt x="167917" y="336803"/>
                </a:lnTo>
                <a:close/>
              </a:path>
              <a:path w="895350" h="573405">
                <a:moveTo>
                  <a:pt x="161925" y="316864"/>
                </a:moveTo>
                <a:lnTo>
                  <a:pt x="162687" y="319913"/>
                </a:lnTo>
                <a:lnTo>
                  <a:pt x="162258" y="317974"/>
                </a:lnTo>
                <a:lnTo>
                  <a:pt x="161925" y="316864"/>
                </a:lnTo>
                <a:close/>
              </a:path>
              <a:path w="895350" h="573405">
                <a:moveTo>
                  <a:pt x="162258" y="317974"/>
                </a:moveTo>
                <a:lnTo>
                  <a:pt x="162687" y="319913"/>
                </a:lnTo>
                <a:lnTo>
                  <a:pt x="162841" y="319913"/>
                </a:lnTo>
                <a:lnTo>
                  <a:pt x="162258" y="317974"/>
                </a:lnTo>
                <a:close/>
              </a:path>
              <a:path w="895350" h="573405">
                <a:moveTo>
                  <a:pt x="162013" y="316864"/>
                </a:moveTo>
                <a:lnTo>
                  <a:pt x="162258" y="317974"/>
                </a:lnTo>
                <a:lnTo>
                  <a:pt x="162013" y="316864"/>
                </a:lnTo>
                <a:close/>
              </a:path>
              <a:path w="895350" h="573405">
                <a:moveTo>
                  <a:pt x="157353" y="295783"/>
                </a:moveTo>
                <a:lnTo>
                  <a:pt x="157861" y="298323"/>
                </a:lnTo>
                <a:lnTo>
                  <a:pt x="157764" y="297645"/>
                </a:lnTo>
                <a:lnTo>
                  <a:pt x="157353" y="295783"/>
                </a:lnTo>
                <a:close/>
              </a:path>
              <a:path w="895350" h="573405">
                <a:moveTo>
                  <a:pt x="157764" y="297645"/>
                </a:moveTo>
                <a:lnTo>
                  <a:pt x="157861" y="298323"/>
                </a:lnTo>
                <a:lnTo>
                  <a:pt x="157764" y="297645"/>
                </a:lnTo>
                <a:close/>
              </a:path>
              <a:path w="895350" h="573405">
                <a:moveTo>
                  <a:pt x="157499" y="295783"/>
                </a:moveTo>
                <a:lnTo>
                  <a:pt x="157353" y="295783"/>
                </a:lnTo>
                <a:lnTo>
                  <a:pt x="157764" y="297645"/>
                </a:lnTo>
                <a:lnTo>
                  <a:pt x="157499" y="295783"/>
                </a:lnTo>
                <a:close/>
              </a:path>
              <a:path w="895350" h="573405">
                <a:moveTo>
                  <a:pt x="154305" y="273303"/>
                </a:moveTo>
                <a:lnTo>
                  <a:pt x="154559" y="275589"/>
                </a:lnTo>
                <a:lnTo>
                  <a:pt x="154456" y="274366"/>
                </a:lnTo>
                <a:lnTo>
                  <a:pt x="154305" y="273303"/>
                </a:lnTo>
                <a:close/>
              </a:path>
              <a:path w="895350" h="573405">
                <a:moveTo>
                  <a:pt x="154456" y="274366"/>
                </a:moveTo>
                <a:lnTo>
                  <a:pt x="154559" y="275589"/>
                </a:lnTo>
                <a:lnTo>
                  <a:pt x="154456" y="274366"/>
                </a:lnTo>
                <a:close/>
              </a:path>
              <a:path w="895350" h="573405">
                <a:moveTo>
                  <a:pt x="154366" y="273303"/>
                </a:moveTo>
                <a:lnTo>
                  <a:pt x="154456" y="274366"/>
                </a:lnTo>
                <a:lnTo>
                  <a:pt x="154366" y="273303"/>
                </a:lnTo>
                <a:close/>
              </a:path>
              <a:path w="895350" h="573405">
                <a:moveTo>
                  <a:pt x="152400" y="249936"/>
                </a:moveTo>
                <a:lnTo>
                  <a:pt x="152527" y="254888"/>
                </a:lnTo>
                <a:lnTo>
                  <a:pt x="152635" y="252728"/>
                </a:lnTo>
                <a:lnTo>
                  <a:pt x="152400" y="249936"/>
                </a:lnTo>
                <a:close/>
              </a:path>
              <a:path w="895350" h="573405">
                <a:moveTo>
                  <a:pt x="152635" y="252728"/>
                </a:moveTo>
                <a:lnTo>
                  <a:pt x="152527" y="254888"/>
                </a:lnTo>
                <a:lnTo>
                  <a:pt x="152816" y="254888"/>
                </a:lnTo>
                <a:lnTo>
                  <a:pt x="152635" y="252728"/>
                </a:lnTo>
                <a:close/>
              </a:path>
              <a:path w="895350" h="573405">
                <a:moveTo>
                  <a:pt x="152774" y="249936"/>
                </a:moveTo>
                <a:lnTo>
                  <a:pt x="152400" y="249936"/>
                </a:lnTo>
                <a:lnTo>
                  <a:pt x="152635" y="252728"/>
                </a:lnTo>
                <a:lnTo>
                  <a:pt x="152774" y="249936"/>
                </a:lnTo>
                <a:close/>
              </a:path>
              <a:path w="895350" h="573405">
                <a:moveTo>
                  <a:pt x="207940" y="187578"/>
                </a:moveTo>
                <a:lnTo>
                  <a:pt x="79629" y="187578"/>
                </a:lnTo>
                <a:lnTo>
                  <a:pt x="155702" y="191388"/>
                </a:lnTo>
                <a:lnTo>
                  <a:pt x="153688" y="231664"/>
                </a:lnTo>
                <a:lnTo>
                  <a:pt x="227330" y="239522"/>
                </a:lnTo>
                <a:lnTo>
                  <a:pt x="207940" y="187578"/>
                </a:lnTo>
                <a:close/>
              </a:path>
              <a:path w="895350" h="573405">
                <a:moveTo>
                  <a:pt x="79629" y="187578"/>
                </a:moveTo>
                <a:lnTo>
                  <a:pt x="77829" y="223569"/>
                </a:lnTo>
                <a:lnTo>
                  <a:pt x="153688" y="231664"/>
                </a:lnTo>
                <a:lnTo>
                  <a:pt x="155702" y="191388"/>
                </a:lnTo>
                <a:lnTo>
                  <a:pt x="79629" y="187578"/>
                </a:lnTo>
                <a:close/>
              </a:path>
              <a:path w="895350" h="573405">
                <a:moveTo>
                  <a:pt x="137922" y="0"/>
                </a:moveTo>
                <a:lnTo>
                  <a:pt x="0" y="215264"/>
                </a:lnTo>
                <a:lnTo>
                  <a:pt x="77829" y="223569"/>
                </a:lnTo>
                <a:lnTo>
                  <a:pt x="79629" y="187578"/>
                </a:lnTo>
                <a:lnTo>
                  <a:pt x="207940" y="187578"/>
                </a:lnTo>
                <a:lnTo>
                  <a:pt x="137922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1110177"/>
            <a:ext cx="11520170" cy="4569460"/>
            <a:chOff x="274320" y="1110177"/>
            <a:chExt cx="11520170" cy="4569460"/>
          </a:xfrm>
        </p:grpSpPr>
        <p:sp>
          <p:nvSpPr>
            <p:cNvPr id="3" name="object 3"/>
            <p:cNvSpPr/>
            <p:nvPr/>
          </p:nvSpPr>
          <p:spPr>
            <a:xfrm>
              <a:off x="274320" y="1251203"/>
              <a:ext cx="11519916" cy="3677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58300" y="2420111"/>
              <a:ext cx="1638300" cy="551815"/>
            </a:xfrm>
            <a:custGeom>
              <a:avLst/>
              <a:gdLst/>
              <a:ahLst/>
              <a:cxnLst/>
              <a:rect l="l" t="t" r="r" b="b"/>
              <a:pathLst>
                <a:path w="1638300" h="551814">
                  <a:moveTo>
                    <a:pt x="829818" y="0"/>
                  </a:moveTo>
                  <a:lnTo>
                    <a:pt x="829818" y="137922"/>
                  </a:lnTo>
                  <a:lnTo>
                    <a:pt x="0" y="137922"/>
                  </a:lnTo>
                  <a:lnTo>
                    <a:pt x="0" y="413765"/>
                  </a:lnTo>
                  <a:lnTo>
                    <a:pt x="829818" y="413765"/>
                  </a:lnTo>
                  <a:lnTo>
                    <a:pt x="829818" y="551688"/>
                  </a:lnTo>
                  <a:lnTo>
                    <a:pt x="1638300" y="275843"/>
                  </a:lnTo>
                  <a:lnTo>
                    <a:pt x="82981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58300" y="2420111"/>
              <a:ext cx="1638300" cy="551815"/>
            </a:xfrm>
            <a:custGeom>
              <a:avLst/>
              <a:gdLst/>
              <a:ahLst/>
              <a:cxnLst/>
              <a:rect l="l" t="t" r="r" b="b"/>
              <a:pathLst>
                <a:path w="1638300" h="551814">
                  <a:moveTo>
                    <a:pt x="0" y="137922"/>
                  </a:moveTo>
                  <a:lnTo>
                    <a:pt x="829818" y="137922"/>
                  </a:lnTo>
                  <a:lnTo>
                    <a:pt x="829818" y="0"/>
                  </a:lnTo>
                  <a:lnTo>
                    <a:pt x="1638300" y="275843"/>
                  </a:lnTo>
                  <a:lnTo>
                    <a:pt x="829818" y="551688"/>
                  </a:lnTo>
                  <a:lnTo>
                    <a:pt x="829818" y="413765"/>
                  </a:lnTo>
                  <a:lnTo>
                    <a:pt x="0" y="413765"/>
                  </a:lnTo>
                  <a:lnTo>
                    <a:pt x="0" y="1379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1772" y="3153155"/>
              <a:ext cx="2822575" cy="733425"/>
            </a:xfrm>
            <a:custGeom>
              <a:avLst/>
              <a:gdLst/>
              <a:ahLst/>
              <a:cxnLst/>
              <a:rect l="l" t="t" r="r" b="b"/>
              <a:pathLst>
                <a:path w="2822575" h="733425">
                  <a:moveTo>
                    <a:pt x="2700274" y="0"/>
                  </a:moveTo>
                  <a:lnTo>
                    <a:pt x="122174" y="0"/>
                  </a:lnTo>
                  <a:lnTo>
                    <a:pt x="74634" y="9606"/>
                  </a:lnTo>
                  <a:lnTo>
                    <a:pt x="35798" y="35798"/>
                  </a:lnTo>
                  <a:lnTo>
                    <a:pt x="9606" y="74634"/>
                  </a:lnTo>
                  <a:lnTo>
                    <a:pt x="0" y="122174"/>
                  </a:lnTo>
                  <a:lnTo>
                    <a:pt x="0" y="610870"/>
                  </a:lnTo>
                  <a:lnTo>
                    <a:pt x="9606" y="658409"/>
                  </a:lnTo>
                  <a:lnTo>
                    <a:pt x="35798" y="697245"/>
                  </a:lnTo>
                  <a:lnTo>
                    <a:pt x="74634" y="723437"/>
                  </a:lnTo>
                  <a:lnTo>
                    <a:pt x="122174" y="733044"/>
                  </a:lnTo>
                  <a:lnTo>
                    <a:pt x="2700274" y="733044"/>
                  </a:lnTo>
                  <a:lnTo>
                    <a:pt x="2747813" y="723437"/>
                  </a:lnTo>
                  <a:lnTo>
                    <a:pt x="2786649" y="697245"/>
                  </a:lnTo>
                  <a:lnTo>
                    <a:pt x="2812841" y="658409"/>
                  </a:lnTo>
                  <a:lnTo>
                    <a:pt x="2822448" y="610870"/>
                  </a:lnTo>
                  <a:lnTo>
                    <a:pt x="2822448" y="122174"/>
                  </a:lnTo>
                  <a:lnTo>
                    <a:pt x="2812841" y="74634"/>
                  </a:lnTo>
                  <a:lnTo>
                    <a:pt x="2786649" y="35798"/>
                  </a:lnTo>
                  <a:lnTo>
                    <a:pt x="2747813" y="9606"/>
                  </a:lnTo>
                  <a:lnTo>
                    <a:pt x="2700274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19313" y="3212718"/>
            <a:ext cx="25482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UNTUK</a:t>
            </a:r>
            <a:r>
              <a:rPr sz="16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MENDOWNLOAD 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SURAT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KUASA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4740" y="390143"/>
            <a:ext cx="3850004" cy="685800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415"/>
              </a:lnSpc>
            </a:pPr>
            <a:r>
              <a:rPr sz="4400" b="1" spc="-335" dirty="0">
                <a:latin typeface="Arial"/>
                <a:cs typeface="Arial"/>
              </a:rPr>
              <a:t>Tahap</a:t>
            </a:r>
            <a:r>
              <a:rPr sz="4400" b="1" spc="-70" dirty="0">
                <a:latin typeface="Arial"/>
                <a:cs typeface="Arial"/>
              </a:rPr>
              <a:t> </a:t>
            </a:r>
            <a:r>
              <a:rPr sz="4400" b="1" spc="-250" dirty="0">
                <a:latin typeface="Arial"/>
                <a:cs typeface="Arial"/>
              </a:rPr>
              <a:t>Akhir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8714" y="1272362"/>
            <a:ext cx="353567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638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Cetak Surat Kuasa</a:t>
            </a:r>
            <a:r>
              <a:rPr sz="2400" b="1" spc="30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(cek</a:t>
            </a:r>
            <a:endParaRPr sz="2400" dirty="0">
              <a:latin typeface="Liberation Sans Narrow"/>
              <a:cs typeface="Liberation Sans Narrow"/>
            </a:endParaRPr>
          </a:p>
          <a:p>
            <a:pPr marR="28511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Mailbox</a:t>
            </a:r>
            <a:r>
              <a:rPr sz="2400" b="1" spc="-10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e-lhkpn)</a:t>
            </a:r>
            <a:endParaRPr sz="2400" dirty="0">
              <a:latin typeface="Liberation Sans Narrow"/>
              <a:cs typeface="Liberation Sans Narrow"/>
            </a:endParaRPr>
          </a:p>
          <a:p>
            <a:pPr marL="271780" marR="228600" indent="-259079">
              <a:lnSpc>
                <a:spcPct val="99800"/>
              </a:lnSpc>
              <a:spcBef>
                <a:spcPts val="5"/>
              </a:spcBef>
            </a:pPr>
            <a:r>
              <a:rPr sz="2400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yang tersedia, ditandatangani  dan dikirimkan ke KPK  dalam </a:t>
            </a:r>
            <a:r>
              <a:rPr sz="2400" spc="-5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bentuk</a:t>
            </a:r>
            <a:r>
              <a:rPr sz="2400" spc="30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sz="2400" b="1" i="1" spc="-5" dirty="0" smtClean="0">
                <a:solidFill>
                  <a:srgbClr val="252525"/>
                </a:solidFill>
                <a:latin typeface="Liberation Sans Narrow"/>
                <a:cs typeface="Liberation Sans Narrow"/>
              </a:rPr>
              <a:t>hardcopy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8593" y="4587547"/>
            <a:ext cx="322580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Notifikasi </a:t>
            </a:r>
            <a:r>
              <a:rPr sz="2400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di </a:t>
            </a:r>
            <a:r>
              <a:rPr sz="2400" dirty="0">
                <a:solidFill>
                  <a:srgbClr val="252525"/>
                </a:solidFill>
                <a:latin typeface="Liberation Sans Narrow"/>
                <a:cs typeface="Liberation Sans Narrow"/>
              </a:rPr>
              <a:t>SMS</a:t>
            </a:r>
            <a:r>
              <a:rPr sz="2400" spc="-3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dan  email bahwa sudah  mengirimkan</a:t>
            </a:r>
            <a:r>
              <a:rPr sz="2400" spc="-30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LHKPN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4417" y="4404614"/>
            <a:ext cx="2912783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2400" b="1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PENGUMUMAN</a:t>
            </a:r>
            <a:endParaRPr sz="2400" dirty="0">
              <a:latin typeface="Liberation Sans Narrow"/>
              <a:cs typeface="Liberation Sans Narrow"/>
            </a:endParaRPr>
          </a:p>
          <a:p>
            <a:pPr algn="ctr">
              <a:lnSpc>
                <a:spcPts val="2875"/>
              </a:lnSpc>
            </a:pPr>
            <a:r>
              <a:rPr sz="2400" spc="-5" dirty="0" smtClean="0">
                <a:latin typeface="Liberation Sans Narrow"/>
                <a:cs typeface="Liberation Sans Narrow"/>
              </a:rPr>
              <a:t>A-Announcement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0493" y="1548129"/>
            <a:ext cx="2976245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Verifikasi </a:t>
            </a:r>
            <a:r>
              <a:rPr sz="2400" spc="-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oleh tim LHKPN  KPK, hasil verifikasi akan  disampaikan melalui email  dan</a:t>
            </a:r>
            <a:r>
              <a:rPr sz="2400" spc="15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sz="2400" dirty="0">
                <a:solidFill>
                  <a:srgbClr val="252525"/>
                </a:solidFill>
                <a:latin typeface="Liberation Sans Narrow"/>
                <a:cs typeface="Liberation Sans Narrow"/>
              </a:rPr>
              <a:t>SMS</a:t>
            </a:r>
            <a:endParaRPr sz="2400">
              <a:latin typeface="Liberation Sans Narrow"/>
              <a:cs typeface="Liberation Sans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6700" y="3005327"/>
            <a:ext cx="3776979" cy="3005455"/>
            <a:chOff x="266700" y="3005327"/>
            <a:chExt cx="3776979" cy="3005455"/>
          </a:xfrm>
        </p:grpSpPr>
        <p:sp>
          <p:nvSpPr>
            <p:cNvPr id="10" name="object 10"/>
            <p:cNvSpPr/>
            <p:nvPr/>
          </p:nvSpPr>
          <p:spPr>
            <a:xfrm>
              <a:off x="1584956" y="5590032"/>
              <a:ext cx="1167885" cy="420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700" y="3005327"/>
              <a:ext cx="3776979" cy="2257425"/>
            </a:xfrm>
            <a:custGeom>
              <a:avLst/>
              <a:gdLst/>
              <a:ahLst/>
              <a:cxnLst/>
              <a:rect l="l" t="t" r="r" b="b"/>
              <a:pathLst>
                <a:path w="3776979" h="2257425">
                  <a:moveTo>
                    <a:pt x="3665347" y="0"/>
                  </a:moveTo>
                  <a:lnTo>
                    <a:pt x="119837" y="0"/>
                  </a:lnTo>
                  <a:lnTo>
                    <a:pt x="75218" y="7806"/>
                  </a:lnTo>
                  <a:lnTo>
                    <a:pt x="36901" y="29590"/>
                  </a:lnTo>
                  <a:lnTo>
                    <a:pt x="10093" y="62900"/>
                  </a:lnTo>
                  <a:lnTo>
                    <a:pt x="0" y="105283"/>
                  </a:lnTo>
                  <a:lnTo>
                    <a:pt x="0" y="2257044"/>
                  </a:lnTo>
                  <a:lnTo>
                    <a:pt x="3776472" y="2257044"/>
                  </a:lnTo>
                  <a:lnTo>
                    <a:pt x="3776472" y="2093341"/>
                  </a:lnTo>
                  <a:lnTo>
                    <a:pt x="163690" y="2093341"/>
                  </a:lnTo>
                  <a:lnTo>
                    <a:pt x="163690" y="140335"/>
                  </a:lnTo>
                  <a:lnTo>
                    <a:pt x="3776472" y="140335"/>
                  </a:lnTo>
                  <a:lnTo>
                    <a:pt x="3776472" y="105283"/>
                  </a:lnTo>
                  <a:lnTo>
                    <a:pt x="3767752" y="62900"/>
                  </a:lnTo>
                  <a:lnTo>
                    <a:pt x="3743960" y="29590"/>
                  </a:lnTo>
                  <a:lnTo>
                    <a:pt x="3708642" y="7806"/>
                  </a:lnTo>
                  <a:lnTo>
                    <a:pt x="3665347" y="0"/>
                  </a:lnTo>
                  <a:close/>
                </a:path>
                <a:path w="3776979" h="2257425">
                  <a:moveTo>
                    <a:pt x="3776472" y="140335"/>
                  </a:moveTo>
                  <a:lnTo>
                    <a:pt x="3612769" y="140335"/>
                  </a:lnTo>
                  <a:lnTo>
                    <a:pt x="3612769" y="2093341"/>
                  </a:lnTo>
                  <a:lnTo>
                    <a:pt x="3776472" y="2093341"/>
                  </a:lnTo>
                  <a:lnTo>
                    <a:pt x="3776472" y="140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6700" y="5262372"/>
              <a:ext cx="3776472" cy="327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300227"/>
            <a:ext cx="11509375" cy="5771515"/>
            <a:chOff x="374904" y="300227"/>
            <a:chExt cx="11509375" cy="5771515"/>
          </a:xfrm>
        </p:grpSpPr>
        <p:sp>
          <p:nvSpPr>
            <p:cNvPr id="3" name="object 3"/>
            <p:cNvSpPr/>
            <p:nvPr/>
          </p:nvSpPr>
          <p:spPr>
            <a:xfrm>
              <a:off x="374904" y="300227"/>
              <a:ext cx="11137392" cy="5771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1224" y="4131563"/>
              <a:ext cx="6663055" cy="1045844"/>
            </a:xfrm>
            <a:custGeom>
              <a:avLst/>
              <a:gdLst/>
              <a:ahLst/>
              <a:cxnLst/>
              <a:rect l="l" t="t" r="r" b="b"/>
              <a:pathLst>
                <a:path w="6663055" h="1045845">
                  <a:moveTo>
                    <a:pt x="6488683" y="0"/>
                  </a:moveTo>
                  <a:lnTo>
                    <a:pt x="174243" y="0"/>
                  </a:lnTo>
                  <a:lnTo>
                    <a:pt x="127911" y="6221"/>
                  </a:lnTo>
                  <a:lnTo>
                    <a:pt x="86284" y="23781"/>
                  </a:lnTo>
                  <a:lnTo>
                    <a:pt x="51022" y="51022"/>
                  </a:lnTo>
                  <a:lnTo>
                    <a:pt x="23781" y="86284"/>
                  </a:lnTo>
                  <a:lnTo>
                    <a:pt x="6221" y="127911"/>
                  </a:lnTo>
                  <a:lnTo>
                    <a:pt x="0" y="174244"/>
                  </a:lnTo>
                  <a:lnTo>
                    <a:pt x="0" y="871219"/>
                  </a:lnTo>
                  <a:lnTo>
                    <a:pt x="6221" y="917552"/>
                  </a:lnTo>
                  <a:lnTo>
                    <a:pt x="23781" y="959179"/>
                  </a:lnTo>
                  <a:lnTo>
                    <a:pt x="51022" y="994441"/>
                  </a:lnTo>
                  <a:lnTo>
                    <a:pt x="86284" y="1021682"/>
                  </a:lnTo>
                  <a:lnTo>
                    <a:pt x="127911" y="1039242"/>
                  </a:lnTo>
                  <a:lnTo>
                    <a:pt x="174243" y="1045463"/>
                  </a:lnTo>
                  <a:lnTo>
                    <a:pt x="6488683" y="1045463"/>
                  </a:lnTo>
                  <a:lnTo>
                    <a:pt x="6535016" y="1039242"/>
                  </a:lnTo>
                  <a:lnTo>
                    <a:pt x="6576643" y="1021682"/>
                  </a:lnTo>
                  <a:lnTo>
                    <a:pt x="6611905" y="994441"/>
                  </a:lnTo>
                  <a:lnTo>
                    <a:pt x="6639146" y="959179"/>
                  </a:lnTo>
                  <a:lnTo>
                    <a:pt x="6656706" y="917552"/>
                  </a:lnTo>
                  <a:lnTo>
                    <a:pt x="6662928" y="871219"/>
                  </a:lnTo>
                  <a:lnTo>
                    <a:pt x="6662928" y="174244"/>
                  </a:lnTo>
                  <a:lnTo>
                    <a:pt x="6656706" y="127911"/>
                  </a:lnTo>
                  <a:lnTo>
                    <a:pt x="6639146" y="86284"/>
                  </a:lnTo>
                  <a:lnTo>
                    <a:pt x="6611905" y="51022"/>
                  </a:lnTo>
                  <a:lnTo>
                    <a:pt x="6576643" y="23781"/>
                  </a:lnTo>
                  <a:lnTo>
                    <a:pt x="6535016" y="6221"/>
                  </a:lnTo>
                  <a:lnTo>
                    <a:pt x="64886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34454" y="4236466"/>
            <a:ext cx="39992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Menu</a:t>
            </a:r>
            <a:r>
              <a:rPr sz="2400" spc="-2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utama</a:t>
            </a:r>
            <a:endParaRPr sz="2400">
              <a:latin typeface="URW Gothic"/>
              <a:cs typeface="URW Gothic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e-filing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sudah pernah</a:t>
            </a:r>
            <a:r>
              <a:rPr sz="2400" spc="-10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lapor</a:t>
            </a:r>
            <a:endParaRPr sz="2400">
              <a:latin typeface="URW Gothic"/>
              <a:cs typeface="URW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9195" y="1411224"/>
            <a:ext cx="2049780" cy="746760"/>
          </a:xfrm>
          <a:custGeom>
            <a:avLst/>
            <a:gdLst/>
            <a:ahLst/>
            <a:cxnLst/>
            <a:rect l="l" t="t" r="r" b="b"/>
            <a:pathLst>
              <a:path w="2049779" h="746760">
                <a:moveTo>
                  <a:pt x="1925320" y="0"/>
                </a:moveTo>
                <a:lnTo>
                  <a:pt x="124460" y="0"/>
                </a:lnTo>
                <a:lnTo>
                  <a:pt x="76027" y="9784"/>
                </a:lnTo>
                <a:lnTo>
                  <a:pt x="36464" y="36464"/>
                </a:lnTo>
                <a:lnTo>
                  <a:pt x="9784" y="76027"/>
                </a:lnTo>
                <a:lnTo>
                  <a:pt x="0" y="124460"/>
                </a:lnTo>
                <a:lnTo>
                  <a:pt x="0" y="622300"/>
                </a:lnTo>
                <a:lnTo>
                  <a:pt x="9784" y="670732"/>
                </a:lnTo>
                <a:lnTo>
                  <a:pt x="36464" y="710295"/>
                </a:lnTo>
                <a:lnTo>
                  <a:pt x="76027" y="736975"/>
                </a:lnTo>
                <a:lnTo>
                  <a:pt x="124460" y="746760"/>
                </a:lnTo>
                <a:lnTo>
                  <a:pt x="1925320" y="746760"/>
                </a:lnTo>
                <a:lnTo>
                  <a:pt x="1973752" y="736975"/>
                </a:lnTo>
                <a:lnTo>
                  <a:pt x="2013315" y="710295"/>
                </a:lnTo>
                <a:lnTo>
                  <a:pt x="2039995" y="670732"/>
                </a:lnTo>
                <a:lnTo>
                  <a:pt x="2049780" y="622300"/>
                </a:lnTo>
                <a:lnTo>
                  <a:pt x="2049780" y="124460"/>
                </a:lnTo>
                <a:lnTo>
                  <a:pt x="2039995" y="76027"/>
                </a:lnTo>
                <a:lnTo>
                  <a:pt x="2013315" y="36464"/>
                </a:lnTo>
                <a:lnTo>
                  <a:pt x="1973752" y="9784"/>
                </a:lnTo>
                <a:lnTo>
                  <a:pt x="1925320" y="0"/>
                </a:lnTo>
                <a:close/>
              </a:path>
            </a:pathLst>
          </a:custGeom>
          <a:solidFill>
            <a:srgbClr val="D62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6139" y="1514983"/>
            <a:ext cx="16052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Rekapitulasi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Harta 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membentuk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Grafik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4315" y="835913"/>
            <a:ext cx="889000" cy="687705"/>
          </a:xfrm>
          <a:custGeom>
            <a:avLst/>
            <a:gdLst/>
            <a:ahLst/>
            <a:cxnLst/>
            <a:rect l="l" t="t" r="r" b="b"/>
            <a:pathLst>
              <a:path w="889000" h="687705">
                <a:moveTo>
                  <a:pt x="94220" y="462988"/>
                </a:moveTo>
                <a:lnTo>
                  <a:pt x="86993" y="463170"/>
                </a:lnTo>
                <a:lnTo>
                  <a:pt x="46974" y="480996"/>
                </a:lnTo>
                <a:lnTo>
                  <a:pt x="16551" y="512514"/>
                </a:lnTo>
                <a:lnTo>
                  <a:pt x="0" y="554736"/>
                </a:lnTo>
                <a:lnTo>
                  <a:pt x="1073" y="600150"/>
                </a:lnTo>
                <a:lnTo>
                  <a:pt x="18875" y="640207"/>
                </a:lnTo>
                <a:lnTo>
                  <a:pt x="50417" y="670643"/>
                </a:lnTo>
                <a:lnTo>
                  <a:pt x="92710" y="687197"/>
                </a:lnTo>
                <a:lnTo>
                  <a:pt x="138050" y="686069"/>
                </a:lnTo>
                <a:lnTo>
                  <a:pt x="178069" y="668274"/>
                </a:lnTo>
                <a:lnTo>
                  <a:pt x="208492" y="636762"/>
                </a:lnTo>
                <a:lnTo>
                  <a:pt x="225044" y="594487"/>
                </a:lnTo>
                <a:lnTo>
                  <a:pt x="224737" y="581533"/>
                </a:lnTo>
                <a:lnTo>
                  <a:pt x="149987" y="581533"/>
                </a:lnTo>
                <a:lnTo>
                  <a:pt x="75057" y="567816"/>
                </a:lnTo>
                <a:lnTo>
                  <a:pt x="94220" y="462988"/>
                </a:lnTo>
                <a:close/>
              </a:path>
              <a:path w="889000" h="687705">
                <a:moveTo>
                  <a:pt x="132334" y="462025"/>
                </a:moveTo>
                <a:lnTo>
                  <a:pt x="94220" y="462988"/>
                </a:lnTo>
                <a:lnTo>
                  <a:pt x="75057" y="567816"/>
                </a:lnTo>
                <a:lnTo>
                  <a:pt x="149987" y="581533"/>
                </a:lnTo>
                <a:lnTo>
                  <a:pt x="169204" y="476519"/>
                </a:lnTo>
                <a:lnTo>
                  <a:pt x="132334" y="462025"/>
                </a:lnTo>
                <a:close/>
              </a:path>
              <a:path w="889000" h="687705">
                <a:moveTo>
                  <a:pt x="169204" y="476519"/>
                </a:moveTo>
                <a:lnTo>
                  <a:pt x="149987" y="581533"/>
                </a:lnTo>
                <a:lnTo>
                  <a:pt x="224737" y="581533"/>
                </a:lnTo>
                <a:lnTo>
                  <a:pt x="223970" y="549144"/>
                </a:lnTo>
                <a:lnTo>
                  <a:pt x="206168" y="509111"/>
                </a:lnTo>
                <a:lnTo>
                  <a:pt x="174626" y="478651"/>
                </a:lnTo>
                <a:lnTo>
                  <a:pt x="169204" y="476519"/>
                </a:lnTo>
                <a:close/>
              </a:path>
              <a:path w="889000" h="687705">
                <a:moveTo>
                  <a:pt x="171856" y="462025"/>
                </a:moveTo>
                <a:lnTo>
                  <a:pt x="132334" y="462025"/>
                </a:lnTo>
                <a:lnTo>
                  <a:pt x="169204" y="476519"/>
                </a:lnTo>
                <a:lnTo>
                  <a:pt x="171856" y="462025"/>
                </a:lnTo>
                <a:close/>
              </a:path>
              <a:path w="889000" h="687705">
                <a:moveTo>
                  <a:pt x="554101" y="45338"/>
                </a:moveTo>
                <a:lnTo>
                  <a:pt x="497205" y="52324"/>
                </a:lnTo>
                <a:lnTo>
                  <a:pt x="443738" y="67563"/>
                </a:lnTo>
                <a:lnTo>
                  <a:pt x="393319" y="89281"/>
                </a:lnTo>
                <a:lnTo>
                  <a:pt x="346456" y="115950"/>
                </a:lnTo>
                <a:lnTo>
                  <a:pt x="303275" y="146303"/>
                </a:lnTo>
                <a:lnTo>
                  <a:pt x="263779" y="178815"/>
                </a:lnTo>
                <a:lnTo>
                  <a:pt x="228219" y="212471"/>
                </a:lnTo>
                <a:lnTo>
                  <a:pt x="196723" y="245872"/>
                </a:lnTo>
                <a:lnTo>
                  <a:pt x="168401" y="279908"/>
                </a:lnTo>
                <a:lnTo>
                  <a:pt x="144272" y="317626"/>
                </a:lnTo>
                <a:lnTo>
                  <a:pt x="125222" y="357377"/>
                </a:lnTo>
                <a:lnTo>
                  <a:pt x="110362" y="397763"/>
                </a:lnTo>
                <a:lnTo>
                  <a:pt x="98551" y="439293"/>
                </a:lnTo>
                <a:lnTo>
                  <a:pt x="94220" y="462988"/>
                </a:lnTo>
                <a:lnTo>
                  <a:pt x="132334" y="462025"/>
                </a:lnTo>
                <a:lnTo>
                  <a:pt x="171856" y="462025"/>
                </a:lnTo>
                <a:lnTo>
                  <a:pt x="172693" y="457453"/>
                </a:lnTo>
                <a:lnTo>
                  <a:pt x="173228" y="454533"/>
                </a:lnTo>
                <a:lnTo>
                  <a:pt x="173371" y="454533"/>
                </a:lnTo>
                <a:lnTo>
                  <a:pt x="177300" y="439800"/>
                </a:lnTo>
                <a:lnTo>
                  <a:pt x="177673" y="438403"/>
                </a:lnTo>
                <a:lnTo>
                  <a:pt x="182664" y="421894"/>
                </a:lnTo>
                <a:lnTo>
                  <a:pt x="188621" y="404495"/>
                </a:lnTo>
                <a:lnTo>
                  <a:pt x="189103" y="403098"/>
                </a:lnTo>
                <a:lnTo>
                  <a:pt x="195139" y="387731"/>
                </a:lnTo>
                <a:lnTo>
                  <a:pt x="195834" y="385952"/>
                </a:lnTo>
                <a:lnTo>
                  <a:pt x="202518" y="371348"/>
                </a:lnTo>
                <a:lnTo>
                  <a:pt x="203326" y="369570"/>
                </a:lnTo>
                <a:lnTo>
                  <a:pt x="210536" y="355600"/>
                </a:lnTo>
                <a:lnTo>
                  <a:pt x="211582" y="353568"/>
                </a:lnTo>
                <a:lnTo>
                  <a:pt x="219394" y="340487"/>
                </a:lnTo>
                <a:lnTo>
                  <a:pt x="220599" y="338455"/>
                </a:lnTo>
                <a:lnTo>
                  <a:pt x="229066" y="326263"/>
                </a:lnTo>
                <a:lnTo>
                  <a:pt x="230632" y="323976"/>
                </a:lnTo>
                <a:lnTo>
                  <a:pt x="230787" y="323976"/>
                </a:lnTo>
                <a:lnTo>
                  <a:pt x="240423" y="311785"/>
                </a:lnTo>
                <a:lnTo>
                  <a:pt x="240284" y="311785"/>
                </a:lnTo>
                <a:lnTo>
                  <a:pt x="253204" y="297052"/>
                </a:lnTo>
                <a:lnTo>
                  <a:pt x="267127" y="281939"/>
                </a:lnTo>
                <a:lnTo>
                  <a:pt x="281721" y="266700"/>
                </a:lnTo>
                <a:lnTo>
                  <a:pt x="282575" y="265811"/>
                </a:lnTo>
                <a:lnTo>
                  <a:pt x="298196" y="250698"/>
                </a:lnTo>
                <a:lnTo>
                  <a:pt x="314004" y="236220"/>
                </a:lnTo>
                <a:lnTo>
                  <a:pt x="332105" y="220599"/>
                </a:lnTo>
                <a:lnTo>
                  <a:pt x="332251" y="220599"/>
                </a:lnTo>
                <a:lnTo>
                  <a:pt x="349172" y="207263"/>
                </a:lnTo>
                <a:lnTo>
                  <a:pt x="348996" y="207263"/>
                </a:lnTo>
                <a:lnTo>
                  <a:pt x="367721" y="193548"/>
                </a:lnTo>
                <a:lnTo>
                  <a:pt x="367538" y="193548"/>
                </a:lnTo>
                <a:lnTo>
                  <a:pt x="386601" y="180721"/>
                </a:lnTo>
                <a:lnTo>
                  <a:pt x="388112" y="179705"/>
                </a:lnTo>
                <a:lnTo>
                  <a:pt x="388271" y="179705"/>
                </a:lnTo>
                <a:lnTo>
                  <a:pt x="406367" y="168783"/>
                </a:lnTo>
                <a:lnTo>
                  <a:pt x="408050" y="167766"/>
                </a:lnTo>
                <a:lnTo>
                  <a:pt x="428371" y="156972"/>
                </a:lnTo>
                <a:lnTo>
                  <a:pt x="428603" y="156972"/>
                </a:lnTo>
                <a:lnTo>
                  <a:pt x="447442" y="148082"/>
                </a:lnTo>
                <a:lnTo>
                  <a:pt x="447167" y="148082"/>
                </a:lnTo>
                <a:lnTo>
                  <a:pt x="449325" y="147193"/>
                </a:lnTo>
                <a:lnTo>
                  <a:pt x="468587" y="139700"/>
                </a:lnTo>
                <a:lnTo>
                  <a:pt x="468249" y="139700"/>
                </a:lnTo>
                <a:lnTo>
                  <a:pt x="470535" y="138937"/>
                </a:lnTo>
                <a:lnTo>
                  <a:pt x="489776" y="132714"/>
                </a:lnTo>
                <a:lnTo>
                  <a:pt x="489585" y="132714"/>
                </a:lnTo>
                <a:lnTo>
                  <a:pt x="492125" y="131952"/>
                </a:lnTo>
                <a:lnTo>
                  <a:pt x="492697" y="131952"/>
                </a:lnTo>
                <a:lnTo>
                  <a:pt x="511893" y="127253"/>
                </a:lnTo>
                <a:lnTo>
                  <a:pt x="511175" y="127253"/>
                </a:lnTo>
                <a:lnTo>
                  <a:pt x="513969" y="126746"/>
                </a:lnTo>
                <a:lnTo>
                  <a:pt x="514222" y="126746"/>
                </a:lnTo>
                <a:lnTo>
                  <a:pt x="536321" y="123062"/>
                </a:lnTo>
                <a:lnTo>
                  <a:pt x="537463" y="123062"/>
                </a:lnTo>
                <a:lnTo>
                  <a:pt x="545465" y="122174"/>
                </a:lnTo>
                <a:lnTo>
                  <a:pt x="544957" y="122174"/>
                </a:lnTo>
                <a:lnTo>
                  <a:pt x="546608" y="122047"/>
                </a:lnTo>
                <a:lnTo>
                  <a:pt x="547052" y="122047"/>
                </a:lnTo>
                <a:lnTo>
                  <a:pt x="555410" y="121540"/>
                </a:lnTo>
                <a:lnTo>
                  <a:pt x="555117" y="121538"/>
                </a:lnTo>
                <a:lnTo>
                  <a:pt x="557530" y="121412"/>
                </a:lnTo>
                <a:lnTo>
                  <a:pt x="674025" y="121412"/>
                </a:lnTo>
                <a:lnTo>
                  <a:pt x="699471" y="69065"/>
                </a:lnTo>
                <a:lnTo>
                  <a:pt x="637032" y="51815"/>
                </a:lnTo>
                <a:lnTo>
                  <a:pt x="582041" y="45465"/>
                </a:lnTo>
                <a:lnTo>
                  <a:pt x="554101" y="45338"/>
                </a:lnTo>
                <a:close/>
              </a:path>
              <a:path w="889000" h="687705">
                <a:moveTo>
                  <a:pt x="173228" y="454533"/>
                </a:moveTo>
                <a:lnTo>
                  <a:pt x="172593" y="457453"/>
                </a:lnTo>
                <a:lnTo>
                  <a:pt x="172913" y="456253"/>
                </a:lnTo>
                <a:lnTo>
                  <a:pt x="173228" y="454533"/>
                </a:lnTo>
                <a:close/>
              </a:path>
              <a:path w="889000" h="687705">
                <a:moveTo>
                  <a:pt x="172913" y="456253"/>
                </a:moveTo>
                <a:lnTo>
                  <a:pt x="172593" y="457453"/>
                </a:lnTo>
                <a:lnTo>
                  <a:pt x="172913" y="456253"/>
                </a:lnTo>
                <a:close/>
              </a:path>
              <a:path w="889000" h="687705">
                <a:moveTo>
                  <a:pt x="173371" y="454533"/>
                </a:moveTo>
                <a:lnTo>
                  <a:pt x="173228" y="454533"/>
                </a:lnTo>
                <a:lnTo>
                  <a:pt x="172913" y="456253"/>
                </a:lnTo>
                <a:lnTo>
                  <a:pt x="173371" y="454533"/>
                </a:lnTo>
                <a:close/>
              </a:path>
              <a:path w="889000" h="687705">
                <a:moveTo>
                  <a:pt x="177711" y="438403"/>
                </a:moveTo>
                <a:lnTo>
                  <a:pt x="177368" y="439547"/>
                </a:lnTo>
                <a:lnTo>
                  <a:pt x="177711" y="438403"/>
                </a:lnTo>
                <a:close/>
              </a:path>
              <a:path w="889000" h="687705">
                <a:moveTo>
                  <a:pt x="182920" y="421039"/>
                </a:moveTo>
                <a:lnTo>
                  <a:pt x="182625" y="421894"/>
                </a:lnTo>
                <a:lnTo>
                  <a:pt x="182920" y="421039"/>
                </a:lnTo>
                <a:close/>
              </a:path>
              <a:path w="889000" h="687705">
                <a:moveTo>
                  <a:pt x="189103" y="403098"/>
                </a:moveTo>
                <a:lnTo>
                  <a:pt x="188595" y="404495"/>
                </a:lnTo>
                <a:lnTo>
                  <a:pt x="188821" y="403914"/>
                </a:lnTo>
                <a:lnTo>
                  <a:pt x="189103" y="403098"/>
                </a:lnTo>
                <a:close/>
              </a:path>
              <a:path w="889000" h="687705">
                <a:moveTo>
                  <a:pt x="188821" y="403914"/>
                </a:moveTo>
                <a:lnTo>
                  <a:pt x="188595" y="404495"/>
                </a:lnTo>
                <a:lnTo>
                  <a:pt x="188821" y="403914"/>
                </a:lnTo>
                <a:close/>
              </a:path>
              <a:path w="889000" h="687705">
                <a:moveTo>
                  <a:pt x="189140" y="403098"/>
                </a:moveTo>
                <a:lnTo>
                  <a:pt x="188821" y="403914"/>
                </a:lnTo>
                <a:lnTo>
                  <a:pt x="189140" y="403098"/>
                </a:lnTo>
                <a:close/>
              </a:path>
              <a:path w="889000" h="687705">
                <a:moveTo>
                  <a:pt x="195834" y="385952"/>
                </a:moveTo>
                <a:lnTo>
                  <a:pt x="195072" y="387731"/>
                </a:lnTo>
                <a:lnTo>
                  <a:pt x="195552" y="386673"/>
                </a:lnTo>
                <a:lnTo>
                  <a:pt x="195834" y="385952"/>
                </a:lnTo>
                <a:close/>
              </a:path>
              <a:path w="889000" h="687705">
                <a:moveTo>
                  <a:pt x="195552" y="386673"/>
                </a:moveTo>
                <a:lnTo>
                  <a:pt x="195072" y="387731"/>
                </a:lnTo>
                <a:lnTo>
                  <a:pt x="195552" y="386673"/>
                </a:lnTo>
                <a:close/>
              </a:path>
              <a:path w="889000" h="687705">
                <a:moveTo>
                  <a:pt x="195880" y="385952"/>
                </a:moveTo>
                <a:lnTo>
                  <a:pt x="195552" y="386673"/>
                </a:lnTo>
                <a:lnTo>
                  <a:pt x="195880" y="385952"/>
                </a:lnTo>
                <a:close/>
              </a:path>
              <a:path w="889000" h="687705">
                <a:moveTo>
                  <a:pt x="203326" y="369570"/>
                </a:moveTo>
                <a:lnTo>
                  <a:pt x="202437" y="371348"/>
                </a:lnTo>
                <a:lnTo>
                  <a:pt x="203133" y="369995"/>
                </a:lnTo>
                <a:lnTo>
                  <a:pt x="203326" y="369570"/>
                </a:lnTo>
                <a:close/>
              </a:path>
              <a:path w="889000" h="687705">
                <a:moveTo>
                  <a:pt x="203133" y="369995"/>
                </a:moveTo>
                <a:lnTo>
                  <a:pt x="202437" y="371348"/>
                </a:lnTo>
                <a:lnTo>
                  <a:pt x="203133" y="369995"/>
                </a:lnTo>
                <a:close/>
              </a:path>
              <a:path w="889000" h="687705">
                <a:moveTo>
                  <a:pt x="203352" y="369570"/>
                </a:moveTo>
                <a:lnTo>
                  <a:pt x="203133" y="369995"/>
                </a:lnTo>
                <a:lnTo>
                  <a:pt x="203352" y="369570"/>
                </a:lnTo>
                <a:close/>
              </a:path>
              <a:path w="889000" h="687705">
                <a:moveTo>
                  <a:pt x="211582" y="353568"/>
                </a:moveTo>
                <a:lnTo>
                  <a:pt x="210438" y="355600"/>
                </a:lnTo>
                <a:lnTo>
                  <a:pt x="211180" y="354348"/>
                </a:lnTo>
                <a:lnTo>
                  <a:pt x="211582" y="353568"/>
                </a:lnTo>
                <a:close/>
              </a:path>
              <a:path w="889000" h="687705">
                <a:moveTo>
                  <a:pt x="211180" y="354348"/>
                </a:moveTo>
                <a:lnTo>
                  <a:pt x="210438" y="355600"/>
                </a:lnTo>
                <a:lnTo>
                  <a:pt x="211180" y="354348"/>
                </a:lnTo>
                <a:close/>
              </a:path>
              <a:path w="889000" h="687705">
                <a:moveTo>
                  <a:pt x="211643" y="353568"/>
                </a:moveTo>
                <a:lnTo>
                  <a:pt x="211180" y="354348"/>
                </a:lnTo>
                <a:lnTo>
                  <a:pt x="211643" y="353568"/>
                </a:lnTo>
                <a:close/>
              </a:path>
              <a:path w="889000" h="687705">
                <a:moveTo>
                  <a:pt x="220599" y="338455"/>
                </a:moveTo>
                <a:lnTo>
                  <a:pt x="219329" y="340487"/>
                </a:lnTo>
                <a:lnTo>
                  <a:pt x="219818" y="339771"/>
                </a:lnTo>
                <a:lnTo>
                  <a:pt x="220599" y="338455"/>
                </a:lnTo>
                <a:close/>
              </a:path>
              <a:path w="889000" h="687705">
                <a:moveTo>
                  <a:pt x="219818" y="339771"/>
                </a:moveTo>
                <a:lnTo>
                  <a:pt x="219329" y="340487"/>
                </a:lnTo>
                <a:lnTo>
                  <a:pt x="219818" y="339771"/>
                </a:lnTo>
                <a:close/>
              </a:path>
              <a:path w="889000" h="687705">
                <a:moveTo>
                  <a:pt x="220720" y="338455"/>
                </a:moveTo>
                <a:lnTo>
                  <a:pt x="219818" y="339771"/>
                </a:lnTo>
                <a:lnTo>
                  <a:pt x="220720" y="338455"/>
                </a:lnTo>
                <a:close/>
              </a:path>
              <a:path w="889000" h="687705">
                <a:moveTo>
                  <a:pt x="230632" y="323976"/>
                </a:moveTo>
                <a:lnTo>
                  <a:pt x="228981" y="326263"/>
                </a:lnTo>
                <a:lnTo>
                  <a:pt x="229623" y="325449"/>
                </a:lnTo>
                <a:lnTo>
                  <a:pt x="230632" y="323976"/>
                </a:lnTo>
                <a:close/>
              </a:path>
              <a:path w="889000" h="687705">
                <a:moveTo>
                  <a:pt x="229623" y="325449"/>
                </a:moveTo>
                <a:lnTo>
                  <a:pt x="228981" y="326263"/>
                </a:lnTo>
                <a:lnTo>
                  <a:pt x="229623" y="325449"/>
                </a:lnTo>
                <a:close/>
              </a:path>
              <a:path w="889000" h="687705">
                <a:moveTo>
                  <a:pt x="230787" y="323976"/>
                </a:moveTo>
                <a:lnTo>
                  <a:pt x="230632" y="323976"/>
                </a:lnTo>
                <a:lnTo>
                  <a:pt x="229623" y="325449"/>
                </a:lnTo>
                <a:lnTo>
                  <a:pt x="230787" y="323976"/>
                </a:lnTo>
                <a:close/>
              </a:path>
              <a:path w="889000" h="687705">
                <a:moveTo>
                  <a:pt x="241426" y="310514"/>
                </a:moveTo>
                <a:lnTo>
                  <a:pt x="240284" y="311785"/>
                </a:lnTo>
                <a:lnTo>
                  <a:pt x="240423" y="311785"/>
                </a:lnTo>
                <a:lnTo>
                  <a:pt x="241426" y="310514"/>
                </a:lnTo>
                <a:close/>
              </a:path>
              <a:path w="889000" h="687705">
                <a:moveTo>
                  <a:pt x="253873" y="296290"/>
                </a:moveTo>
                <a:lnTo>
                  <a:pt x="253111" y="297052"/>
                </a:lnTo>
                <a:lnTo>
                  <a:pt x="253873" y="296290"/>
                </a:lnTo>
                <a:close/>
              </a:path>
              <a:path w="889000" h="687705">
                <a:moveTo>
                  <a:pt x="267716" y="281305"/>
                </a:moveTo>
                <a:lnTo>
                  <a:pt x="267081" y="281939"/>
                </a:lnTo>
                <a:lnTo>
                  <a:pt x="267716" y="281305"/>
                </a:lnTo>
                <a:close/>
              </a:path>
              <a:path w="889000" h="687705">
                <a:moveTo>
                  <a:pt x="282193" y="266207"/>
                </a:moveTo>
                <a:lnTo>
                  <a:pt x="281686" y="266700"/>
                </a:lnTo>
                <a:lnTo>
                  <a:pt x="282193" y="266207"/>
                </a:lnTo>
                <a:close/>
              </a:path>
              <a:path w="889000" h="687705">
                <a:moveTo>
                  <a:pt x="282603" y="265811"/>
                </a:moveTo>
                <a:lnTo>
                  <a:pt x="282193" y="266207"/>
                </a:lnTo>
                <a:lnTo>
                  <a:pt x="282603" y="265811"/>
                </a:lnTo>
                <a:close/>
              </a:path>
              <a:path w="889000" h="687705">
                <a:moveTo>
                  <a:pt x="298262" y="250698"/>
                </a:moveTo>
                <a:lnTo>
                  <a:pt x="297434" y="251460"/>
                </a:lnTo>
                <a:lnTo>
                  <a:pt x="298262" y="250698"/>
                </a:lnTo>
                <a:close/>
              </a:path>
              <a:path w="889000" h="687705">
                <a:moveTo>
                  <a:pt x="314833" y="235458"/>
                </a:moveTo>
                <a:lnTo>
                  <a:pt x="313944" y="236220"/>
                </a:lnTo>
                <a:lnTo>
                  <a:pt x="314833" y="235458"/>
                </a:lnTo>
                <a:close/>
              </a:path>
              <a:path w="889000" h="687705">
                <a:moveTo>
                  <a:pt x="332251" y="220599"/>
                </a:moveTo>
                <a:lnTo>
                  <a:pt x="332105" y="220599"/>
                </a:lnTo>
                <a:lnTo>
                  <a:pt x="330962" y="221614"/>
                </a:lnTo>
                <a:lnTo>
                  <a:pt x="332251" y="220599"/>
                </a:lnTo>
                <a:close/>
              </a:path>
              <a:path w="889000" h="687705">
                <a:moveTo>
                  <a:pt x="350138" y="206501"/>
                </a:moveTo>
                <a:lnTo>
                  <a:pt x="348996" y="207263"/>
                </a:lnTo>
                <a:lnTo>
                  <a:pt x="349172" y="207263"/>
                </a:lnTo>
                <a:lnTo>
                  <a:pt x="350138" y="206501"/>
                </a:lnTo>
                <a:close/>
              </a:path>
              <a:path w="889000" h="687705">
                <a:moveTo>
                  <a:pt x="666141" y="137629"/>
                </a:moveTo>
                <a:lnTo>
                  <a:pt x="633095" y="205612"/>
                </a:lnTo>
                <a:lnTo>
                  <a:pt x="888619" y="202946"/>
                </a:lnTo>
                <a:lnTo>
                  <a:pt x="851136" y="154050"/>
                </a:lnTo>
                <a:lnTo>
                  <a:pt x="701167" y="154050"/>
                </a:lnTo>
                <a:lnTo>
                  <a:pt x="666141" y="137629"/>
                </a:lnTo>
                <a:close/>
              </a:path>
              <a:path w="889000" h="687705">
                <a:moveTo>
                  <a:pt x="368935" y="192659"/>
                </a:moveTo>
                <a:lnTo>
                  <a:pt x="367538" y="193548"/>
                </a:lnTo>
                <a:lnTo>
                  <a:pt x="367721" y="193548"/>
                </a:lnTo>
                <a:lnTo>
                  <a:pt x="368935" y="192659"/>
                </a:lnTo>
                <a:close/>
              </a:path>
              <a:path w="889000" h="687705">
                <a:moveTo>
                  <a:pt x="388271" y="179705"/>
                </a:moveTo>
                <a:lnTo>
                  <a:pt x="388112" y="179705"/>
                </a:lnTo>
                <a:lnTo>
                  <a:pt x="386723" y="180639"/>
                </a:lnTo>
                <a:lnTo>
                  <a:pt x="388271" y="179705"/>
                </a:lnTo>
                <a:close/>
              </a:path>
              <a:path w="889000" h="687705">
                <a:moveTo>
                  <a:pt x="408050" y="167766"/>
                </a:moveTo>
                <a:lnTo>
                  <a:pt x="406273" y="168783"/>
                </a:lnTo>
                <a:lnTo>
                  <a:pt x="407099" y="168341"/>
                </a:lnTo>
                <a:lnTo>
                  <a:pt x="408050" y="167766"/>
                </a:lnTo>
                <a:close/>
              </a:path>
              <a:path w="889000" h="687705">
                <a:moveTo>
                  <a:pt x="407099" y="168341"/>
                </a:moveTo>
                <a:lnTo>
                  <a:pt x="406273" y="168783"/>
                </a:lnTo>
                <a:lnTo>
                  <a:pt x="407099" y="168341"/>
                </a:lnTo>
                <a:close/>
              </a:path>
              <a:path w="889000" h="687705">
                <a:moveTo>
                  <a:pt x="408173" y="167766"/>
                </a:moveTo>
                <a:lnTo>
                  <a:pt x="407099" y="168341"/>
                </a:lnTo>
                <a:lnTo>
                  <a:pt x="408173" y="167766"/>
                </a:lnTo>
                <a:close/>
              </a:path>
              <a:path w="889000" h="687705">
                <a:moveTo>
                  <a:pt x="428603" y="156972"/>
                </a:moveTo>
                <a:lnTo>
                  <a:pt x="428371" y="156972"/>
                </a:lnTo>
                <a:lnTo>
                  <a:pt x="426720" y="157861"/>
                </a:lnTo>
                <a:lnTo>
                  <a:pt x="428603" y="156972"/>
                </a:lnTo>
                <a:close/>
              </a:path>
              <a:path w="889000" h="687705">
                <a:moveTo>
                  <a:pt x="666227" y="137454"/>
                </a:moveTo>
                <a:lnTo>
                  <a:pt x="666141" y="137629"/>
                </a:lnTo>
                <a:lnTo>
                  <a:pt x="701167" y="154050"/>
                </a:lnTo>
                <a:lnTo>
                  <a:pt x="708667" y="138049"/>
                </a:lnTo>
                <a:lnTo>
                  <a:pt x="668401" y="138049"/>
                </a:lnTo>
                <a:lnTo>
                  <a:pt x="666227" y="137454"/>
                </a:lnTo>
                <a:close/>
              </a:path>
              <a:path w="889000" h="687705">
                <a:moveTo>
                  <a:pt x="733044" y="0"/>
                </a:moveTo>
                <a:lnTo>
                  <a:pt x="699471" y="69065"/>
                </a:lnTo>
                <a:lnTo>
                  <a:pt x="733551" y="84962"/>
                </a:lnTo>
                <a:lnTo>
                  <a:pt x="701167" y="154050"/>
                </a:lnTo>
                <a:lnTo>
                  <a:pt x="851136" y="154050"/>
                </a:lnTo>
                <a:lnTo>
                  <a:pt x="733044" y="0"/>
                </a:lnTo>
                <a:close/>
              </a:path>
              <a:path w="889000" h="687705">
                <a:moveTo>
                  <a:pt x="449325" y="147193"/>
                </a:moveTo>
                <a:lnTo>
                  <a:pt x="447167" y="148082"/>
                </a:lnTo>
                <a:lnTo>
                  <a:pt x="448777" y="147451"/>
                </a:lnTo>
                <a:lnTo>
                  <a:pt x="449325" y="147193"/>
                </a:lnTo>
                <a:close/>
              </a:path>
              <a:path w="889000" h="687705">
                <a:moveTo>
                  <a:pt x="448777" y="147451"/>
                </a:moveTo>
                <a:lnTo>
                  <a:pt x="447167" y="148082"/>
                </a:lnTo>
                <a:lnTo>
                  <a:pt x="447442" y="148082"/>
                </a:lnTo>
                <a:lnTo>
                  <a:pt x="448777" y="147451"/>
                </a:lnTo>
                <a:close/>
              </a:path>
              <a:path w="889000" h="687705">
                <a:moveTo>
                  <a:pt x="449438" y="147193"/>
                </a:moveTo>
                <a:lnTo>
                  <a:pt x="448777" y="147451"/>
                </a:lnTo>
                <a:lnTo>
                  <a:pt x="449438" y="147193"/>
                </a:lnTo>
                <a:close/>
              </a:path>
              <a:path w="889000" h="687705">
                <a:moveTo>
                  <a:pt x="470535" y="138937"/>
                </a:moveTo>
                <a:lnTo>
                  <a:pt x="468249" y="139700"/>
                </a:lnTo>
                <a:lnTo>
                  <a:pt x="470231" y="139056"/>
                </a:lnTo>
                <a:lnTo>
                  <a:pt x="470535" y="138937"/>
                </a:lnTo>
                <a:close/>
              </a:path>
              <a:path w="889000" h="687705">
                <a:moveTo>
                  <a:pt x="470231" y="139056"/>
                </a:moveTo>
                <a:lnTo>
                  <a:pt x="468249" y="139700"/>
                </a:lnTo>
                <a:lnTo>
                  <a:pt x="468587" y="139700"/>
                </a:lnTo>
                <a:lnTo>
                  <a:pt x="470231" y="139056"/>
                </a:lnTo>
                <a:close/>
              </a:path>
              <a:path w="889000" h="687705">
                <a:moveTo>
                  <a:pt x="470597" y="138937"/>
                </a:moveTo>
                <a:lnTo>
                  <a:pt x="470231" y="139056"/>
                </a:lnTo>
                <a:lnTo>
                  <a:pt x="470597" y="138937"/>
                </a:lnTo>
                <a:close/>
              </a:path>
              <a:path w="889000" h="687705">
                <a:moveTo>
                  <a:pt x="666306" y="137291"/>
                </a:moveTo>
                <a:lnTo>
                  <a:pt x="666227" y="137454"/>
                </a:lnTo>
                <a:lnTo>
                  <a:pt x="668401" y="138049"/>
                </a:lnTo>
                <a:lnTo>
                  <a:pt x="666306" y="137291"/>
                </a:lnTo>
                <a:close/>
              </a:path>
              <a:path w="889000" h="687705">
                <a:moveTo>
                  <a:pt x="699471" y="69065"/>
                </a:moveTo>
                <a:lnTo>
                  <a:pt x="666306" y="137291"/>
                </a:lnTo>
                <a:lnTo>
                  <a:pt x="668401" y="138049"/>
                </a:lnTo>
                <a:lnTo>
                  <a:pt x="708667" y="138049"/>
                </a:lnTo>
                <a:lnTo>
                  <a:pt x="733551" y="84962"/>
                </a:lnTo>
                <a:lnTo>
                  <a:pt x="699471" y="69065"/>
                </a:lnTo>
                <a:close/>
              </a:path>
              <a:path w="889000" h="687705">
                <a:moveTo>
                  <a:pt x="665123" y="137152"/>
                </a:moveTo>
                <a:lnTo>
                  <a:pt x="666141" y="137629"/>
                </a:lnTo>
                <a:lnTo>
                  <a:pt x="666227" y="137454"/>
                </a:lnTo>
                <a:lnTo>
                  <a:pt x="665123" y="137152"/>
                </a:lnTo>
                <a:close/>
              </a:path>
              <a:path w="889000" h="687705">
                <a:moveTo>
                  <a:pt x="662432" y="135889"/>
                </a:moveTo>
                <a:lnTo>
                  <a:pt x="665123" y="137152"/>
                </a:lnTo>
                <a:lnTo>
                  <a:pt x="666227" y="137454"/>
                </a:lnTo>
                <a:lnTo>
                  <a:pt x="666306" y="137291"/>
                </a:lnTo>
                <a:lnTo>
                  <a:pt x="662432" y="135889"/>
                </a:lnTo>
                <a:close/>
              </a:path>
              <a:path w="889000" h="687705">
                <a:moveTo>
                  <a:pt x="666987" y="135889"/>
                </a:moveTo>
                <a:lnTo>
                  <a:pt x="662432" y="135889"/>
                </a:lnTo>
                <a:lnTo>
                  <a:pt x="666306" y="137291"/>
                </a:lnTo>
                <a:lnTo>
                  <a:pt x="666987" y="135889"/>
                </a:lnTo>
                <a:close/>
              </a:path>
              <a:path w="889000" h="687705">
                <a:moveTo>
                  <a:pt x="645426" y="131761"/>
                </a:moveTo>
                <a:lnTo>
                  <a:pt x="665123" y="137152"/>
                </a:lnTo>
                <a:lnTo>
                  <a:pt x="662432" y="135889"/>
                </a:lnTo>
                <a:lnTo>
                  <a:pt x="666987" y="135889"/>
                </a:lnTo>
                <a:lnTo>
                  <a:pt x="668901" y="131952"/>
                </a:lnTo>
                <a:lnTo>
                  <a:pt x="646303" y="131952"/>
                </a:lnTo>
                <a:lnTo>
                  <a:pt x="645426" y="131761"/>
                </a:lnTo>
                <a:close/>
              </a:path>
              <a:path w="889000" h="687705">
                <a:moveTo>
                  <a:pt x="492125" y="131952"/>
                </a:moveTo>
                <a:lnTo>
                  <a:pt x="489585" y="132714"/>
                </a:lnTo>
                <a:lnTo>
                  <a:pt x="490365" y="132524"/>
                </a:lnTo>
                <a:lnTo>
                  <a:pt x="492125" y="131952"/>
                </a:lnTo>
                <a:close/>
              </a:path>
              <a:path w="889000" h="687705">
                <a:moveTo>
                  <a:pt x="490365" y="132524"/>
                </a:moveTo>
                <a:lnTo>
                  <a:pt x="489585" y="132714"/>
                </a:lnTo>
                <a:lnTo>
                  <a:pt x="489776" y="132714"/>
                </a:lnTo>
                <a:lnTo>
                  <a:pt x="490365" y="132524"/>
                </a:lnTo>
                <a:close/>
              </a:path>
              <a:path w="889000" h="687705">
                <a:moveTo>
                  <a:pt x="492697" y="131952"/>
                </a:moveTo>
                <a:lnTo>
                  <a:pt x="492125" y="131952"/>
                </a:lnTo>
                <a:lnTo>
                  <a:pt x="490365" y="132524"/>
                </a:lnTo>
                <a:lnTo>
                  <a:pt x="492697" y="131952"/>
                </a:lnTo>
                <a:close/>
              </a:path>
              <a:path w="889000" h="687705">
                <a:moveTo>
                  <a:pt x="644271" y="131445"/>
                </a:moveTo>
                <a:lnTo>
                  <a:pt x="645426" y="131761"/>
                </a:lnTo>
                <a:lnTo>
                  <a:pt x="646303" y="131952"/>
                </a:lnTo>
                <a:lnTo>
                  <a:pt x="644271" y="131445"/>
                </a:lnTo>
                <a:close/>
              </a:path>
              <a:path w="889000" h="687705">
                <a:moveTo>
                  <a:pt x="669148" y="131445"/>
                </a:moveTo>
                <a:lnTo>
                  <a:pt x="644271" y="131445"/>
                </a:lnTo>
                <a:lnTo>
                  <a:pt x="646303" y="131952"/>
                </a:lnTo>
                <a:lnTo>
                  <a:pt x="668901" y="131952"/>
                </a:lnTo>
                <a:lnTo>
                  <a:pt x="669148" y="131445"/>
                </a:lnTo>
                <a:close/>
              </a:path>
              <a:path w="889000" h="687705">
                <a:moveTo>
                  <a:pt x="622069" y="126651"/>
                </a:moveTo>
                <a:lnTo>
                  <a:pt x="645426" y="131761"/>
                </a:lnTo>
                <a:lnTo>
                  <a:pt x="644271" y="131445"/>
                </a:lnTo>
                <a:lnTo>
                  <a:pt x="669148" y="131445"/>
                </a:lnTo>
                <a:lnTo>
                  <a:pt x="671308" y="127000"/>
                </a:lnTo>
                <a:lnTo>
                  <a:pt x="624332" y="127000"/>
                </a:lnTo>
                <a:lnTo>
                  <a:pt x="622069" y="126651"/>
                </a:lnTo>
                <a:close/>
              </a:path>
              <a:path w="889000" h="687705">
                <a:moveTo>
                  <a:pt x="513969" y="126746"/>
                </a:moveTo>
                <a:lnTo>
                  <a:pt x="511175" y="127253"/>
                </a:lnTo>
                <a:lnTo>
                  <a:pt x="513427" y="126878"/>
                </a:lnTo>
                <a:lnTo>
                  <a:pt x="513969" y="126746"/>
                </a:lnTo>
                <a:close/>
              </a:path>
              <a:path w="889000" h="687705">
                <a:moveTo>
                  <a:pt x="513427" y="126878"/>
                </a:moveTo>
                <a:lnTo>
                  <a:pt x="511175" y="127253"/>
                </a:lnTo>
                <a:lnTo>
                  <a:pt x="511893" y="127253"/>
                </a:lnTo>
                <a:lnTo>
                  <a:pt x="513427" y="126878"/>
                </a:lnTo>
                <a:close/>
              </a:path>
              <a:path w="889000" h="687705">
                <a:moveTo>
                  <a:pt x="671494" y="126619"/>
                </a:moveTo>
                <a:lnTo>
                  <a:pt x="621919" y="126619"/>
                </a:lnTo>
                <a:lnTo>
                  <a:pt x="624332" y="127000"/>
                </a:lnTo>
                <a:lnTo>
                  <a:pt x="671308" y="127000"/>
                </a:lnTo>
                <a:lnTo>
                  <a:pt x="671494" y="126619"/>
                </a:lnTo>
                <a:close/>
              </a:path>
              <a:path w="889000" h="687705">
                <a:moveTo>
                  <a:pt x="514222" y="126746"/>
                </a:moveTo>
                <a:lnTo>
                  <a:pt x="513969" y="126746"/>
                </a:lnTo>
                <a:lnTo>
                  <a:pt x="513427" y="126878"/>
                </a:lnTo>
                <a:lnTo>
                  <a:pt x="514222" y="126746"/>
                </a:lnTo>
                <a:close/>
              </a:path>
              <a:path w="889000" h="687705">
                <a:moveTo>
                  <a:pt x="601688" y="123516"/>
                </a:moveTo>
                <a:lnTo>
                  <a:pt x="622069" y="126651"/>
                </a:lnTo>
                <a:lnTo>
                  <a:pt x="621919" y="126619"/>
                </a:lnTo>
                <a:lnTo>
                  <a:pt x="671494" y="126619"/>
                </a:lnTo>
                <a:lnTo>
                  <a:pt x="672975" y="123571"/>
                </a:lnTo>
                <a:lnTo>
                  <a:pt x="602361" y="123571"/>
                </a:lnTo>
                <a:lnTo>
                  <a:pt x="601688" y="123516"/>
                </a:lnTo>
                <a:close/>
              </a:path>
              <a:path w="889000" h="687705">
                <a:moveTo>
                  <a:pt x="599567" y="123189"/>
                </a:moveTo>
                <a:lnTo>
                  <a:pt x="601688" y="123516"/>
                </a:lnTo>
                <a:lnTo>
                  <a:pt x="602361" y="123571"/>
                </a:lnTo>
                <a:lnTo>
                  <a:pt x="599567" y="123189"/>
                </a:lnTo>
                <a:close/>
              </a:path>
              <a:path w="889000" h="687705">
                <a:moveTo>
                  <a:pt x="673161" y="123189"/>
                </a:moveTo>
                <a:lnTo>
                  <a:pt x="599567" y="123189"/>
                </a:lnTo>
                <a:lnTo>
                  <a:pt x="602361" y="123571"/>
                </a:lnTo>
                <a:lnTo>
                  <a:pt x="672975" y="123571"/>
                </a:lnTo>
                <a:lnTo>
                  <a:pt x="673161" y="123189"/>
                </a:lnTo>
                <a:close/>
              </a:path>
              <a:path w="889000" h="687705">
                <a:moveTo>
                  <a:pt x="673963" y="121538"/>
                </a:moveTo>
                <a:lnTo>
                  <a:pt x="577342" y="121538"/>
                </a:lnTo>
                <a:lnTo>
                  <a:pt x="580263" y="121665"/>
                </a:lnTo>
                <a:lnTo>
                  <a:pt x="578905" y="121665"/>
                </a:lnTo>
                <a:lnTo>
                  <a:pt x="601688" y="123516"/>
                </a:lnTo>
                <a:lnTo>
                  <a:pt x="599567" y="123189"/>
                </a:lnTo>
                <a:lnTo>
                  <a:pt x="673161" y="123189"/>
                </a:lnTo>
                <a:lnTo>
                  <a:pt x="673901" y="121665"/>
                </a:lnTo>
                <a:lnTo>
                  <a:pt x="580263" y="121665"/>
                </a:lnTo>
                <a:lnTo>
                  <a:pt x="673905" y="121658"/>
                </a:lnTo>
                <a:close/>
              </a:path>
              <a:path w="889000" h="687705">
                <a:moveTo>
                  <a:pt x="537463" y="123062"/>
                </a:moveTo>
                <a:lnTo>
                  <a:pt x="536321" y="123062"/>
                </a:lnTo>
                <a:lnTo>
                  <a:pt x="534034" y="123444"/>
                </a:lnTo>
                <a:lnTo>
                  <a:pt x="537463" y="123062"/>
                </a:lnTo>
                <a:close/>
              </a:path>
              <a:path w="889000" h="687705">
                <a:moveTo>
                  <a:pt x="546608" y="122047"/>
                </a:moveTo>
                <a:lnTo>
                  <a:pt x="544957" y="122174"/>
                </a:lnTo>
                <a:lnTo>
                  <a:pt x="546074" y="122106"/>
                </a:lnTo>
                <a:lnTo>
                  <a:pt x="546608" y="122047"/>
                </a:lnTo>
                <a:close/>
              </a:path>
              <a:path w="889000" h="687705">
                <a:moveTo>
                  <a:pt x="546074" y="122106"/>
                </a:moveTo>
                <a:lnTo>
                  <a:pt x="544957" y="122174"/>
                </a:lnTo>
                <a:lnTo>
                  <a:pt x="545465" y="122174"/>
                </a:lnTo>
                <a:lnTo>
                  <a:pt x="546074" y="122106"/>
                </a:lnTo>
                <a:close/>
              </a:path>
              <a:path w="889000" h="687705">
                <a:moveTo>
                  <a:pt x="547052" y="122047"/>
                </a:moveTo>
                <a:lnTo>
                  <a:pt x="546608" y="122047"/>
                </a:lnTo>
                <a:lnTo>
                  <a:pt x="546074" y="122106"/>
                </a:lnTo>
                <a:lnTo>
                  <a:pt x="547052" y="122047"/>
                </a:lnTo>
                <a:close/>
              </a:path>
              <a:path w="889000" h="687705">
                <a:moveTo>
                  <a:pt x="577342" y="121538"/>
                </a:moveTo>
                <a:lnTo>
                  <a:pt x="578815" y="121658"/>
                </a:lnTo>
                <a:lnTo>
                  <a:pt x="580263" y="121665"/>
                </a:lnTo>
                <a:lnTo>
                  <a:pt x="577342" y="121538"/>
                </a:lnTo>
                <a:close/>
              </a:path>
              <a:path w="889000" h="687705">
                <a:moveTo>
                  <a:pt x="674025" y="121412"/>
                </a:moveTo>
                <a:lnTo>
                  <a:pt x="557530" y="121412"/>
                </a:lnTo>
                <a:lnTo>
                  <a:pt x="555410" y="121540"/>
                </a:lnTo>
                <a:lnTo>
                  <a:pt x="578815" y="121658"/>
                </a:lnTo>
                <a:lnTo>
                  <a:pt x="577342" y="121538"/>
                </a:lnTo>
                <a:lnTo>
                  <a:pt x="673963" y="121538"/>
                </a:lnTo>
                <a:close/>
              </a:path>
              <a:path w="889000" h="687705">
                <a:moveTo>
                  <a:pt x="557530" y="121412"/>
                </a:moveTo>
                <a:lnTo>
                  <a:pt x="555117" y="121538"/>
                </a:lnTo>
                <a:lnTo>
                  <a:pt x="555434" y="121538"/>
                </a:lnTo>
                <a:lnTo>
                  <a:pt x="557530" y="121412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3720" y="6344107"/>
            <a:ext cx="2933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spc="-10" dirty="0">
                <a:latin typeface="Carlito"/>
                <a:cs typeface="Carlito"/>
              </a:rPr>
              <a:t>Ja</a:t>
            </a:r>
            <a:r>
              <a:rPr sz="1100" b="1" dirty="0">
                <a:latin typeface="Carlito"/>
                <a:cs typeface="Carlito"/>
              </a:rPr>
              <a:t>l</a:t>
            </a:r>
            <a:r>
              <a:rPr sz="1100" b="1" spc="-10" dirty="0">
                <a:latin typeface="Carlito"/>
                <a:cs typeface="Carlito"/>
              </a:rPr>
              <a:t>a</a:t>
            </a:r>
            <a:r>
              <a:rPr sz="1100" b="1" dirty="0">
                <a:latin typeface="Carlito"/>
                <a:cs typeface="Carlito"/>
              </a:rPr>
              <a:t>n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06340" y="6400798"/>
            <a:ext cx="2179320" cy="407034"/>
            <a:chOff x="5006340" y="6400798"/>
            <a:chExt cx="2179320" cy="407034"/>
          </a:xfrm>
        </p:grpSpPr>
        <p:sp>
          <p:nvSpPr>
            <p:cNvPr id="4" name="object 4"/>
            <p:cNvSpPr/>
            <p:nvPr/>
          </p:nvSpPr>
          <p:spPr>
            <a:xfrm>
              <a:off x="6168730" y="6470904"/>
              <a:ext cx="1016929" cy="2598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6340" y="6400798"/>
              <a:ext cx="913155" cy="406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254108" y="5820257"/>
            <a:ext cx="279146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117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 marR="42545" algn="r">
              <a:lnSpc>
                <a:spcPct val="100000"/>
              </a:lnSpc>
              <a:spcBef>
                <a:spcPts val="844"/>
              </a:spcBef>
            </a:pPr>
            <a:r>
              <a:rPr sz="1100" b="1" spc="-5" dirty="0">
                <a:latin typeface="Carlito"/>
                <a:cs typeface="Carlito"/>
              </a:rPr>
              <a:t>Kuningan Persada </a:t>
            </a:r>
            <a:r>
              <a:rPr sz="1100" b="1" dirty="0">
                <a:latin typeface="Carlito"/>
                <a:cs typeface="Carlito"/>
              </a:rPr>
              <a:t>Kav.4, </a:t>
            </a:r>
            <a:r>
              <a:rPr sz="1100" b="1" spc="-5" dirty="0">
                <a:latin typeface="Carlito"/>
                <a:cs typeface="Carlito"/>
              </a:rPr>
              <a:t>Jakarta Selatan</a:t>
            </a:r>
            <a:r>
              <a:rPr sz="1100" b="1" spc="-5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12920</a:t>
            </a:r>
            <a:endParaRPr sz="1100">
              <a:latin typeface="Carlito"/>
              <a:cs typeface="Carlito"/>
            </a:endParaRPr>
          </a:p>
          <a:p>
            <a:pPr marR="42545" algn="r">
              <a:lnSpc>
                <a:spcPct val="100000"/>
              </a:lnSpc>
            </a:pPr>
            <a:r>
              <a:rPr sz="1100" b="1" dirty="0">
                <a:latin typeface="Carlito"/>
                <a:cs typeface="Carlito"/>
              </a:rPr>
              <a:t>Telp. (021) 2557</a:t>
            </a:r>
            <a:r>
              <a:rPr sz="1100" b="1" spc="-90" dirty="0">
                <a:latin typeface="Carlito"/>
                <a:cs typeface="Carlito"/>
              </a:rPr>
              <a:t> </a:t>
            </a:r>
            <a:r>
              <a:rPr sz="1100" b="1" spc="5" dirty="0">
                <a:latin typeface="Carlito"/>
                <a:cs typeface="Carlito"/>
              </a:rPr>
              <a:t>8300</a:t>
            </a:r>
            <a:endParaRPr sz="1100">
              <a:latin typeface="Carlito"/>
              <a:cs typeface="Carlito"/>
            </a:endParaRPr>
          </a:p>
          <a:p>
            <a:pPr marR="42545" algn="r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arlito"/>
                <a:cs typeface="Carlito"/>
              </a:rPr>
              <a:t>Website </a:t>
            </a:r>
            <a:r>
              <a:rPr sz="1100" b="1" dirty="0">
                <a:latin typeface="Carlito"/>
                <a:cs typeface="Carlito"/>
              </a:rPr>
              <a:t>:</a:t>
            </a:r>
            <a:r>
              <a:rPr sz="1100" b="1" spc="-75" dirty="0">
                <a:latin typeface="Carlito"/>
                <a:cs typeface="Carlito"/>
              </a:rPr>
              <a:t> </a:t>
            </a:r>
            <a:r>
              <a:rPr sz="11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www.kpk.go.id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660" y="435991"/>
            <a:ext cx="3568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Gedung </a:t>
            </a:r>
            <a:r>
              <a:rPr sz="2800" b="1" spc="-1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Merah </a:t>
            </a:r>
            <a:r>
              <a:rPr sz="2800" b="1" spc="-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Putih</a:t>
            </a:r>
            <a:r>
              <a:rPr sz="2800" b="1" spc="-5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KPK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60" y="964514"/>
            <a:ext cx="7434580" cy="3846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Liberation Sans Narrow"/>
                <a:cs typeface="Liberation Sans Narrow"/>
              </a:rPr>
              <a:t>Jalan </a:t>
            </a:r>
            <a:r>
              <a:rPr sz="2800" b="1" spc="-5" dirty="0">
                <a:latin typeface="Liberation Sans Narrow"/>
                <a:cs typeface="Liberation Sans Narrow"/>
              </a:rPr>
              <a:t>Kuningan </a:t>
            </a:r>
            <a:r>
              <a:rPr sz="2800" b="1" spc="-10" dirty="0">
                <a:latin typeface="Liberation Sans Narrow"/>
                <a:cs typeface="Liberation Sans Narrow"/>
              </a:rPr>
              <a:t>Persada </a:t>
            </a:r>
            <a:r>
              <a:rPr sz="2800" b="1" spc="-35" dirty="0">
                <a:latin typeface="Liberation Sans Narrow"/>
                <a:cs typeface="Liberation Sans Narrow"/>
              </a:rPr>
              <a:t>Kav.4, </a:t>
            </a:r>
            <a:r>
              <a:rPr sz="2800" b="1" spc="-10" dirty="0">
                <a:latin typeface="Liberation Sans Narrow"/>
                <a:cs typeface="Liberation Sans Narrow"/>
              </a:rPr>
              <a:t>Jakarta Selatan 12920  </a:t>
            </a:r>
            <a:r>
              <a:rPr sz="2800" b="1" spc="-40" dirty="0">
                <a:latin typeface="Liberation Sans Narrow"/>
                <a:cs typeface="Liberation Sans Narrow"/>
              </a:rPr>
              <a:t>Telp. </a:t>
            </a:r>
            <a:r>
              <a:rPr sz="2800" b="1" spc="-5" dirty="0">
                <a:latin typeface="Liberation Sans Narrow"/>
                <a:cs typeface="Liberation Sans Narrow"/>
              </a:rPr>
              <a:t>(021) </a:t>
            </a:r>
            <a:r>
              <a:rPr sz="2800" b="1" spc="-10" dirty="0">
                <a:latin typeface="Liberation Sans Narrow"/>
                <a:cs typeface="Liberation Sans Narrow"/>
              </a:rPr>
              <a:t>2557 8300 </a:t>
            </a:r>
            <a:r>
              <a:rPr sz="2800" b="1" spc="-5" dirty="0">
                <a:latin typeface="Liberation Sans Narrow"/>
                <a:cs typeface="Liberation Sans Narrow"/>
              </a:rPr>
              <a:t>| Call Center</a:t>
            </a:r>
            <a:r>
              <a:rPr sz="2800" b="1" spc="75" dirty="0">
                <a:latin typeface="Liberation Sans Narrow"/>
                <a:cs typeface="Liberation Sans Narrow"/>
              </a:rPr>
              <a:t> </a:t>
            </a:r>
            <a:r>
              <a:rPr sz="2800" b="1" spc="-10" dirty="0">
                <a:latin typeface="Liberation Sans Narrow"/>
                <a:cs typeface="Liberation Sans Narrow"/>
              </a:rPr>
              <a:t>198</a:t>
            </a:r>
            <a:endParaRPr sz="28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latin typeface="Liberation Sans Narrow"/>
                <a:cs typeface="Liberation Sans Narrow"/>
              </a:rPr>
              <a:t>Website </a:t>
            </a:r>
            <a:r>
              <a:rPr sz="2800" b="1" spc="-5" dirty="0">
                <a:latin typeface="Liberation Sans Narrow"/>
                <a:cs typeface="Liberation Sans Narrow"/>
              </a:rPr>
              <a:t>:</a:t>
            </a:r>
            <a:r>
              <a:rPr sz="2800" b="1" spc="5" dirty="0">
                <a:latin typeface="Liberation Sans Narrow"/>
                <a:cs typeface="Liberation Sans Narrow"/>
              </a:rPr>
              <a:t> </a:t>
            </a:r>
            <a:r>
              <a:rPr sz="2800" b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Liberation Sans Narrow"/>
                <a:cs typeface="Liberation Sans Narrow"/>
                <a:hlinkClick r:id="rId4"/>
              </a:rPr>
              <a:t>www.kpk.go.id</a:t>
            </a:r>
            <a:endParaRPr sz="2800">
              <a:latin typeface="Liberation Sans Narrow"/>
              <a:cs typeface="Liberation Sans Narrow"/>
            </a:endParaRPr>
          </a:p>
          <a:p>
            <a:pPr marL="12700" marR="713105">
              <a:lnSpc>
                <a:spcPct val="123700"/>
              </a:lnSpc>
              <a:spcBef>
                <a:spcPts val="5"/>
              </a:spcBef>
            </a:pPr>
            <a:r>
              <a:rPr sz="2800" b="1" spc="-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Direktorat Pendaftaran dan </a:t>
            </a:r>
            <a:r>
              <a:rPr sz="2800" b="1" spc="-10" dirty="0">
                <a:solidFill>
                  <a:srgbClr val="C00000"/>
                </a:solidFill>
                <a:latin typeface="Liberation Sans Narrow"/>
                <a:cs typeface="Liberation Sans Narrow"/>
              </a:rPr>
              <a:t>Pemeriksaan </a:t>
            </a:r>
            <a:r>
              <a:rPr sz="2800" b="1" spc="-5" dirty="0">
                <a:solidFill>
                  <a:srgbClr val="C00000"/>
                </a:solidFill>
                <a:latin typeface="Liberation Sans Narrow"/>
                <a:cs typeface="Liberation Sans Narrow"/>
              </a:rPr>
              <a:t>LHKPN  </a:t>
            </a:r>
            <a:r>
              <a:rPr sz="2800" b="1" spc="-40" dirty="0">
                <a:latin typeface="Liberation Sans Narrow"/>
                <a:cs typeface="Liberation Sans Narrow"/>
              </a:rPr>
              <a:t>Telp. </a:t>
            </a:r>
            <a:r>
              <a:rPr sz="2800" b="1" spc="-5" dirty="0">
                <a:latin typeface="Liberation Sans Narrow"/>
                <a:cs typeface="Liberation Sans Narrow"/>
              </a:rPr>
              <a:t>(021) </a:t>
            </a:r>
            <a:r>
              <a:rPr sz="2800" b="1" spc="-10" dirty="0">
                <a:latin typeface="Liberation Sans Narrow"/>
                <a:cs typeface="Liberation Sans Narrow"/>
              </a:rPr>
              <a:t>2557</a:t>
            </a:r>
            <a:r>
              <a:rPr sz="2800" b="1" spc="25" dirty="0">
                <a:latin typeface="Liberation Sans Narrow"/>
                <a:cs typeface="Liberation Sans Narrow"/>
              </a:rPr>
              <a:t> </a:t>
            </a:r>
            <a:r>
              <a:rPr sz="2800" b="1" spc="-10" dirty="0">
                <a:latin typeface="Liberation Sans Narrow"/>
                <a:cs typeface="Liberation Sans Narrow"/>
              </a:rPr>
              <a:t>8396</a:t>
            </a:r>
            <a:endParaRPr sz="28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Liberation Sans Narrow"/>
                <a:cs typeface="Liberation Sans Narrow"/>
              </a:rPr>
              <a:t>Faks. (021) </a:t>
            </a:r>
            <a:r>
              <a:rPr sz="2800" b="1" spc="-10" dirty="0">
                <a:latin typeface="Liberation Sans Narrow"/>
                <a:cs typeface="Liberation Sans Narrow"/>
              </a:rPr>
              <a:t>2557</a:t>
            </a:r>
            <a:r>
              <a:rPr sz="2800" b="1" dirty="0">
                <a:latin typeface="Liberation Sans Narrow"/>
                <a:cs typeface="Liberation Sans Narrow"/>
              </a:rPr>
              <a:t> </a:t>
            </a:r>
            <a:r>
              <a:rPr sz="2800" b="1" spc="-10" dirty="0">
                <a:latin typeface="Liberation Sans Narrow"/>
                <a:cs typeface="Liberation Sans Narrow"/>
              </a:rPr>
              <a:t>8413</a:t>
            </a:r>
            <a:endParaRPr sz="2800">
              <a:latin typeface="Liberation Sans Narrow"/>
              <a:cs typeface="Liberation Sans Narrow"/>
            </a:endParaRPr>
          </a:p>
          <a:p>
            <a:pPr marL="12700" marR="2566670">
              <a:lnSpc>
                <a:spcPct val="123900"/>
              </a:lnSpc>
              <a:spcBef>
                <a:spcPts val="5"/>
              </a:spcBef>
            </a:pPr>
            <a:r>
              <a:rPr sz="2800" b="1" spc="-5" dirty="0">
                <a:latin typeface="Liberation Sans Narrow"/>
                <a:cs typeface="Liberation Sans Narrow"/>
              </a:rPr>
              <a:t>Email: </a:t>
            </a:r>
            <a:r>
              <a:rPr sz="2800" b="1" spc="-10" dirty="0">
                <a:latin typeface="Liberation Sans Narrow"/>
                <a:cs typeface="Liberation Sans Narrow"/>
                <a:hlinkClick r:id="rId5"/>
              </a:rPr>
              <a:t>Informasi.lhkpn@kpk.go.id </a:t>
            </a:r>
            <a:r>
              <a:rPr sz="2800" b="1" spc="-5" dirty="0">
                <a:latin typeface="Liberation Sans Narrow"/>
                <a:cs typeface="Liberation Sans Narrow"/>
              </a:rPr>
              <a:t>/  </a:t>
            </a:r>
            <a:r>
              <a:rPr sz="2800" b="1" spc="-15" dirty="0">
                <a:latin typeface="Liberation Sans Narrow"/>
                <a:cs typeface="Liberation Sans Narrow"/>
              </a:rPr>
              <a:t>Website </a:t>
            </a:r>
            <a:r>
              <a:rPr sz="2800" b="1" spc="-5" dirty="0">
                <a:latin typeface="Liberation Sans Narrow"/>
                <a:cs typeface="Liberation Sans Narrow"/>
              </a:rPr>
              <a:t>:</a:t>
            </a:r>
            <a:r>
              <a:rPr sz="2800" b="1" spc="5" dirty="0">
                <a:latin typeface="Liberation Sans Narrow"/>
                <a:cs typeface="Liberation Sans Narrow"/>
              </a:rPr>
              <a:t> </a:t>
            </a:r>
            <a:r>
              <a:rPr sz="2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Liberation Sans Narrow"/>
                <a:cs typeface="Liberation Sans Narrow"/>
                <a:hlinkClick r:id="rId6"/>
              </a:rPr>
              <a:t>elhkpn@kpk.go.id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53628" y="5597652"/>
            <a:ext cx="784860" cy="128270"/>
          </a:xfrm>
          <a:custGeom>
            <a:avLst/>
            <a:gdLst/>
            <a:ahLst/>
            <a:cxnLst/>
            <a:rect l="l" t="t" r="r" b="b"/>
            <a:pathLst>
              <a:path w="784859" h="128270">
                <a:moveTo>
                  <a:pt x="784859" y="0"/>
                </a:moveTo>
                <a:lnTo>
                  <a:pt x="0" y="0"/>
                </a:lnTo>
                <a:lnTo>
                  <a:pt x="0" y="128016"/>
                </a:lnTo>
                <a:lnTo>
                  <a:pt x="784859" y="128016"/>
                </a:lnTo>
                <a:lnTo>
                  <a:pt x="784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09104" y="5580888"/>
            <a:ext cx="784860" cy="128270"/>
          </a:xfrm>
          <a:custGeom>
            <a:avLst/>
            <a:gdLst/>
            <a:ahLst/>
            <a:cxnLst/>
            <a:rect l="l" t="t" r="r" b="b"/>
            <a:pathLst>
              <a:path w="784859" h="128270">
                <a:moveTo>
                  <a:pt x="784859" y="0"/>
                </a:moveTo>
                <a:lnTo>
                  <a:pt x="0" y="0"/>
                </a:lnTo>
                <a:lnTo>
                  <a:pt x="0" y="128015"/>
                </a:lnTo>
                <a:lnTo>
                  <a:pt x="784859" y="128015"/>
                </a:lnTo>
                <a:lnTo>
                  <a:pt x="784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5152" y="5785103"/>
            <a:ext cx="786765" cy="128270"/>
          </a:xfrm>
          <a:custGeom>
            <a:avLst/>
            <a:gdLst/>
            <a:ahLst/>
            <a:cxnLst/>
            <a:rect l="l" t="t" r="r" b="b"/>
            <a:pathLst>
              <a:path w="786765" h="128270">
                <a:moveTo>
                  <a:pt x="786383" y="0"/>
                </a:moveTo>
                <a:lnTo>
                  <a:pt x="0" y="0"/>
                </a:lnTo>
                <a:lnTo>
                  <a:pt x="0" y="128016"/>
                </a:lnTo>
                <a:lnTo>
                  <a:pt x="786383" y="128016"/>
                </a:lnTo>
                <a:lnTo>
                  <a:pt x="786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0628" y="5768340"/>
            <a:ext cx="786765" cy="128270"/>
          </a:xfrm>
          <a:custGeom>
            <a:avLst/>
            <a:gdLst/>
            <a:ahLst/>
            <a:cxnLst/>
            <a:rect l="l" t="t" r="r" b="b"/>
            <a:pathLst>
              <a:path w="786765" h="128270">
                <a:moveTo>
                  <a:pt x="786383" y="0"/>
                </a:moveTo>
                <a:lnTo>
                  <a:pt x="0" y="0"/>
                </a:lnTo>
                <a:lnTo>
                  <a:pt x="0" y="128016"/>
                </a:lnTo>
                <a:lnTo>
                  <a:pt x="786383" y="128016"/>
                </a:lnTo>
                <a:lnTo>
                  <a:pt x="786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5152" y="5974079"/>
            <a:ext cx="786765" cy="128270"/>
          </a:xfrm>
          <a:custGeom>
            <a:avLst/>
            <a:gdLst/>
            <a:ahLst/>
            <a:cxnLst/>
            <a:rect l="l" t="t" r="r" b="b"/>
            <a:pathLst>
              <a:path w="786765" h="128270">
                <a:moveTo>
                  <a:pt x="786383" y="0"/>
                </a:moveTo>
                <a:lnTo>
                  <a:pt x="0" y="0"/>
                </a:lnTo>
                <a:lnTo>
                  <a:pt x="0" y="128016"/>
                </a:lnTo>
                <a:lnTo>
                  <a:pt x="786383" y="128016"/>
                </a:lnTo>
                <a:lnTo>
                  <a:pt x="786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0628" y="5957315"/>
            <a:ext cx="786765" cy="128270"/>
          </a:xfrm>
          <a:custGeom>
            <a:avLst/>
            <a:gdLst/>
            <a:ahLst/>
            <a:cxnLst/>
            <a:rect l="l" t="t" r="r" b="b"/>
            <a:pathLst>
              <a:path w="786765" h="128270">
                <a:moveTo>
                  <a:pt x="786383" y="0"/>
                </a:moveTo>
                <a:lnTo>
                  <a:pt x="0" y="0"/>
                </a:lnTo>
                <a:lnTo>
                  <a:pt x="0" y="128016"/>
                </a:lnTo>
                <a:lnTo>
                  <a:pt x="786383" y="128016"/>
                </a:lnTo>
                <a:lnTo>
                  <a:pt x="786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9104" y="6138671"/>
            <a:ext cx="1932939" cy="521334"/>
          </a:xfrm>
          <a:custGeom>
            <a:avLst/>
            <a:gdLst/>
            <a:ahLst/>
            <a:cxnLst/>
            <a:rect l="l" t="t" r="r" b="b"/>
            <a:pathLst>
              <a:path w="1932940" h="521334">
                <a:moveTo>
                  <a:pt x="784847" y="0"/>
                </a:moveTo>
                <a:lnTo>
                  <a:pt x="0" y="0"/>
                </a:lnTo>
                <a:lnTo>
                  <a:pt x="0" y="128016"/>
                </a:lnTo>
                <a:lnTo>
                  <a:pt x="784847" y="128016"/>
                </a:lnTo>
                <a:lnTo>
                  <a:pt x="784847" y="0"/>
                </a:lnTo>
                <a:close/>
              </a:path>
              <a:path w="1932940" h="521334">
                <a:moveTo>
                  <a:pt x="787908" y="377952"/>
                </a:moveTo>
                <a:lnTo>
                  <a:pt x="1524" y="377952"/>
                </a:lnTo>
                <a:lnTo>
                  <a:pt x="1524" y="504444"/>
                </a:lnTo>
                <a:lnTo>
                  <a:pt x="787908" y="504444"/>
                </a:lnTo>
                <a:lnTo>
                  <a:pt x="787908" y="377952"/>
                </a:lnTo>
                <a:close/>
              </a:path>
              <a:path w="1932940" h="521334">
                <a:moveTo>
                  <a:pt x="787908" y="188976"/>
                </a:moveTo>
                <a:lnTo>
                  <a:pt x="1524" y="188976"/>
                </a:lnTo>
                <a:lnTo>
                  <a:pt x="1524" y="316992"/>
                </a:lnTo>
                <a:lnTo>
                  <a:pt x="787908" y="316992"/>
                </a:lnTo>
                <a:lnTo>
                  <a:pt x="787908" y="188976"/>
                </a:lnTo>
                <a:close/>
              </a:path>
              <a:path w="1932940" h="521334">
                <a:moveTo>
                  <a:pt x="1929371" y="16764"/>
                </a:moveTo>
                <a:lnTo>
                  <a:pt x="1144524" y="16764"/>
                </a:lnTo>
                <a:lnTo>
                  <a:pt x="1144524" y="144780"/>
                </a:lnTo>
                <a:lnTo>
                  <a:pt x="1929371" y="144780"/>
                </a:lnTo>
                <a:lnTo>
                  <a:pt x="1929371" y="16764"/>
                </a:lnTo>
                <a:close/>
              </a:path>
              <a:path w="1932940" h="521334">
                <a:moveTo>
                  <a:pt x="1932432" y="394716"/>
                </a:moveTo>
                <a:lnTo>
                  <a:pt x="1146048" y="394716"/>
                </a:lnTo>
                <a:lnTo>
                  <a:pt x="1146048" y="521208"/>
                </a:lnTo>
                <a:lnTo>
                  <a:pt x="1932432" y="521208"/>
                </a:lnTo>
                <a:lnTo>
                  <a:pt x="1932432" y="394716"/>
                </a:lnTo>
                <a:close/>
              </a:path>
              <a:path w="1932940" h="521334">
                <a:moveTo>
                  <a:pt x="1932432" y="205740"/>
                </a:moveTo>
                <a:lnTo>
                  <a:pt x="1146048" y="205740"/>
                </a:lnTo>
                <a:lnTo>
                  <a:pt x="1146048" y="333756"/>
                </a:lnTo>
                <a:lnTo>
                  <a:pt x="1932432" y="333756"/>
                </a:lnTo>
                <a:lnTo>
                  <a:pt x="1932432" y="20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745735" y="1969007"/>
            <a:ext cx="7446645" cy="4889500"/>
            <a:chOff x="4745735" y="1969007"/>
            <a:chExt cx="7446645" cy="4889500"/>
          </a:xfrm>
        </p:grpSpPr>
        <p:sp>
          <p:nvSpPr>
            <p:cNvPr id="17" name="object 17"/>
            <p:cNvSpPr/>
            <p:nvPr/>
          </p:nvSpPr>
          <p:spPr>
            <a:xfrm>
              <a:off x="6952487" y="1969007"/>
              <a:ext cx="5239510" cy="48889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5735" y="4748783"/>
              <a:ext cx="2545080" cy="21092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01655" y="4652770"/>
              <a:ext cx="1990343" cy="2205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35011" y="4024883"/>
              <a:ext cx="1891664" cy="2833370"/>
            </a:xfrm>
            <a:custGeom>
              <a:avLst/>
              <a:gdLst/>
              <a:ahLst/>
              <a:cxnLst/>
              <a:rect l="l" t="t" r="r" b="b"/>
              <a:pathLst>
                <a:path w="1891665" h="2833370">
                  <a:moveTo>
                    <a:pt x="0" y="2833114"/>
                  </a:moveTo>
                  <a:lnTo>
                    <a:pt x="1891283" y="2833114"/>
                  </a:lnTo>
                  <a:lnTo>
                    <a:pt x="1891283" y="0"/>
                  </a:lnTo>
                  <a:lnTo>
                    <a:pt x="0" y="0"/>
                  </a:lnTo>
                  <a:lnTo>
                    <a:pt x="0" y="283311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57972" y="4024883"/>
              <a:ext cx="818515" cy="2833370"/>
            </a:xfrm>
            <a:custGeom>
              <a:avLst/>
              <a:gdLst/>
              <a:ahLst/>
              <a:cxnLst/>
              <a:rect l="l" t="t" r="r" b="b"/>
              <a:pathLst>
                <a:path w="818515" h="2833370">
                  <a:moveTo>
                    <a:pt x="6096" y="0"/>
                  </a:moveTo>
                  <a:lnTo>
                    <a:pt x="0" y="0"/>
                  </a:lnTo>
                  <a:lnTo>
                    <a:pt x="0" y="2833116"/>
                  </a:lnTo>
                  <a:lnTo>
                    <a:pt x="6096" y="2833116"/>
                  </a:lnTo>
                  <a:lnTo>
                    <a:pt x="6096" y="0"/>
                  </a:lnTo>
                  <a:close/>
                </a:path>
                <a:path w="818515" h="2833370">
                  <a:moveTo>
                    <a:pt x="88392" y="0"/>
                  </a:moveTo>
                  <a:lnTo>
                    <a:pt x="82296" y="0"/>
                  </a:lnTo>
                  <a:lnTo>
                    <a:pt x="82296" y="2833116"/>
                  </a:lnTo>
                  <a:lnTo>
                    <a:pt x="88392" y="2833116"/>
                  </a:lnTo>
                  <a:lnTo>
                    <a:pt x="88392" y="0"/>
                  </a:lnTo>
                  <a:close/>
                </a:path>
                <a:path w="818515" h="2833370">
                  <a:moveTo>
                    <a:pt x="170688" y="0"/>
                  </a:moveTo>
                  <a:lnTo>
                    <a:pt x="164579" y="0"/>
                  </a:lnTo>
                  <a:lnTo>
                    <a:pt x="164579" y="2833116"/>
                  </a:lnTo>
                  <a:lnTo>
                    <a:pt x="170688" y="2833116"/>
                  </a:lnTo>
                  <a:lnTo>
                    <a:pt x="170688" y="0"/>
                  </a:lnTo>
                  <a:close/>
                </a:path>
                <a:path w="818515" h="2833370">
                  <a:moveTo>
                    <a:pt x="251460" y="0"/>
                  </a:moveTo>
                  <a:lnTo>
                    <a:pt x="245364" y="0"/>
                  </a:lnTo>
                  <a:lnTo>
                    <a:pt x="245364" y="2833116"/>
                  </a:lnTo>
                  <a:lnTo>
                    <a:pt x="251460" y="2833116"/>
                  </a:lnTo>
                  <a:lnTo>
                    <a:pt x="251460" y="0"/>
                  </a:lnTo>
                  <a:close/>
                </a:path>
                <a:path w="818515" h="2833370">
                  <a:moveTo>
                    <a:pt x="379476" y="2634996"/>
                  </a:moveTo>
                  <a:lnTo>
                    <a:pt x="373380" y="2634996"/>
                  </a:lnTo>
                  <a:lnTo>
                    <a:pt x="373380" y="2833116"/>
                  </a:lnTo>
                  <a:lnTo>
                    <a:pt x="379476" y="2833116"/>
                  </a:lnTo>
                  <a:lnTo>
                    <a:pt x="379476" y="2634996"/>
                  </a:lnTo>
                  <a:close/>
                </a:path>
                <a:path w="818515" h="2833370">
                  <a:moveTo>
                    <a:pt x="379476" y="2447544"/>
                  </a:moveTo>
                  <a:lnTo>
                    <a:pt x="373380" y="2447544"/>
                  </a:lnTo>
                  <a:lnTo>
                    <a:pt x="373380" y="2508504"/>
                  </a:lnTo>
                  <a:lnTo>
                    <a:pt x="379476" y="2508504"/>
                  </a:lnTo>
                  <a:lnTo>
                    <a:pt x="379476" y="2447544"/>
                  </a:lnTo>
                  <a:close/>
                </a:path>
                <a:path w="818515" h="2833370">
                  <a:moveTo>
                    <a:pt x="379476" y="2258568"/>
                  </a:moveTo>
                  <a:lnTo>
                    <a:pt x="373380" y="2258568"/>
                  </a:lnTo>
                  <a:lnTo>
                    <a:pt x="373380" y="2319528"/>
                  </a:lnTo>
                  <a:lnTo>
                    <a:pt x="379476" y="2319528"/>
                  </a:lnTo>
                  <a:lnTo>
                    <a:pt x="379476" y="2258568"/>
                  </a:lnTo>
                  <a:close/>
                </a:path>
                <a:path w="818515" h="2833370">
                  <a:moveTo>
                    <a:pt x="379476" y="2077212"/>
                  </a:moveTo>
                  <a:lnTo>
                    <a:pt x="373380" y="2077212"/>
                  </a:lnTo>
                  <a:lnTo>
                    <a:pt x="373380" y="2130552"/>
                  </a:lnTo>
                  <a:lnTo>
                    <a:pt x="379476" y="2130552"/>
                  </a:lnTo>
                  <a:lnTo>
                    <a:pt x="379476" y="2077212"/>
                  </a:lnTo>
                  <a:close/>
                </a:path>
                <a:path w="818515" h="2833370">
                  <a:moveTo>
                    <a:pt x="379476" y="1888236"/>
                  </a:moveTo>
                  <a:lnTo>
                    <a:pt x="373380" y="1888236"/>
                  </a:lnTo>
                  <a:lnTo>
                    <a:pt x="373380" y="1949196"/>
                  </a:lnTo>
                  <a:lnTo>
                    <a:pt x="379476" y="1949196"/>
                  </a:lnTo>
                  <a:lnTo>
                    <a:pt x="379476" y="1888236"/>
                  </a:lnTo>
                  <a:close/>
                </a:path>
                <a:path w="818515" h="2833370">
                  <a:moveTo>
                    <a:pt x="379476" y="1700784"/>
                  </a:moveTo>
                  <a:lnTo>
                    <a:pt x="373380" y="1700784"/>
                  </a:lnTo>
                  <a:lnTo>
                    <a:pt x="373380" y="1760220"/>
                  </a:lnTo>
                  <a:lnTo>
                    <a:pt x="379476" y="1760220"/>
                  </a:lnTo>
                  <a:lnTo>
                    <a:pt x="379476" y="1700784"/>
                  </a:lnTo>
                  <a:close/>
                </a:path>
                <a:path w="818515" h="2833370">
                  <a:moveTo>
                    <a:pt x="379476" y="1502664"/>
                  </a:moveTo>
                  <a:lnTo>
                    <a:pt x="373380" y="1502664"/>
                  </a:lnTo>
                  <a:lnTo>
                    <a:pt x="373380" y="1572768"/>
                  </a:lnTo>
                  <a:lnTo>
                    <a:pt x="379476" y="1572768"/>
                  </a:lnTo>
                  <a:lnTo>
                    <a:pt x="379476" y="1502664"/>
                  </a:lnTo>
                  <a:close/>
                </a:path>
                <a:path w="818515" h="2833370">
                  <a:moveTo>
                    <a:pt x="379476" y="1313688"/>
                  </a:moveTo>
                  <a:lnTo>
                    <a:pt x="373380" y="1313688"/>
                  </a:lnTo>
                  <a:lnTo>
                    <a:pt x="373380" y="1374648"/>
                  </a:lnTo>
                  <a:lnTo>
                    <a:pt x="379476" y="1374648"/>
                  </a:lnTo>
                  <a:lnTo>
                    <a:pt x="379476" y="1313688"/>
                  </a:lnTo>
                  <a:close/>
                </a:path>
                <a:path w="818515" h="2833370">
                  <a:moveTo>
                    <a:pt x="379476" y="1124712"/>
                  </a:moveTo>
                  <a:lnTo>
                    <a:pt x="373380" y="1124712"/>
                  </a:lnTo>
                  <a:lnTo>
                    <a:pt x="373380" y="1185672"/>
                  </a:lnTo>
                  <a:lnTo>
                    <a:pt x="379476" y="1185672"/>
                  </a:lnTo>
                  <a:lnTo>
                    <a:pt x="379476" y="1124712"/>
                  </a:lnTo>
                  <a:close/>
                </a:path>
                <a:path w="818515" h="2833370">
                  <a:moveTo>
                    <a:pt x="379476" y="943356"/>
                  </a:moveTo>
                  <a:lnTo>
                    <a:pt x="373380" y="943356"/>
                  </a:lnTo>
                  <a:lnTo>
                    <a:pt x="373380" y="996696"/>
                  </a:lnTo>
                  <a:lnTo>
                    <a:pt x="379476" y="996696"/>
                  </a:lnTo>
                  <a:lnTo>
                    <a:pt x="379476" y="943356"/>
                  </a:lnTo>
                  <a:close/>
                </a:path>
                <a:path w="818515" h="2833370">
                  <a:moveTo>
                    <a:pt x="379476" y="755904"/>
                  </a:moveTo>
                  <a:lnTo>
                    <a:pt x="373380" y="755904"/>
                  </a:lnTo>
                  <a:lnTo>
                    <a:pt x="373380" y="815340"/>
                  </a:lnTo>
                  <a:lnTo>
                    <a:pt x="379476" y="815340"/>
                  </a:lnTo>
                  <a:lnTo>
                    <a:pt x="379476" y="755904"/>
                  </a:lnTo>
                  <a:close/>
                </a:path>
                <a:path w="818515" h="2833370">
                  <a:moveTo>
                    <a:pt x="379476" y="566928"/>
                  </a:moveTo>
                  <a:lnTo>
                    <a:pt x="373380" y="566928"/>
                  </a:lnTo>
                  <a:lnTo>
                    <a:pt x="373380" y="627888"/>
                  </a:lnTo>
                  <a:lnTo>
                    <a:pt x="379476" y="627888"/>
                  </a:lnTo>
                  <a:lnTo>
                    <a:pt x="379476" y="566928"/>
                  </a:lnTo>
                  <a:close/>
                </a:path>
                <a:path w="818515" h="2833370">
                  <a:moveTo>
                    <a:pt x="379476" y="0"/>
                  </a:moveTo>
                  <a:lnTo>
                    <a:pt x="373380" y="0"/>
                  </a:lnTo>
                  <a:lnTo>
                    <a:pt x="373380" y="438912"/>
                  </a:lnTo>
                  <a:lnTo>
                    <a:pt x="379476" y="438912"/>
                  </a:lnTo>
                  <a:lnTo>
                    <a:pt x="379476" y="0"/>
                  </a:lnTo>
                  <a:close/>
                </a:path>
                <a:path w="818515" h="2833370">
                  <a:moveTo>
                    <a:pt x="461772" y="2634996"/>
                  </a:moveTo>
                  <a:lnTo>
                    <a:pt x="455676" y="2634996"/>
                  </a:lnTo>
                  <a:lnTo>
                    <a:pt x="455676" y="2833116"/>
                  </a:lnTo>
                  <a:lnTo>
                    <a:pt x="461772" y="2833116"/>
                  </a:lnTo>
                  <a:lnTo>
                    <a:pt x="461772" y="2634996"/>
                  </a:lnTo>
                  <a:close/>
                </a:path>
                <a:path w="818515" h="2833370">
                  <a:moveTo>
                    <a:pt x="461772" y="2447544"/>
                  </a:moveTo>
                  <a:lnTo>
                    <a:pt x="455676" y="2447544"/>
                  </a:lnTo>
                  <a:lnTo>
                    <a:pt x="455676" y="2508504"/>
                  </a:lnTo>
                  <a:lnTo>
                    <a:pt x="461772" y="2508504"/>
                  </a:lnTo>
                  <a:lnTo>
                    <a:pt x="461772" y="2447544"/>
                  </a:lnTo>
                  <a:close/>
                </a:path>
                <a:path w="818515" h="2833370">
                  <a:moveTo>
                    <a:pt x="461772" y="2258568"/>
                  </a:moveTo>
                  <a:lnTo>
                    <a:pt x="455676" y="2258568"/>
                  </a:lnTo>
                  <a:lnTo>
                    <a:pt x="455676" y="2319528"/>
                  </a:lnTo>
                  <a:lnTo>
                    <a:pt x="461772" y="2319528"/>
                  </a:lnTo>
                  <a:lnTo>
                    <a:pt x="461772" y="2258568"/>
                  </a:lnTo>
                  <a:close/>
                </a:path>
                <a:path w="818515" h="2833370">
                  <a:moveTo>
                    <a:pt x="461772" y="2077212"/>
                  </a:moveTo>
                  <a:lnTo>
                    <a:pt x="455676" y="2077212"/>
                  </a:lnTo>
                  <a:lnTo>
                    <a:pt x="455676" y="2130552"/>
                  </a:lnTo>
                  <a:lnTo>
                    <a:pt x="461772" y="2130552"/>
                  </a:lnTo>
                  <a:lnTo>
                    <a:pt x="461772" y="2077212"/>
                  </a:lnTo>
                  <a:close/>
                </a:path>
                <a:path w="818515" h="2833370">
                  <a:moveTo>
                    <a:pt x="461772" y="1888236"/>
                  </a:moveTo>
                  <a:lnTo>
                    <a:pt x="455676" y="1888236"/>
                  </a:lnTo>
                  <a:lnTo>
                    <a:pt x="455676" y="1949196"/>
                  </a:lnTo>
                  <a:lnTo>
                    <a:pt x="461772" y="1949196"/>
                  </a:lnTo>
                  <a:lnTo>
                    <a:pt x="461772" y="1888236"/>
                  </a:lnTo>
                  <a:close/>
                </a:path>
                <a:path w="818515" h="2833370">
                  <a:moveTo>
                    <a:pt x="461772" y="1700784"/>
                  </a:moveTo>
                  <a:lnTo>
                    <a:pt x="455676" y="1700784"/>
                  </a:lnTo>
                  <a:lnTo>
                    <a:pt x="455676" y="1760220"/>
                  </a:lnTo>
                  <a:lnTo>
                    <a:pt x="461772" y="1760220"/>
                  </a:lnTo>
                  <a:lnTo>
                    <a:pt x="461772" y="1700784"/>
                  </a:lnTo>
                  <a:close/>
                </a:path>
                <a:path w="818515" h="2833370">
                  <a:moveTo>
                    <a:pt x="461772" y="1502664"/>
                  </a:moveTo>
                  <a:lnTo>
                    <a:pt x="455676" y="1502664"/>
                  </a:lnTo>
                  <a:lnTo>
                    <a:pt x="455676" y="1572768"/>
                  </a:lnTo>
                  <a:lnTo>
                    <a:pt x="461772" y="1572768"/>
                  </a:lnTo>
                  <a:lnTo>
                    <a:pt x="461772" y="1502664"/>
                  </a:lnTo>
                  <a:close/>
                </a:path>
                <a:path w="818515" h="2833370">
                  <a:moveTo>
                    <a:pt x="461772" y="1313688"/>
                  </a:moveTo>
                  <a:lnTo>
                    <a:pt x="455676" y="1313688"/>
                  </a:lnTo>
                  <a:lnTo>
                    <a:pt x="455676" y="1374648"/>
                  </a:lnTo>
                  <a:lnTo>
                    <a:pt x="461772" y="1374648"/>
                  </a:lnTo>
                  <a:lnTo>
                    <a:pt x="461772" y="1313688"/>
                  </a:lnTo>
                  <a:close/>
                </a:path>
                <a:path w="818515" h="2833370">
                  <a:moveTo>
                    <a:pt x="461772" y="1124712"/>
                  </a:moveTo>
                  <a:lnTo>
                    <a:pt x="455676" y="1124712"/>
                  </a:lnTo>
                  <a:lnTo>
                    <a:pt x="455676" y="1185672"/>
                  </a:lnTo>
                  <a:lnTo>
                    <a:pt x="461772" y="1185672"/>
                  </a:lnTo>
                  <a:lnTo>
                    <a:pt x="461772" y="1124712"/>
                  </a:lnTo>
                  <a:close/>
                </a:path>
                <a:path w="818515" h="2833370">
                  <a:moveTo>
                    <a:pt x="461772" y="943356"/>
                  </a:moveTo>
                  <a:lnTo>
                    <a:pt x="455676" y="943356"/>
                  </a:lnTo>
                  <a:lnTo>
                    <a:pt x="455676" y="996696"/>
                  </a:lnTo>
                  <a:lnTo>
                    <a:pt x="461772" y="996696"/>
                  </a:lnTo>
                  <a:lnTo>
                    <a:pt x="461772" y="943356"/>
                  </a:lnTo>
                  <a:close/>
                </a:path>
                <a:path w="818515" h="2833370">
                  <a:moveTo>
                    <a:pt x="461772" y="755904"/>
                  </a:moveTo>
                  <a:lnTo>
                    <a:pt x="455676" y="755904"/>
                  </a:lnTo>
                  <a:lnTo>
                    <a:pt x="455676" y="815340"/>
                  </a:lnTo>
                  <a:lnTo>
                    <a:pt x="461772" y="815340"/>
                  </a:lnTo>
                  <a:lnTo>
                    <a:pt x="461772" y="755904"/>
                  </a:lnTo>
                  <a:close/>
                </a:path>
                <a:path w="818515" h="2833370">
                  <a:moveTo>
                    <a:pt x="461772" y="566928"/>
                  </a:moveTo>
                  <a:lnTo>
                    <a:pt x="455676" y="566928"/>
                  </a:lnTo>
                  <a:lnTo>
                    <a:pt x="455676" y="627888"/>
                  </a:lnTo>
                  <a:lnTo>
                    <a:pt x="461772" y="627888"/>
                  </a:lnTo>
                  <a:lnTo>
                    <a:pt x="461772" y="566928"/>
                  </a:lnTo>
                  <a:close/>
                </a:path>
                <a:path w="818515" h="2833370">
                  <a:moveTo>
                    <a:pt x="461772" y="0"/>
                  </a:moveTo>
                  <a:lnTo>
                    <a:pt x="455676" y="0"/>
                  </a:lnTo>
                  <a:lnTo>
                    <a:pt x="455676" y="438912"/>
                  </a:lnTo>
                  <a:lnTo>
                    <a:pt x="461772" y="438912"/>
                  </a:lnTo>
                  <a:lnTo>
                    <a:pt x="461772" y="0"/>
                  </a:lnTo>
                  <a:close/>
                </a:path>
                <a:path w="818515" h="2833370">
                  <a:moveTo>
                    <a:pt x="544068" y="2634996"/>
                  </a:moveTo>
                  <a:lnTo>
                    <a:pt x="537972" y="2634996"/>
                  </a:lnTo>
                  <a:lnTo>
                    <a:pt x="537972" y="2833116"/>
                  </a:lnTo>
                  <a:lnTo>
                    <a:pt x="544068" y="2833116"/>
                  </a:lnTo>
                  <a:lnTo>
                    <a:pt x="544068" y="2634996"/>
                  </a:lnTo>
                  <a:close/>
                </a:path>
                <a:path w="818515" h="2833370">
                  <a:moveTo>
                    <a:pt x="544068" y="2447544"/>
                  </a:moveTo>
                  <a:lnTo>
                    <a:pt x="537972" y="2447544"/>
                  </a:lnTo>
                  <a:lnTo>
                    <a:pt x="537972" y="2508504"/>
                  </a:lnTo>
                  <a:lnTo>
                    <a:pt x="544068" y="2508504"/>
                  </a:lnTo>
                  <a:lnTo>
                    <a:pt x="544068" y="2447544"/>
                  </a:lnTo>
                  <a:close/>
                </a:path>
                <a:path w="818515" h="2833370">
                  <a:moveTo>
                    <a:pt x="544068" y="2258568"/>
                  </a:moveTo>
                  <a:lnTo>
                    <a:pt x="537972" y="2258568"/>
                  </a:lnTo>
                  <a:lnTo>
                    <a:pt x="537972" y="2319528"/>
                  </a:lnTo>
                  <a:lnTo>
                    <a:pt x="544068" y="2319528"/>
                  </a:lnTo>
                  <a:lnTo>
                    <a:pt x="544068" y="2258568"/>
                  </a:lnTo>
                  <a:close/>
                </a:path>
                <a:path w="818515" h="2833370">
                  <a:moveTo>
                    <a:pt x="544068" y="2077212"/>
                  </a:moveTo>
                  <a:lnTo>
                    <a:pt x="537972" y="2077212"/>
                  </a:lnTo>
                  <a:lnTo>
                    <a:pt x="537972" y="2130552"/>
                  </a:lnTo>
                  <a:lnTo>
                    <a:pt x="544068" y="2130552"/>
                  </a:lnTo>
                  <a:lnTo>
                    <a:pt x="544068" y="2077212"/>
                  </a:lnTo>
                  <a:close/>
                </a:path>
                <a:path w="818515" h="2833370">
                  <a:moveTo>
                    <a:pt x="544068" y="1888236"/>
                  </a:moveTo>
                  <a:lnTo>
                    <a:pt x="537972" y="1888236"/>
                  </a:lnTo>
                  <a:lnTo>
                    <a:pt x="537972" y="1949196"/>
                  </a:lnTo>
                  <a:lnTo>
                    <a:pt x="544068" y="1949196"/>
                  </a:lnTo>
                  <a:lnTo>
                    <a:pt x="544068" y="1888236"/>
                  </a:lnTo>
                  <a:close/>
                </a:path>
                <a:path w="818515" h="2833370">
                  <a:moveTo>
                    <a:pt x="544068" y="1700784"/>
                  </a:moveTo>
                  <a:lnTo>
                    <a:pt x="537972" y="1700784"/>
                  </a:lnTo>
                  <a:lnTo>
                    <a:pt x="537972" y="1760220"/>
                  </a:lnTo>
                  <a:lnTo>
                    <a:pt x="544068" y="1760220"/>
                  </a:lnTo>
                  <a:lnTo>
                    <a:pt x="544068" y="1700784"/>
                  </a:lnTo>
                  <a:close/>
                </a:path>
                <a:path w="818515" h="2833370">
                  <a:moveTo>
                    <a:pt x="544068" y="1502664"/>
                  </a:moveTo>
                  <a:lnTo>
                    <a:pt x="537972" y="1502664"/>
                  </a:lnTo>
                  <a:lnTo>
                    <a:pt x="537972" y="1572768"/>
                  </a:lnTo>
                  <a:lnTo>
                    <a:pt x="544068" y="1572768"/>
                  </a:lnTo>
                  <a:lnTo>
                    <a:pt x="544068" y="1502664"/>
                  </a:lnTo>
                  <a:close/>
                </a:path>
                <a:path w="818515" h="2833370">
                  <a:moveTo>
                    <a:pt x="544068" y="1313688"/>
                  </a:moveTo>
                  <a:lnTo>
                    <a:pt x="537972" y="1313688"/>
                  </a:lnTo>
                  <a:lnTo>
                    <a:pt x="537972" y="1374648"/>
                  </a:lnTo>
                  <a:lnTo>
                    <a:pt x="544068" y="1374648"/>
                  </a:lnTo>
                  <a:lnTo>
                    <a:pt x="544068" y="1313688"/>
                  </a:lnTo>
                  <a:close/>
                </a:path>
                <a:path w="818515" h="2833370">
                  <a:moveTo>
                    <a:pt x="544068" y="1124712"/>
                  </a:moveTo>
                  <a:lnTo>
                    <a:pt x="537972" y="1124712"/>
                  </a:lnTo>
                  <a:lnTo>
                    <a:pt x="537972" y="1185672"/>
                  </a:lnTo>
                  <a:lnTo>
                    <a:pt x="544068" y="1185672"/>
                  </a:lnTo>
                  <a:lnTo>
                    <a:pt x="544068" y="1124712"/>
                  </a:lnTo>
                  <a:close/>
                </a:path>
                <a:path w="818515" h="2833370">
                  <a:moveTo>
                    <a:pt x="544068" y="943356"/>
                  </a:moveTo>
                  <a:lnTo>
                    <a:pt x="537972" y="943356"/>
                  </a:lnTo>
                  <a:lnTo>
                    <a:pt x="537972" y="996696"/>
                  </a:lnTo>
                  <a:lnTo>
                    <a:pt x="544068" y="996696"/>
                  </a:lnTo>
                  <a:lnTo>
                    <a:pt x="544068" y="943356"/>
                  </a:lnTo>
                  <a:close/>
                </a:path>
                <a:path w="818515" h="2833370">
                  <a:moveTo>
                    <a:pt x="544068" y="755904"/>
                  </a:moveTo>
                  <a:lnTo>
                    <a:pt x="537972" y="755904"/>
                  </a:lnTo>
                  <a:lnTo>
                    <a:pt x="537972" y="815340"/>
                  </a:lnTo>
                  <a:lnTo>
                    <a:pt x="544068" y="815340"/>
                  </a:lnTo>
                  <a:lnTo>
                    <a:pt x="544068" y="755904"/>
                  </a:lnTo>
                  <a:close/>
                </a:path>
                <a:path w="818515" h="2833370">
                  <a:moveTo>
                    <a:pt x="544068" y="566928"/>
                  </a:moveTo>
                  <a:lnTo>
                    <a:pt x="537972" y="566928"/>
                  </a:lnTo>
                  <a:lnTo>
                    <a:pt x="537972" y="627888"/>
                  </a:lnTo>
                  <a:lnTo>
                    <a:pt x="544068" y="627888"/>
                  </a:lnTo>
                  <a:lnTo>
                    <a:pt x="544068" y="566928"/>
                  </a:lnTo>
                  <a:close/>
                </a:path>
                <a:path w="818515" h="2833370">
                  <a:moveTo>
                    <a:pt x="544068" y="0"/>
                  </a:moveTo>
                  <a:lnTo>
                    <a:pt x="537972" y="0"/>
                  </a:lnTo>
                  <a:lnTo>
                    <a:pt x="537972" y="438912"/>
                  </a:lnTo>
                  <a:lnTo>
                    <a:pt x="544068" y="438912"/>
                  </a:lnTo>
                  <a:lnTo>
                    <a:pt x="544068" y="0"/>
                  </a:lnTo>
                  <a:close/>
                </a:path>
                <a:path w="818515" h="2833370">
                  <a:moveTo>
                    <a:pt x="626364" y="2634996"/>
                  </a:moveTo>
                  <a:lnTo>
                    <a:pt x="620268" y="2634996"/>
                  </a:lnTo>
                  <a:lnTo>
                    <a:pt x="620268" y="2833116"/>
                  </a:lnTo>
                  <a:lnTo>
                    <a:pt x="626364" y="2833116"/>
                  </a:lnTo>
                  <a:lnTo>
                    <a:pt x="626364" y="2634996"/>
                  </a:lnTo>
                  <a:close/>
                </a:path>
                <a:path w="818515" h="2833370">
                  <a:moveTo>
                    <a:pt x="626364" y="2447544"/>
                  </a:moveTo>
                  <a:lnTo>
                    <a:pt x="620268" y="2447544"/>
                  </a:lnTo>
                  <a:lnTo>
                    <a:pt x="620268" y="2508504"/>
                  </a:lnTo>
                  <a:lnTo>
                    <a:pt x="626364" y="2508504"/>
                  </a:lnTo>
                  <a:lnTo>
                    <a:pt x="626364" y="2447544"/>
                  </a:lnTo>
                  <a:close/>
                </a:path>
                <a:path w="818515" h="2833370">
                  <a:moveTo>
                    <a:pt x="626364" y="2258568"/>
                  </a:moveTo>
                  <a:lnTo>
                    <a:pt x="620268" y="2258568"/>
                  </a:lnTo>
                  <a:lnTo>
                    <a:pt x="620268" y="2319528"/>
                  </a:lnTo>
                  <a:lnTo>
                    <a:pt x="626364" y="2319528"/>
                  </a:lnTo>
                  <a:lnTo>
                    <a:pt x="626364" y="2258568"/>
                  </a:lnTo>
                  <a:close/>
                </a:path>
                <a:path w="818515" h="2833370">
                  <a:moveTo>
                    <a:pt x="626364" y="2077212"/>
                  </a:moveTo>
                  <a:lnTo>
                    <a:pt x="620268" y="2077212"/>
                  </a:lnTo>
                  <a:lnTo>
                    <a:pt x="620268" y="2130552"/>
                  </a:lnTo>
                  <a:lnTo>
                    <a:pt x="626364" y="2130552"/>
                  </a:lnTo>
                  <a:lnTo>
                    <a:pt x="626364" y="2077212"/>
                  </a:lnTo>
                  <a:close/>
                </a:path>
                <a:path w="818515" h="2833370">
                  <a:moveTo>
                    <a:pt x="626364" y="1888236"/>
                  </a:moveTo>
                  <a:lnTo>
                    <a:pt x="620268" y="1888236"/>
                  </a:lnTo>
                  <a:lnTo>
                    <a:pt x="620268" y="1949196"/>
                  </a:lnTo>
                  <a:lnTo>
                    <a:pt x="626364" y="1949196"/>
                  </a:lnTo>
                  <a:lnTo>
                    <a:pt x="626364" y="1888236"/>
                  </a:lnTo>
                  <a:close/>
                </a:path>
                <a:path w="818515" h="2833370">
                  <a:moveTo>
                    <a:pt x="626364" y="1700784"/>
                  </a:moveTo>
                  <a:lnTo>
                    <a:pt x="620268" y="1700784"/>
                  </a:lnTo>
                  <a:lnTo>
                    <a:pt x="620268" y="1760220"/>
                  </a:lnTo>
                  <a:lnTo>
                    <a:pt x="626364" y="1760220"/>
                  </a:lnTo>
                  <a:lnTo>
                    <a:pt x="626364" y="1700784"/>
                  </a:lnTo>
                  <a:close/>
                </a:path>
                <a:path w="818515" h="2833370">
                  <a:moveTo>
                    <a:pt x="626364" y="1502664"/>
                  </a:moveTo>
                  <a:lnTo>
                    <a:pt x="620268" y="1502664"/>
                  </a:lnTo>
                  <a:lnTo>
                    <a:pt x="620268" y="1572768"/>
                  </a:lnTo>
                  <a:lnTo>
                    <a:pt x="626364" y="1572768"/>
                  </a:lnTo>
                  <a:lnTo>
                    <a:pt x="626364" y="1502664"/>
                  </a:lnTo>
                  <a:close/>
                </a:path>
                <a:path w="818515" h="2833370">
                  <a:moveTo>
                    <a:pt x="626364" y="1313688"/>
                  </a:moveTo>
                  <a:lnTo>
                    <a:pt x="620268" y="1313688"/>
                  </a:lnTo>
                  <a:lnTo>
                    <a:pt x="620268" y="1374648"/>
                  </a:lnTo>
                  <a:lnTo>
                    <a:pt x="626364" y="1374648"/>
                  </a:lnTo>
                  <a:lnTo>
                    <a:pt x="626364" y="1313688"/>
                  </a:lnTo>
                  <a:close/>
                </a:path>
                <a:path w="818515" h="2833370">
                  <a:moveTo>
                    <a:pt x="626364" y="1124712"/>
                  </a:moveTo>
                  <a:lnTo>
                    <a:pt x="620268" y="1124712"/>
                  </a:lnTo>
                  <a:lnTo>
                    <a:pt x="620268" y="1185672"/>
                  </a:lnTo>
                  <a:lnTo>
                    <a:pt x="626364" y="1185672"/>
                  </a:lnTo>
                  <a:lnTo>
                    <a:pt x="626364" y="1124712"/>
                  </a:lnTo>
                  <a:close/>
                </a:path>
                <a:path w="818515" h="2833370">
                  <a:moveTo>
                    <a:pt x="626364" y="943356"/>
                  </a:moveTo>
                  <a:lnTo>
                    <a:pt x="620268" y="943356"/>
                  </a:lnTo>
                  <a:lnTo>
                    <a:pt x="620268" y="996696"/>
                  </a:lnTo>
                  <a:lnTo>
                    <a:pt x="626364" y="996696"/>
                  </a:lnTo>
                  <a:lnTo>
                    <a:pt x="626364" y="943356"/>
                  </a:lnTo>
                  <a:close/>
                </a:path>
                <a:path w="818515" h="2833370">
                  <a:moveTo>
                    <a:pt x="626364" y="755904"/>
                  </a:moveTo>
                  <a:lnTo>
                    <a:pt x="620268" y="755904"/>
                  </a:lnTo>
                  <a:lnTo>
                    <a:pt x="620268" y="815340"/>
                  </a:lnTo>
                  <a:lnTo>
                    <a:pt x="626364" y="815340"/>
                  </a:lnTo>
                  <a:lnTo>
                    <a:pt x="626364" y="755904"/>
                  </a:lnTo>
                  <a:close/>
                </a:path>
                <a:path w="818515" h="2833370">
                  <a:moveTo>
                    <a:pt x="626364" y="566928"/>
                  </a:moveTo>
                  <a:lnTo>
                    <a:pt x="620268" y="566928"/>
                  </a:lnTo>
                  <a:lnTo>
                    <a:pt x="620268" y="627888"/>
                  </a:lnTo>
                  <a:lnTo>
                    <a:pt x="626364" y="627888"/>
                  </a:lnTo>
                  <a:lnTo>
                    <a:pt x="626364" y="566928"/>
                  </a:lnTo>
                  <a:close/>
                </a:path>
                <a:path w="818515" h="2833370">
                  <a:moveTo>
                    <a:pt x="626364" y="0"/>
                  </a:moveTo>
                  <a:lnTo>
                    <a:pt x="620268" y="0"/>
                  </a:lnTo>
                  <a:lnTo>
                    <a:pt x="620268" y="438912"/>
                  </a:lnTo>
                  <a:lnTo>
                    <a:pt x="626364" y="438912"/>
                  </a:lnTo>
                  <a:lnTo>
                    <a:pt x="626364" y="0"/>
                  </a:lnTo>
                  <a:close/>
                </a:path>
                <a:path w="818515" h="2833370">
                  <a:moveTo>
                    <a:pt x="736092" y="2634996"/>
                  </a:moveTo>
                  <a:lnTo>
                    <a:pt x="729996" y="2634996"/>
                  </a:lnTo>
                  <a:lnTo>
                    <a:pt x="729996" y="2833116"/>
                  </a:lnTo>
                  <a:lnTo>
                    <a:pt x="736092" y="2833116"/>
                  </a:lnTo>
                  <a:lnTo>
                    <a:pt x="736092" y="2634996"/>
                  </a:lnTo>
                  <a:close/>
                </a:path>
                <a:path w="818515" h="2833370">
                  <a:moveTo>
                    <a:pt x="736092" y="2447544"/>
                  </a:moveTo>
                  <a:lnTo>
                    <a:pt x="729996" y="2447544"/>
                  </a:lnTo>
                  <a:lnTo>
                    <a:pt x="729996" y="2508504"/>
                  </a:lnTo>
                  <a:lnTo>
                    <a:pt x="736092" y="2508504"/>
                  </a:lnTo>
                  <a:lnTo>
                    <a:pt x="736092" y="2447544"/>
                  </a:lnTo>
                  <a:close/>
                </a:path>
                <a:path w="818515" h="2833370">
                  <a:moveTo>
                    <a:pt x="736092" y="2258568"/>
                  </a:moveTo>
                  <a:lnTo>
                    <a:pt x="729996" y="2258568"/>
                  </a:lnTo>
                  <a:lnTo>
                    <a:pt x="729996" y="2319528"/>
                  </a:lnTo>
                  <a:lnTo>
                    <a:pt x="736092" y="2319528"/>
                  </a:lnTo>
                  <a:lnTo>
                    <a:pt x="736092" y="2258568"/>
                  </a:lnTo>
                  <a:close/>
                </a:path>
                <a:path w="818515" h="2833370">
                  <a:moveTo>
                    <a:pt x="736092" y="2077212"/>
                  </a:moveTo>
                  <a:lnTo>
                    <a:pt x="729996" y="2077212"/>
                  </a:lnTo>
                  <a:lnTo>
                    <a:pt x="729996" y="2130552"/>
                  </a:lnTo>
                  <a:lnTo>
                    <a:pt x="736092" y="2130552"/>
                  </a:lnTo>
                  <a:lnTo>
                    <a:pt x="736092" y="2077212"/>
                  </a:lnTo>
                  <a:close/>
                </a:path>
                <a:path w="818515" h="2833370">
                  <a:moveTo>
                    <a:pt x="736092" y="1888236"/>
                  </a:moveTo>
                  <a:lnTo>
                    <a:pt x="729996" y="1888236"/>
                  </a:lnTo>
                  <a:lnTo>
                    <a:pt x="729996" y="1949196"/>
                  </a:lnTo>
                  <a:lnTo>
                    <a:pt x="736092" y="1949196"/>
                  </a:lnTo>
                  <a:lnTo>
                    <a:pt x="736092" y="1888236"/>
                  </a:lnTo>
                  <a:close/>
                </a:path>
                <a:path w="818515" h="2833370">
                  <a:moveTo>
                    <a:pt x="736092" y="1700784"/>
                  </a:moveTo>
                  <a:lnTo>
                    <a:pt x="729996" y="1700784"/>
                  </a:lnTo>
                  <a:lnTo>
                    <a:pt x="729996" y="1760220"/>
                  </a:lnTo>
                  <a:lnTo>
                    <a:pt x="736092" y="1760220"/>
                  </a:lnTo>
                  <a:lnTo>
                    <a:pt x="736092" y="1700784"/>
                  </a:lnTo>
                  <a:close/>
                </a:path>
                <a:path w="818515" h="2833370">
                  <a:moveTo>
                    <a:pt x="736092" y="1502664"/>
                  </a:moveTo>
                  <a:lnTo>
                    <a:pt x="729996" y="1502664"/>
                  </a:lnTo>
                  <a:lnTo>
                    <a:pt x="729996" y="1572768"/>
                  </a:lnTo>
                  <a:lnTo>
                    <a:pt x="736092" y="1572768"/>
                  </a:lnTo>
                  <a:lnTo>
                    <a:pt x="736092" y="1502664"/>
                  </a:lnTo>
                  <a:close/>
                </a:path>
                <a:path w="818515" h="2833370">
                  <a:moveTo>
                    <a:pt x="736092" y="1313688"/>
                  </a:moveTo>
                  <a:lnTo>
                    <a:pt x="729996" y="1313688"/>
                  </a:lnTo>
                  <a:lnTo>
                    <a:pt x="729996" y="1374648"/>
                  </a:lnTo>
                  <a:lnTo>
                    <a:pt x="736092" y="1374648"/>
                  </a:lnTo>
                  <a:lnTo>
                    <a:pt x="736092" y="1313688"/>
                  </a:lnTo>
                  <a:close/>
                </a:path>
                <a:path w="818515" h="2833370">
                  <a:moveTo>
                    <a:pt x="736092" y="1124712"/>
                  </a:moveTo>
                  <a:lnTo>
                    <a:pt x="729996" y="1124712"/>
                  </a:lnTo>
                  <a:lnTo>
                    <a:pt x="729996" y="1185672"/>
                  </a:lnTo>
                  <a:lnTo>
                    <a:pt x="736092" y="1185672"/>
                  </a:lnTo>
                  <a:lnTo>
                    <a:pt x="736092" y="1124712"/>
                  </a:lnTo>
                  <a:close/>
                </a:path>
                <a:path w="818515" h="2833370">
                  <a:moveTo>
                    <a:pt x="736092" y="943356"/>
                  </a:moveTo>
                  <a:lnTo>
                    <a:pt x="729996" y="943356"/>
                  </a:lnTo>
                  <a:lnTo>
                    <a:pt x="729996" y="996696"/>
                  </a:lnTo>
                  <a:lnTo>
                    <a:pt x="736092" y="996696"/>
                  </a:lnTo>
                  <a:lnTo>
                    <a:pt x="736092" y="943356"/>
                  </a:lnTo>
                  <a:close/>
                </a:path>
                <a:path w="818515" h="2833370">
                  <a:moveTo>
                    <a:pt x="736092" y="755904"/>
                  </a:moveTo>
                  <a:lnTo>
                    <a:pt x="729996" y="755904"/>
                  </a:lnTo>
                  <a:lnTo>
                    <a:pt x="729996" y="815340"/>
                  </a:lnTo>
                  <a:lnTo>
                    <a:pt x="736092" y="815340"/>
                  </a:lnTo>
                  <a:lnTo>
                    <a:pt x="736092" y="755904"/>
                  </a:lnTo>
                  <a:close/>
                </a:path>
                <a:path w="818515" h="2833370">
                  <a:moveTo>
                    <a:pt x="736092" y="566928"/>
                  </a:moveTo>
                  <a:lnTo>
                    <a:pt x="729996" y="566928"/>
                  </a:lnTo>
                  <a:lnTo>
                    <a:pt x="729996" y="627888"/>
                  </a:lnTo>
                  <a:lnTo>
                    <a:pt x="736092" y="627888"/>
                  </a:lnTo>
                  <a:lnTo>
                    <a:pt x="736092" y="566928"/>
                  </a:lnTo>
                  <a:close/>
                </a:path>
                <a:path w="818515" h="2833370">
                  <a:moveTo>
                    <a:pt x="736092" y="0"/>
                  </a:moveTo>
                  <a:lnTo>
                    <a:pt x="729996" y="0"/>
                  </a:lnTo>
                  <a:lnTo>
                    <a:pt x="729996" y="438912"/>
                  </a:lnTo>
                  <a:lnTo>
                    <a:pt x="736092" y="438912"/>
                  </a:lnTo>
                  <a:lnTo>
                    <a:pt x="736092" y="0"/>
                  </a:lnTo>
                  <a:close/>
                </a:path>
                <a:path w="818515" h="2833370">
                  <a:moveTo>
                    <a:pt x="818388" y="2634996"/>
                  </a:moveTo>
                  <a:lnTo>
                    <a:pt x="812279" y="2634996"/>
                  </a:lnTo>
                  <a:lnTo>
                    <a:pt x="812279" y="2833116"/>
                  </a:lnTo>
                  <a:lnTo>
                    <a:pt x="818388" y="2833116"/>
                  </a:lnTo>
                  <a:lnTo>
                    <a:pt x="818388" y="2634996"/>
                  </a:lnTo>
                  <a:close/>
                </a:path>
                <a:path w="818515" h="2833370">
                  <a:moveTo>
                    <a:pt x="818388" y="2447544"/>
                  </a:moveTo>
                  <a:lnTo>
                    <a:pt x="812279" y="2447544"/>
                  </a:lnTo>
                  <a:lnTo>
                    <a:pt x="812279" y="2508504"/>
                  </a:lnTo>
                  <a:lnTo>
                    <a:pt x="818388" y="2508504"/>
                  </a:lnTo>
                  <a:lnTo>
                    <a:pt x="818388" y="244754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1692" y="4024883"/>
              <a:ext cx="1699260" cy="2833370"/>
            </a:xfrm>
            <a:custGeom>
              <a:avLst/>
              <a:gdLst/>
              <a:ahLst/>
              <a:cxnLst/>
              <a:rect l="l" t="t" r="r" b="b"/>
              <a:pathLst>
                <a:path w="1699259" h="2833370">
                  <a:moveTo>
                    <a:pt x="6096" y="2618232"/>
                  </a:moveTo>
                  <a:lnTo>
                    <a:pt x="0" y="2618232"/>
                  </a:lnTo>
                  <a:lnTo>
                    <a:pt x="0" y="2833116"/>
                  </a:lnTo>
                  <a:lnTo>
                    <a:pt x="6096" y="2833116"/>
                  </a:lnTo>
                  <a:lnTo>
                    <a:pt x="6096" y="2618232"/>
                  </a:lnTo>
                  <a:close/>
                </a:path>
                <a:path w="1699259" h="2833370">
                  <a:moveTo>
                    <a:pt x="6096" y="2430780"/>
                  </a:moveTo>
                  <a:lnTo>
                    <a:pt x="0" y="2430780"/>
                  </a:lnTo>
                  <a:lnTo>
                    <a:pt x="0" y="2491740"/>
                  </a:lnTo>
                  <a:lnTo>
                    <a:pt x="6096" y="2491740"/>
                  </a:lnTo>
                  <a:lnTo>
                    <a:pt x="6096" y="2430780"/>
                  </a:lnTo>
                  <a:close/>
                </a:path>
                <a:path w="1699259" h="2833370">
                  <a:moveTo>
                    <a:pt x="6096" y="2241804"/>
                  </a:moveTo>
                  <a:lnTo>
                    <a:pt x="0" y="2241804"/>
                  </a:lnTo>
                  <a:lnTo>
                    <a:pt x="0" y="2302764"/>
                  </a:lnTo>
                  <a:lnTo>
                    <a:pt x="6096" y="2302764"/>
                  </a:lnTo>
                  <a:lnTo>
                    <a:pt x="6096" y="2241804"/>
                  </a:lnTo>
                  <a:close/>
                </a:path>
                <a:path w="1699259" h="2833370">
                  <a:moveTo>
                    <a:pt x="6096" y="2060448"/>
                  </a:moveTo>
                  <a:lnTo>
                    <a:pt x="0" y="2060448"/>
                  </a:lnTo>
                  <a:lnTo>
                    <a:pt x="0" y="2113788"/>
                  </a:lnTo>
                  <a:lnTo>
                    <a:pt x="6096" y="2113788"/>
                  </a:lnTo>
                  <a:lnTo>
                    <a:pt x="6096" y="2060448"/>
                  </a:lnTo>
                  <a:close/>
                </a:path>
                <a:path w="1699259" h="2833370">
                  <a:moveTo>
                    <a:pt x="6096" y="1871472"/>
                  </a:moveTo>
                  <a:lnTo>
                    <a:pt x="0" y="1871472"/>
                  </a:lnTo>
                  <a:lnTo>
                    <a:pt x="0" y="1932432"/>
                  </a:lnTo>
                  <a:lnTo>
                    <a:pt x="6096" y="1932432"/>
                  </a:lnTo>
                  <a:lnTo>
                    <a:pt x="6096" y="1871472"/>
                  </a:lnTo>
                  <a:close/>
                </a:path>
                <a:path w="1699259" h="2833370">
                  <a:moveTo>
                    <a:pt x="6096" y="1684020"/>
                  </a:moveTo>
                  <a:lnTo>
                    <a:pt x="0" y="1684020"/>
                  </a:lnTo>
                  <a:lnTo>
                    <a:pt x="0" y="1743456"/>
                  </a:lnTo>
                  <a:lnTo>
                    <a:pt x="6096" y="1743456"/>
                  </a:lnTo>
                  <a:lnTo>
                    <a:pt x="6096" y="1684020"/>
                  </a:lnTo>
                  <a:close/>
                </a:path>
                <a:path w="1699259" h="2833370">
                  <a:moveTo>
                    <a:pt x="6096" y="1485900"/>
                  </a:moveTo>
                  <a:lnTo>
                    <a:pt x="0" y="1485900"/>
                  </a:lnTo>
                  <a:lnTo>
                    <a:pt x="0" y="1556004"/>
                  </a:lnTo>
                  <a:lnTo>
                    <a:pt x="6096" y="1556004"/>
                  </a:lnTo>
                  <a:lnTo>
                    <a:pt x="6096" y="1485900"/>
                  </a:lnTo>
                  <a:close/>
                </a:path>
                <a:path w="1699259" h="2833370">
                  <a:moveTo>
                    <a:pt x="6096" y="1296924"/>
                  </a:moveTo>
                  <a:lnTo>
                    <a:pt x="0" y="1296924"/>
                  </a:lnTo>
                  <a:lnTo>
                    <a:pt x="0" y="1357884"/>
                  </a:lnTo>
                  <a:lnTo>
                    <a:pt x="6096" y="1357884"/>
                  </a:lnTo>
                  <a:lnTo>
                    <a:pt x="6096" y="1296924"/>
                  </a:lnTo>
                  <a:close/>
                </a:path>
                <a:path w="1699259" h="2833370">
                  <a:moveTo>
                    <a:pt x="6096" y="1107960"/>
                  </a:moveTo>
                  <a:lnTo>
                    <a:pt x="0" y="1107960"/>
                  </a:lnTo>
                  <a:lnTo>
                    <a:pt x="0" y="1168920"/>
                  </a:lnTo>
                  <a:lnTo>
                    <a:pt x="6096" y="1168920"/>
                  </a:lnTo>
                  <a:lnTo>
                    <a:pt x="6096" y="1107960"/>
                  </a:lnTo>
                  <a:close/>
                </a:path>
                <a:path w="1699259" h="2833370">
                  <a:moveTo>
                    <a:pt x="6096" y="926592"/>
                  </a:moveTo>
                  <a:lnTo>
                    <a:pt x="0" y="926592"/>
                  </a:lnTo>
                  <a:lnTo>
                    <a:pt x="0" y="979932"/>
                  </a:lnTo>
                  <a:lnTo>
                    <a:pt x="6096" y="979932"/>
                  </a:lnTo>
                  <a:lnTo>
                    <a:pt x="6096" y="926592"/>
                  </a:lnTo>
                  <a:close/>
                </a:path>
                <a:path w="1699259" h="2833370">
                  <a:moveTo>
                    <a:pt x="6096" y="739140"/>
                  </a:moveTo>
                  <a:lnTo>
                    <a:pt x="0" y="739140"/>
                  </a:lnTo>
                  <a:lnTo>
                    <a:pt x="0" y="798576"/>
                  </a:lnTo>
                  <a:lnTo>
                    <a:pt x="6096" y="798576"/>
                  </a:lnTo>
                  <a:lnTo>
                    <a:pt x="6096" y="739140"/>
                  </a:lnTo>
                  <a:close/>
                </a:path>
                <a:path w="1699259" h="2833370">
                  <a:moveTo>
                    <a:pt x="6096" y="550164"/>
                  </a:moveTo>
                  <a:lnTo>
                    <a:pt x="0" y="550164"/>
                  </a:lnTo>
                  <a:lnTo>
                    <a:pt x="0" y="611124"/>
                  </a:lnTo>
                  <a:lnTo>
                    <a:pt x="6096" y="611124"/>
                  </a:lnTo>
                  <a:lnTo>
                    <a:pt x="6096" y="550164"/>
                  </a:lnTo>
                  <a:close/>
                </a:path>
                <a:path w="1699259" h="2833370">
                  <a:moveTo>
                    <a:pt x="6096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6096" y="422148"/>
                  </a:lnTo>
                  <a:lnTo>
                    <a:pt x="6096" y="0"/>
                  </a:lnTo>
                  <a:close/>
                </a:path>
                <a:path w="1699259" h="2833370">
                  <a:moveTo>
                    <a:pt x="88392" y="2618232"/>
                  </a:moveTo>
                  <a:lnTo>
                    <a:pt x="82283" y="2618232"/>
                  </a:lnTo>
                  <a:lnTo>
                    <a:pt x="82283" y="2833116"/>
                  </a:lnTo>
                  <a:lnTo>
                    <a:pt x="88392" y="2833116"/>
                  </a:lnTo>
                  <a:lnTo>
                    <a:pt x="88392" y="2618232"/>
                  </a:lnTo>
                  <a:close/>
                </a:path>
                <a:path w="1699259" h="2833370">
                  <a:moveTo>
                    <a:pt x="88392" y="2430780"/>
                  </a:moveTo>
                  <a:lnTo>
                    <a:pt x="82283" y="2430780"/>
                  </a:lnTo>
                  <a:lnTo>
                    <a:pt x="82283" y="2491740"/>
                  </a:lnTo>
                  <a:lnTo>
                    <a:pt x="88392" y="2491740"/>
                  </a:lnTo>
                  <a:lnTo>
                    <a:pt x="88392" y="2430780"/>
                  </a:lnTo>
                  <a:close/>
                </a:path>
                <a:path w="1699259" h="2833370">
                  <a:moveTo>
                    <a:pt x="88392" y="2241804"/>
                  </a:moveTo>
                  <a:lnTo>
                    <a:pt x="82283" y="2241804"/>
                  </a:lnTo>
                  <a:lnTo>
                    <a:pt x="82283" y="2302764"/>
                  </a:lnTo>
                  <a:lnTo>
                    <a:pt x="88392" y="2302764"/>
                  </a:lnTo>
                  <a:lnTo>
                    <a:pt x="88392" y="2241804"/>
                  </a:lnTo>
                  <a:close/>
                </a:path>
                <a:path w="1699259" h="2833370">
                  <a:moveTo>
                    <a:pt x="88392" y="2060448"/>
                  </a:moveTo>
                  <a:lnTo>
                    <a:pt x="82283" y="2060448"/>
                  </a:lnTo>
                  <a:lnTo>
                    <a:pt x="82283" y="2113788"/>
                  </a:lnTo>
                  <a:lnTo>
                    <a:pt x="88392" y="2113788"/>
                  </a:lnTo>
                  <a:lnTo>
                    <a:pt x="88392" y="2060448"/>
                  </a:lnTo>
                  <a:close/>
                </a:path>
                <a:path w="1699259" h="2833370">
                  <a:moveTo>
                    <a:pt x="88392" y="1871472"/>
                  </a:moveTo>
                  <a:lnTo>
                    <a:pt x="82283" y="1871472"/>
                  </a:lnTo>
                  <a:lnTo>
                    <a:pt x="82283" y="1932432"/>
                  </a:lnTo>
                  <a:lnTo>
                    <a:pt x="88392" y="1932432"/>
                  </a:lnTo>
                  <a:lnTo>
                    <a:pt x="88392" y="1871472"/>
                  </a:lnTo>
                  <a:close/>
                </a:path>
                <a:path w="1699259" h="2833370">
                  <a:moveTo>
                    <a:pt x="88392" y="1684020"/>
                  </a:moveTo>
                  <a:lnTo>
                    <a:pt x="82283" y="1684020"/>
                  </a:lnTo>
                  <a:lnTo>
                    <a:pt x="82283" y="1743456"/>
                  </a:lnTo>
                  <a:lnTo>
                    <a:pt x="88392" y="1743456"/>
                  </a:lnTo>
                  <a:lnTo>
                    <a:pt x="88392" y="1684020"/>
                  </a:lnTo>
                  <a:close/>
                </a:path>
                <a:path w="1699259" h="2833370">
                  <a:moveTo>
                    <a:pt x="88392" y="1485900"/>
                  </a:moveTo>
                  <a:lnTo>
                    <a:pt x="82283" y="1485900"/>
                  </a:lnTo>
                  <a:lnTo>
                    <a:pt x="82283" y="1556004"/>
                  </a:lnTo>
                  <a:lnTo>
                    <a:pt x="88392" y="1556004"/>
                  </a:lnTo>
                  <a:lnTo>
                    <a:pt x="88392" y="1485900"/>
                  </a:lnTo>
                  <a:close/>
                </a:path>
                <a:path w="1699259" h="2833370">
                  <a:moveTo>
                    <a:pt x="88392" y="1296924"/>
                  </a:moveTo>
                  <a:lnTo>
                    <a:pt x="82283" y="1296924"/>
                  </a:lnTo>
                  <a:lnTo>
                    <a:pt x="82283" y="1357884"/>
                  </a:lnTo>
                  <a:lnTo>
                    <a:pt x="88392" y="1357884"/>
                  </a:lnTo>
                  <a:lnTo>
                    <a:pt x="88392" y="1296924"/>
                  </a:lnTo>
                  <a:close/>
                </a:path>
                <a:path w="1699259" h="2833370">
                  <a:moveTo>
                    <a:pt x="88392" y="1107948"/>
                  </a:moveTo>
                  <a:lnTo>
                    <a:pt x="82283" y="1107948"/>
                  </a:lnTo>
                  <a:lnTo>
                    <a:pt x="82283" y="1168920"/>
                  </a:lnTo>
                  <a:lnTo>
                    <a:pt x="88392" y="1168920"/>
                  </a:lnTo>
                  <a:lnTo>
                    <a:pt x="88392" y="1107948"/>
                  </a:lnTo>
                  <a:close/>
                </a:path>
                <a:path w="1699259" h="2833370">
                  <a:moveTo>
                    <a:pt x="88392" y="926592"/>
                  </a:moveTo>
                  <a:lnTo>
                    <a:pt x="82283" y="926592"/>
                  </a:lnTo>
                  <a:lnTo>
                    <a:pt x="82283" y="979932"/>
                  </a:lnTo>
                  <a:lnTo>
                    <a:pt x="88392" y="979932"/>
                  </a:lnTo>
                  <a:lnTo>
                    <a:pt x="88392" y="926592"/>
                  </a:lnTo>
                  <a:close/>
                </a:path>
                <a:path w="1699259" h="2833370">
                  <a:moveTo>
                    <a:pt x="88392" y="739140"/>
                  </a:moveTo>
                  <a:lnTo>
                    <a:pt x="82283" y="739140"/>
                  </a:lnTo>
                  <a:lnTo>
                    <a:pt x="82283" y="798576"/>
                  </a:lnTo>
                  <a:lnTo>
                    <a:pt x="88392" y="798576"/>
                  </a:lnTo>
                  <a:lnTo>
                    <a:pt x="88392" y="739140"/>
                  </a:lnTo>
                  <a:close/>
                </a:path>
                <a:path w="1699259" h="2833370">
                  <a:moveTo>
                    <a:pt x="88392" y="550164"/>
                  </a:moveTo>
                  <a:lnTo>
                    <a:pt x="82283" y="550164"/>
                  </a:lnTo>
                  <a:lnTo>
                    <a:pt x="82283" y="611124"/>
                  </a:lnTo>
                  <a:lnTo>
                    <a:pt x="88392" y="611124"/>
                  </a:lnTo>
                  <a:lnTo>
                    <a:pt x="88392" y="550164"/>
                  </a:lnTo>
                  <a:close/>
                </a:path>
                <a:path w="1699259" h="2833370">
                  <a:moveTo>
                    <a:pt x="88392" y="0"/>
                  </a:moveTo>
                  <a:lnTo>
                    <a:pt x="82283" y="0"/>
                  </a:lnTo>
                  <a:lnTo>
                    <a:pt x="82283" y="422148"/>
                  </a:lnTo>
                  <a:lnTo>
                    <a:pt x="88392" y="422148"/>
                  </a:lnTo>
                  <a:lnTo>
                    <a:pt x="88392" y="0"/>
                  </a:lnTo>
                  <a:close/>
                </a:path>
                <a:path w="1699259" h="2833370">
                  <a:moveTo>
                    <a:pt x="170688" y="2618232"/>
                  </a:moveTo>
                  <a:lnTo>
                    <a:pt x="164592" y="2618232"/>
                  </a:lnTo>
                  <a:lnTo>
                    <a:pt x="164592" y="2833116"/>
                  </a:lnTo>
                  <a:lnTo>
                    <a:pt x="170688" y="2833116"/>
                  </a:lnTo>
                  <a:lnTo>
                    <a:pt x="170688" y="2618232"/>
                  </a:lnTo>
                  <a:close/>
                </a:path>
                <a:path w="1699259" h="2833370">
                  <a:moveTo>
                    <a:pt x="170688" y="2430780"/>
                  </a:moveTo>
                  <a:lnTo>
                    <a:pt x="164592" y="2430780"/>
                  </a:lnTo>
                  <a:lnTo>
                    <a:pt x="164592" y="2491740"/>
                  </a:lnTo>
                  <a:lnTo>
                    <a:pt x="170688" y="2491740"/>
                  </a:lnTo>
                  <a:lnTo>
                    <a:pt x="170688" y="2430780"/>
                  </a:lnTo>
                  <a:close/>
                </a:path>
                <a:path w="1699259" h="2833370">
                  <a:moveTo>
                    <a:pt x="170688" y="2241804"/>
                  </a:moveTo>
                  <a:lnTo>
                    <a:pt x="164592" y="2241804"/>
                  </a:lnTo>
                  <a:lnTo>
                    <a:pt x="164592" y="2302764"/>
                  </a:lnTo>
                  <a:lnTo>
                    <a:pt x="170688" y="2302764"/>
                  </a:lnTo>
                  <a:lnTo>
                    <a:pt x="170688" y="2241804"/>
                  </a:lnTo>
                  <a:close/>
                </a:path>
                <a:path w="1699259" h="2833370">
                  <a:moveTo>
                    <a:pt x="170688" y="2060448"/>
                  </a:moveTo>
                  <a:lnTo>
                    <a:pt x="164592" y="2060448"/>
                  </a:lnTo>
                  <a:lnTo>
                    <a:pt x="164592" y="2113788"/>
                  </a:lnTo>
                  <a:lnTo>
                    <a:pt x="170688" y="2113788"/>
                  </a:lnTo>
                  <a:lnTo>
                    <a:pt x="170688" y="2060448"/>
                  </a:lnTo>
                  <a:close/>
                </a:path>
                <a:path w="1699259" h="2833370">
                  <a:moveTo>
                    <a:pt x="170688" y="1871472"/>
                  </a:moveTo>
                  <a:lnTo>
                    <a:pt x="164592" y="1871472"/>
                  </a:lnTo>
                  <a:lnTo>
                    <a:pt x="164592" y="1932432"/>
                  </a:lnTo>
                  <a:lnTo>
                    <a:pt x="170688" y="1932432"/>
                  </a:lnTo>
                  <a:lnTo>
                    <a:pt x="170688" y="1871472"/>
                  </a:lnTo>
                  <a:close/>
                </a:path>
                <a:path w="1699259" h="2833370">
                  <a:moveTo>
                    <a:pt x="170688" y="1684020"/>
                  </a:moveTo>
                  <a:lnTo>
                    <a:pt x="164592" y="1684020"/>
                  </a:lnTo>
                  <a:lnTo>
                    <a:pt x="164592" y="1743456"/>
                  </a:lnTo>
                  <a:lnTo>
                    <a:pt x="170688" y="1743456"/>
                  </a:lnTo>
                  <a:lnTo>
                    <a:pt x="170688" y="1684020"/>
                  </a:lnTo>
                  <a:close/>
                </a:path>
                <a:path w="1699259" h="2833370">
                  <a:moveTo>
                    <a:pt x="170688" y="1485900"/>
                  </a:moveTo>
                  <a:lnTo>
                    <a:pt x="164592" y="1485900"/>
                  </a:lnTo>
                  <a:lnTo>
                    <a:pt x="164592" y="1556004"/>
                  </a:lnTo>
                  <a:lnTo>
                    <a:pt x="170688" y="1556004"/>
                  </a:lnTo>
                  <a:lnTo>
                    <a:pt x="170688" y="1485900"/>
                  </a:lnTo>
                  <a:close/>
                </a:path>
                <a:path w="1699259" h="2833370">
                  <a:moveTo>
                    <a:pt x="1534668" y="2447544"/>
                  </a:moveTo>
                  <a:lnTo>
                    <a:pt x="1528559" y="2447544"/>
                  </a:lnTo>
                  <a:lnTo>
                    <a:pt x="1528559" y="2508504"/>
                  </a:lnTo>
                  <a:lnTo>
                    <a:pt x="1534668" y="2508504"/>
                  </a:lnTo>
                  <a:lnTo>
                    <a:pt x="1534668" y="2447544"/>
                  </a:lnTo>
                  <a:close/>
                </a:path>
                <a:path w="1699259" h="2833370">
                  <a:moveTo>
                    <a:pt x="1534668" y="2258568"/>
                  </a:moveTo>
                  <a:lnTo>
                    <a:pt x="1528559" y="2258568"/>
                  </a:lnTo>
                  <a:lnTo>
                    <a:pt x="1528559" y="2319528"/>
                  </a:lnTo>
                  <a:lnTo>
                    <a:pt x="1534668" y="2319528"/>
                  </a:lnTo>
                  <a:lnTo>
                    <a:pt x="1534668" y="2258568"/>
                  </a:lnTo>
                  <a:close/>
                </a:path>
                <a:path w="1699259" h="2833370">
                  <a:moveTo>
                    <a:pt x="1534668" y="2077212"/>
                  </a:moveTo>
                  <a:lnTo>
                    <a:pt x="1528559" y="2077212"/>
                  </a:lnTo>
                  <a:lnTo>
                    <a:pt x="1528559" y="2130552"/>
                  </a:lnTo>
                  <a:lnTo>
                    <a:pt x="1534668" y="2130552"/>
                  </a:lnTo>
                  <a:lnTo>
                    <a:pt x="1534668" y="2077212"/>
                  </a:lnTo>
                  <a:close/>
                </a:path>
                <a:path w="1699259" h="2833370">
                  <a:moveTo>
                    <a:pt x="1534668" y="1888236"/>
                  </a:moveTo>
                  <a:lnTo>
                    <a:pt x="1528559" y="1888236"/>
                  </a:lnTo>
                  <a:lnTo>
                    <a:pt x="1528559" y="1949196"/>
                  </a:lnTo>
                  <a:lnTo>
                    <a:pt x="1534668" y="1949196"/>
                  </a:lnTo>
                  <a:lnTo>
                    <a:pt x="1534668" y="1888236"/>
                  </a:lnTo>
                  <a:close/>
                </a:path>
                <a:path w="1699259" h="2833370">
                  <a:moveTo>
                    <a:pt x="1534668" y="1700784"/>
                  </a:moveTo>
                  <a:lnTo>
                    <a:pt x="1528559" y="1700784"/>
                  </a:lnTo>
                  <a:lnTo>
                    <a:pt x="1528559" y="1760220"/>
                  </a:lnTo>
                  <a:lnTo>
                    <a:pt x="1534668" y="1760220"/>
                  </a:lnTo>
                  <a:lnTo>
                    <a:pt x="1534668" y="1700784"/>
                  </a:lnTo>
                  <a:close/>
                </a:path>
                <a:path w="1699259" h="2833370">
                  <a:moveTo>
                    <a:pt x="1534668" y="1502664"/>
                  </a:moveTo>
                  <a:lnTo>
                    <a:pt x="1528559" y="1502664"/>
                  </a:lnTo>
                  <a:lnTo>
                    <a:pt x="1528559" y="1572768"/>
                  </a:lnTo>
                  <a:lnTo>
                    <a:pt x="1534668" y="1572768"/>
                  </a:lnTo>
                  <a:lnTo>
                    <a:pt x="1534668" y="1502664"/>
                  </a:lnTo>
                  <a:close/>
                </a:path>
                <a:path w="1699259" h="2833370">
                  <a:moveTo>
                    <a:pt x="1534668" y="1313688"/>
                  </a:moveTo>
                  <a:lnTo>
                    <a:pt x="1528559" y="1313688"/>
                  </a:lnTo>
                  <a:lnTo>
                    <a:pt x="1528559" y="1374648"/>
                  </a:lnTo>
                  <a:lnTo>
                    <a:pt x="1534668" y="1374648"/>
                  </a:lnTo>
                  <a:lnTo>
                    <a:pt x="1534668" y="1313688"/>
                  </a:lnTo>
                  <a:close/>
                </a:path>
                <a:path w="1699259" h="2833370">
                  <a:moveTo>
                    <a:pt x="1534668" y="1124712"/>
                  </a:moveTo>
                  <a:lnTo>
                    <a:pt x="1528559" y="1124712"/>
                  </a:lnTo>
                  <a:lnTo>
                    <a:pt x="1528559" y="1185672"/>
                  </a:lnTo>
                  <a:lnTo>
                    <a:pt x="1534668" y="1185672"/>
                  </a:lnTo>
                  <a:lnTo>
                    <a:pt x="1534668" y="1124712"/>
                  </a:lnTo>
                  <a:close/>
                </a:path>
                <a:path w="1699259" h="2833370">
                  <a:moveTo>
                    <a:pt x="1534668" y="943356"/>
                  </a:moveTo>
                  <a:lnTo>
                    <a:pt x="1528559" y="943356"/>
                  </a:lnTo>
                  <a:lnTo>
                    <a:pt x="1528559" y="996696"/>
                  </a:lnTo>
                  <a:lnTo>
                    <a:pt x="1534668" y="996696"/>
                  </a:lnTo>
                  <a:lnTo>
                    <a:pt x="1534668" y="943356"/>
                  </a:lnTo>
                  <a:close/>
                </a:path>
                <a:path w="1699259" h="2833370">
                  <a:moveTo>
                    <a:pt x="1534668" y="755904"/>
                  </a:moveTo>
                  <a:lnTo>
                    <a:pt x="1528559" y="755904"/>
                  </a:lnTo>
                  <a:lnTo>
                    <a:pt x="1528559" y="815340"/>
                  </a:lnTo>
                  <a:lnTo>
                    <a:pt x="1534668" y="815340"/>
                  </a:lnTo>
                  <a:lnTo>
                    <a:pt x="1534668" y="755904"/>
                  </a:lnTo>
                  <a:close/>
                </a:path>
                <a:path w="1699259" h="2833370">
                  <a:moveTo>
                    <a:pt x="1534668" y="566928"/>
                  </a:moveTo>
                  <a:lnTo>
                    <a:pt x="1528559" y="566928"/>
                  </a:lnTo>
                  <a:lnTo>
                    <a:pt x="1528559" y="627888"/>
                  </a:lnTo>
                  <a:lnTo>
                    <a:pt x="1534668" y="627888"/>
                  </a:lnTo>
                  <a:lnTo>
                    <a:pt x="1534668" y="566928"/>
                  </a:lnTo>
                  <a:close/>
                </a:path>
                <a:path w="1699259" h="2833370">
                  <a:moveTo>
                    <a:pt x="1534668" y="0"/>
                  </a:moveTo>
                  <a:lnTo>
                    <a:pt x="1528559" y="0"/>
                  </a:lnTo>
                  <a:lnTo>
                    <a:pt x="1528559" y="438912"/>
                  </a:lnTo>
                  <a:lnTo>
                    <a:pt x="1534668" y="438912"/>
                  </a:lnTo>
                  <a:lnTo>
                    <a:pt x="1534668" y="0"/>
                  </a:lnTo>
                  <a:close/>
                </a:path>
                <a:path w="1699259" h="2833370">
                  <a:moveTo>
                    <a:pt x="1616964" y="2634996"/>
                  </a:moveTo>
                  <a:lnTo>
                    <a:pt x="1610868" y="2634996"/>
                  </a:lnTo>
                  <a:lnTo>
                    <a:pt x="1610868" y="2833116"/>
                  </a:lnTo>
                  <a:lnTo>
                    <a:pt x="1616964" y="2833116"/>
                  </a:lnTo>
                  <a:lnTo>
                    <a:pt x="1616964" y="2634996"/>
                  </a:lnTo>
                  <a:close/>
                </a:path>
                <a:path w="1699259" h="2833370">
                  <a:moveTo>
                    <a:pt x="1616964" y="2447544"/>
                  </a:moveTo>
                  <a:lnTo>
                    <a:pt x="1610868" y="2447544"/>
                  </a:lnTo>
                  <a:lnTo>
                    <a:pt x="1610868" y="2508504"/>
                  </a:lnTo>
                  <a:lnTo>
                    <a:pt x="1616964" y="2508504"/>
                  </a:lnTo>
                  <a:lnTo>
                    <a:pt x="1616964" y="2447544"/>
                  </a:lnTo>
                  <a:close/>
                </a:path>
                <a:path w="1699259" h="2833370">
                  <a:moveTo>
                    <a:pt x="1616964" y="2258568"/>
                  </a:moveTo>
                  <a:lnTo>
                    <a:pt x="1610868" y="2258568"/>
                  </a:lnTo>
                  <a:lnTo>
                    <a:pt x="1610868" y="2319528"/>
                  </a:lnTo>
                  <a:lnTo>
                    <a:pt x="1616964" y="2319528"/>
                  </a:lnTo>
                  <a:lnTo>
                    <a:pt x="1616964" y="2258568"/>
                  </a:lnTo>
                  <a:close/>
                </a:path>
                <a:path w="1699259" h="2833370">
                  <a:moveTo>
                    <a:pt x="1616964" y="2077212"/>
                  </a:moveTo>
                  <a:lnTo>
                    <a:pt x="1610868" y="2077212"/>
                  </a:lnTo>
                  <a:lnTo>
                    <a:pt x="1610868" y="2130552"/>
                  </a:lnTo>
                  <a:lnTo>
                    <a:pt x="1616964" y="2130552"/>
                  </a:lnTo>
                  <a:lnTo>
                    <a:pt x="1616964" y="2077212"/>
                  </a:lnTo>
                  <a:close/>
                </a:path>
                <a:path w="1699259" h="2833370">
                  <a:moveTo>
                    <a:pt x="1616964" y="1888236"/>
                  </a:moveTo>
                  <a:lnTo>
                    <a:pt x="1610868" y="1888236"/>
                  </a:lnTo>
                  <a:lnTo>
                    <a:pt x="1610868" y="1949196"/>
                  </a:lnTo>
                  <a:lnTo>
                    <a:pt x="1616964" y="1949196"/>
                  </a:lnTo>
                  <a:lnTo>
                    <a:pt x="1616964" y="1888236"/>
                  </a:lnTo>
                  <a:close/>
                </a:path>
                <a:path w="1699259" h="2833370">
                  <a:moveTo>
                    <a:pt x="1616964" y="1700784"/>
                  </a:moveTo>
                  <a:lnTo>
                    <a:pt x="1610868" y="1700784"/>
                  </a:lnTo>
                  <a:lnTo>
                    <a:pt x="1610868" y="1760220"/>
                  </a:lnTo>
                  <a:lnTo>
                    <a:pt x="1616964" y="1760220"/>
                  </a:lnTo>
                  <a:lnTo>
                    <a:pt x="1616964" y="1700784"/>
                  </a:lnTo>
                  <a:close/>
                </a:path>
                <a:path w="1699259" h="2833370">
                  <a:moveTo>
                    <a:pt x="1616964" y="1502664"/>
                  </a:moveTo>
                  <a:lnTo>
                    <a:pt x="1610868" y="1502664"/>
                  </a:lnTo>
                  <a:lnTo>
                    <a:pt x="1610868" y="1572768"/>
                  </a:lnTo>
                  <a:lnTo>
                    <a:pt x="1616964" y="1572768"/>
                  </a:lnTo>
                  <a:lnTo>
                    <a:pt x="1616964" y="1502664"/>
                  </a:lnTo>
                  <a:close/>
                </a:path>
                <a:path w="1699259" h="2833370">
                  <a:moveTo>
                    <a:pt x="1616964" y="1313688"/>
                  </a:moveTo>
                  <a:lnTo>
                    <a:pt x="1610868" y="1313688"/>
                  </a:lnTo>
                  <a:lnTo>
                    <a:pt x="1610868" y="1374648"/>
                  </a:lnTo>
                  <a:lnTo>
                    <a:pt x="1616964" y="1374648"/>
                  </a:lnTo>
                  <a:lnTo>
                    <a:pt x="1616964" y="1313688"/>
                  </a:lnTo>
                  <a:close/>
                </a:path>
                <a:path w="1699259" h="2833370">
                  <a:moveTo>
                    <a:pt x="1616964" y="1124712"/>
                  </a:moveTo>
                  <a:lnTo>
                    <a:pt x="1610868" y="1124712"/>
                  </a:lnTo>
                  <a:lnTo>
                    <a:pt x="1610868" y="1185672"/>
                  </a:lnTo>
                  <a:lnTo>
                    <a:pt x="1616964" y="1185672"/>
                  </a:lnTo>
                  <a:lnTo>
                    <a:pt x="1616964" y="1124712"/>
                  </a:lnTo>
                  <a:close/>
                </a:path>
                <a:path w="1699259" h="2833370">
                  <a:moveTo>
                    <a:pt x="1616964" y="943356"/>
                  </a:moveTo>
                  <a:lnTo>
                    <a:pt x="1610868" y="943356"/>
                  </a:lnTo>
                  <a:lnTo>
                    <a:pt x="1610868" y="996696"/>
                  </a:lnTo>
                  <a:lnTo>
                    <a:pt x="1616964" y="996696"/>
                  </a:lnTo>
                  <a:lnTo>
                    <a:pt x="1616964" y="943356"/>
                  </a:lnTo>
                  <a:close/>
                </a:path>
                <a:path w="1699259" h="2833370">
                  <a:moveTo>
                    <a:pt x="1616964" y="755904"/>
                  </a:moveTo>
                  <a:lnTo>
                    <a:pt x="1610868" y="755904"/>
                  </a:lnTo>
                  <a:lnTo>
                    <a:pt x="1610868" y="815340"/>
                  </a:lnTo>
                  <a:lnTo>
                    <a:pt x="1616964" y="815340"/>
                  </a:lnTo>
                  <a:lnTo>
                    <a:pt x="1616964" y="755904"/>
                  </a:lnTo>
                  <a:close/>
                </a:path>
                <a:path w="1699259" h="2833370">
                  <a:moveTo>
                    <a:pt x="1616964" y="566928"/>
                  </a:moveTo>
                  <a:lnTo>
                    <a:pt x="1610868" y="566928"/>
                  </a:lnTo>
                  <a:lnTo>
                    <a:pt x="1610868" y="627888"/>
                  </a:lnTo>
                  <a:lnTo>
                    <a:pt x="1616964" y="627888"/>
                  </a:lnTo>
                  <a:lnTo>
                    <a:pt x="1616964" y="566928"/>
                  </a:lnTo>
                  <a:close/>
                </a:path>
                <a:path w="1699259" h="2833370">
                  <a:moveTo>
                    <a:pt x="1616964" y="0"/>
                  </a:moveTo>
                  <a:lnTo>
                    <a:pt x="1610868" y="0"/>
                  </a:lnTo>
                  <a:lnTo>
                    <a:pt x="1610868" y="438912"/>
                  </a:lnTo>
                  <a:lnTo>
                    <a:pt x="1616964" y="438912"/>
                  </a:lnTo>
                  <a:lnTo>
                    <a:pt x="1616964" y="0"/>
                  </a:lnTo>
                  <a:close/>
                </a:path>
                <a:path w="1699259" h="2833370">
                  <a:moveTo>
                    <a:pt x="1699260" y="2634996"/>
                  </a:moveTo>
                  <a:lnTo>
                    <a:pt x="1693164" y="2634996"/>
                  </a:lnTo>
                  <a:lnTo>
                    <a:pt x="1693164" y="2833116"/>
                  </a:lnTo>
                  <a:lnTo>
                    <a:pt x="1699260" y="2833116"/>
                  </a:lnTo>
                  <a:lnTo>
                    <a:pt x="1699260" y="2634996"/>
                  </a:lnTo>
                  <a:close/>
                </a:path>
                <a:path w="1699259" h="2833370">
                  <a:moveTo>
                    <a:pt x="1699260" y="2447544"/>
                  </a:moveTo>
                  <a:lnTo>
                    <a:pt x="1693164" y="2447544"/>
                  </a:lnTo>
                  <a:lnTo>
                    <a:pt x="1693164" y="2508504"/>
                  </a:lnTo>
                  <a:lnTo>
                    <a:pt x="1699260" y="2508504"/>
                  </a:lnTo>
                  <a:lnTo>
                    <a:pt x="1699260" y="2447544"/>
                  </a:lnTo>
                  <a:close/>
                </a:path>
                <a:path w="1699259" h="2833370">
                  <a:moveTo>
                    <a:pt x="1699260" y="2258568"/>
                  </a:moveTo>
                  <a:lnTo>
                    <a:pt x="1693164" y="2258568"/>
                  </a:lnTo>
                  <a:lnTo>
                    <a:pt x="1693164" y="2319528"/>
                  </a:lnTo>
                  <a:lnTo>
                    <a:pt x="1699260" y="2319528"/>
                  </a:lnTo>
                  <a:lnTo>
                    <a:pt x="1699260" y="2258568"/>
                  </a:lnTo>
                  <a:close/>
                </a:path>
                <a:path w="1699259" h="2833370">
                  <a:moveTo>
                    <a:pt x="1699260" y="2077212"/>
                  </a:moveTo>
                  <a:lnTo>
                    <a:pt x="1693164" y="2077212"/>
                  </a:lnTo>
                  <a:lnTo>
                    <a:pt x="1693164" y="2130552"/>
                  </a:lnTo>
                  <a:lnTo>
                    <a:pt x="1699260" y="2130552"/>
                  </a:lnTo>
                  <a:lnTo>
                    <a:pt x="1699260" y="2077212"/>
                  </a:lnTo>
                  <a:close/>
                </a:path>
                <a:path w="1699259" h="2833370">
                  <a:moveTo>
                    <a:pt x="1699260" y="1888236"/>
                  </a:moveTo>
                  <a:lnTo>
                    <a:pt x="1693164" y="1888236"/>
                  </a:lnTo>
                  <a:lnTo>
                    <a:pt x="1693164" y="1949196"/>
                  </a:lnTo>
                  <a:lnTo>
                    <a:pt x="1699260" y="1949196"/>
                  </a:lnTo>
                  <a:lnTo>
                    <a:pt x="1699260" y="1888236"/>
                  </a:lnTo>
                  <a:close/>
                </a:path>
                <a:path w="1699259" h="2833370">
                  <a:moveTo>
                    <a:pt x="1699260" y="1700784"/>
                  </a:moveTo>
                  <a:lnTo>
                    <a:pt x="1693164" y="1700784"/>
                  </a:lnTo>
                  <a:lnTo>
                    <a:pt x="1693164" y="1760220"/>
                  </a:lnTo>
                  <a:lnTo>
                    <a:pt x="1699260" y="1760220"/>
                  </a:lnTo>
                  <a:lnTo>
                    <a:pt x="1699260" y="1700784"/>
                  </a:lnTo>
                  <a:close/>
                </a:path>
                <a:path w="1699259" h="2833370">
                  <a:moveTo>
                    <a:pt x="1699260" y="1502664"/>
                  </a:moveTo>
                  <a:lnTo>
                    <a:pt x="1693164" y="1502664"/>
                  </a:lnTo>
                  <a:lnTo>
                    <a:pt x="1693164" y="1572768"/>
                  </a:lnTo>
                  <a:lnTo>
                    <a:pt x="1699260" y="1572768"/>
                  </a:lnTo>
                  <a:lnTo>
                    <a:pt x="1699260" y="1502664"/>
                  </a:lnTo>
                  <a:close/>
                </a:path>
                <a:path w="1699259" h="2833370">
                  <a:moveTo>
                    <a:pt x="1699260" y="1313688"/>
                  </a:moveTo>
                  <a:lnTo>
                    <a:pt x="1693164" y="1313688"/>
                  </a:lnTo>
                  <a:lnTo>
                    <a:pt x="1693164" y="1374648"/>
                  </a:lnTo>
                  <a:lnTo>
                    <a:pt x="1699260" y="1374648"/>
                  </a:lnTo>
                  <a:lnTo>
                    <a:pt x="1699260" y="1313688"/>
                  </a:lnTo>
                  <a:close/>
                </a:path>
                <a:path w="1699259" h="2833370">
                  <a:moveTo>
                    <a:pt x="1699260" y="1124712"/>
                  </a:moveTo>
                  <a:lnTo>
                    <a:pt x="1693164" y="1124712"/>
                  </a:lnTo>
                  <a:lnTo>
                    <a:pt x="1693164" y="1185672"/>
                  </a:lnTo>
                  <a:lnTo>
                    <a:pt x="1699260" y="1185672"/>
                  </a:lnTo>
                  <a:lnTo>
                    <a:pt x="1699260" y="1124712"/>
                  </a:lnTo>
                  <a:close/>
                </a:path>
                <a:path w="1699259" h="2833370">
                  <a:moveTo>
                    <a:pt x="1699260" y="943356"/>
                  </a:moveTo>
                  <a:lnTo>
                    <a:pt x="1693164" y="943356"/>
                  </a:lnTo>
                  <a:lnTo>
                    <a:pt x="1693164" y="996696"/>
                  </a:lnTo>
                  <a:lnTo>
                    <a:pt x="1699260" y="996696"/>
                  </a:lnTo>
                  <a:lnTo>
                    <a:pt x="1699260" y="943356"/>
                  </a:lnTo>
                  <a:close/>
                </a:path>
                <a:path w="1699259" h="2833370">
                  <a:moveTo>
                    <a:pt x="1699260" y="755904"/>
                  </a:moveTo>
                  <a:lnTo>
                    <a:pt x="1693164" y="755904"/>
                  </a:lnTo>
                  <a:lnTo>
                    <a:pt x="1693164" y="815340"/>
                  </a:lnTo>
                  <a:lnTo>
                    <a:pt x="1699260" y="815340"/>
                  </a:lnTo>
                  <a:lnTo>
                    <a:pt x="1699260" y="755904"/>
                  </a:lnTo>
                  <a:close/>
                </a:path>
                <a:path w="1699259" h="2833370">
                  <a:moveTo>
                    <a:pt x="1699260" y="566928"/>
                  </a:moveTo>
                  <a:lnTo>
                    <a:pt x="1693164" y="566928"/>
                  </a:lnTo>
                  <a:lnTo>
                    <a:pt x="1693164" y="627888"/>
                  </a:lnTo>
                  <a:lnTo>
                    <a:pt x="1699260" y="627888"/>
                  </a:lnTo>
                  <a:lnTo>
                    <a:pt x="1699260" y="566928"/>
                  </a:lnTo>
                  <a:close/>
                </a:path>
                <a:path w="1699259" h="2833370">
                  <a:moveTo>
                    <a:pt x="1699260" y="0"/>
                  </a:moveTo>
                  <a:lnTo>
                    <a:pt x="1693164" y="0"/>
                  </a:lnTo>
                  <a:lnTo>
                    <a:pt x="1693164" y="438912"/>
                  </a:lnTo>
                  <a:lnTo>
                    <a:pt x="1699260" y="438912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06284" y="4024883"/>
              <a:ext cx="445134" cy="2833370"/>
            </a:xfrm>
            <a:custGeom>
              <a:avLst/>
              <a:gdLst/>
              <a:ahLst/>
              <a:cxnLst/>
              <a:rect l="l" t="t" r="r" b="b"/>
              <a:pathLst>
                <a:path w="445134" h="2833370">
                  <a:moveTo>
                    <a:pt x="6096" y="1485900"/>
                  </a:moveTo>
                  <a:lnTo>
                    <a:pt x="0" y="1485900"/>
                  </a:lnTo>
                  <a:lnTo>
                    <a:pt x="0" y="1556004"/>
                  </a:lnTo>
                  <a:lnTo>
                    <a:pt x="6096" y="1556004"/>
                  </a:lnTo>
                  <a:lnTo>
                    <a:pt x="6096" y="1485900"/>
                  </a:lnTo>
                  <a:close/>
                </a:path>
                <a:path w="445134" h="2833370">
                  <a:moveTo>
                    <a:pt x="6096" y="1296924"/>
                  </a:moveTo>
                  <a:lnTo>
                    <a:pt x="0" y="1296924"/>
                  </a:lnTo>
                  <a:lnTo>
                    <a:pt x="0" y="1357884"/>
                  </a:lnTo>
                  <a:lnTo>
                    <a:pt x="6096" y="1357884"/>
                  </a:lnTo>
                  <a:lnTo>
                    <a:pt x="6096" y="1296924"/>
                  </a:lnTo>
                  <a:close/>
                </a:path>
                <a:path w="445134" h="2833370">
                  <a:moveTo>
                    <a:pt x="6096" y="1107948"/>
                  </a:moveTo>
                  <a:lnTo>
                    <a:pt x="0" y="1107948"/>
                  </a:lnTo>
                  <a:lnTo>
                    <a:pt x="0" y="1168920"/>
                  </a:lnTo>
                  <a:lnTo>
                    <a:pt x="6096" y="1168920"/>
                  </a:lnTo>
                  <a:lnTo>
                    <a:pt x="6096" y="1107948"/>
                  </a:lnTo>
                  <a:close/>
                </a:path>
                <a:path w="445134" h="2833370">
                  <a:moveTo>
                    <a:pt x="6096" y="926592"/>
                  </a:moveTo>
                  <a:lnTo>
                    <a:pt x="0" y="926592"/>
                  </a:lnTo>
                  <a:lnTo>
                    <a:pt x="0" y="979932"/>
                  </a:lnTo>
                  <a:lnTo>
                    <a:pt x="6096" y="979932"/>
                  </a:lnTo>
                  <a:lnTo>
                    <a:pt x="6096" y="926592"/>
                  </a:lnTo>
                  <a:close/>
                </a:path>
                <a:path w="445134" h="2833370">
                  <a:moveTo>
                    <a:pt x="6096" y="739140"/>
                  </a:moveTo>
                  <a:lnTo>
                    <a:pt x="0" y="739140"/>
                  </a:lnTo>
                  <a:lnTo>
                    <a:pt x="0" y="798576"/>
                  </a:lnTo>
                  <a:lnTo>
                    <a:pt x="6096" y="798576"/>
                  </a:lnTo>
                  <a:lnTo>
                    <a:pt x="6096" y="739140"/>
                  </a:lnTo>
                  <a:close/>
                </a:path>
                <a:path w="445134" h="2833370">
                  <a:moveTo>
                    <a:pt x="6096" y="550164"/>
                  </a:moveTo>
                  <a:lnTo>
                    <a:pt x="0" y="550164"/>
                  </a:lnTo>
                  <a:lnTo>
                    <a:pt x="0" y="611124"/>
                  </a:lnTo>
                  <a:lnTo>
                    <a:pt x="6096" y="611124"/>
                  </a:lnTo>
                  <a:lnTo>
                    <a:pt x="6096" y="550164"/>
                  </a:lnTo>
                  <a:close/>
                </a:path>
                <a:path w="445134" h="2833370">
                  <a:moveTo>
                    <a:pt x="6096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6096" y="422148"/>
                  </a:lnTo>
                  <a:lnTo>
                    <a:pt x="6096" y="0"/>
                  </a:lnTo>
                  <a:close/>
                </a:path>
                <a:path w="445134" h="2833370">
                  <a:moveTo>
                    <a:pt x="88392" y="2618232"/>
                  </a:moveTo>
                  <a:lnTo>
                    <a:pt x="82296" y="2618232"/>
                  </a:lnTo>
                  <a:lnTo>
                    <a:pt x="82296" y="2833116"/>
                  </a:lnTo>
                  <a:lnTo>
                    <a:pt x="88392" y="2833116"/>
                  </a:lnTo>
                  <a:lnTo>
                    <a:pt x="88392" y="2618232"/>
                  </a:lnTo>
                  <a:close/>
                </a:path>
                <a:path w="445134" h="2833370">
                  <a:moveTo>
                    <a:pt x="88392" y="2430780"/>
                  </a:moveTo>
                  <a:lnTo>
                    <a:pt x="82296" y="2430780"/>
                  </a:lnTo>
                  <a:lnTo>
                    <a:pt x="82296" y="2491740"/>
                  </a:lnTo>
                  <a:lnTo>
                    <a:pt x="88392" y="2491740"/>
                  </a:lnTo>
                  <a:lnTo>
                    <a:pt x="88392" y="2430780"/>
                  </a:lnTo>
                  <a:close/>
                </a:path>
                <a:path w="445134" h="2833370">
                  <a:moveTo>
                    <a:pt x="88392" y="2241804"/>
                  </a:moveTo>
                  <a:lnTo>
                    <a:pt x="82296" y="2241804"/>
                  </a:lnTo>
                  <a:lnTo>
                    <a:pt x="82296" y="2302764"/>
                  </a:lnTo>
                  <a:lnTo>
                    <a:pt x="88392" y="2302764"/>
                  </a:lnTo>
                  <a:lnTo>
                    <a:pt x="88392" y="2241804"/>
                  </a:lnTo>
                  <a:close/>
                </a:path>
                <a:path w="445134" h="2833370">
                  <a:moveTo>
                    <a:pt x="88392" y="2060448"/>
                  </a:moveTo>
                  <a:lnTo>
                    <a:pt x="82296" y="2060448"/>
                  </a:lnTo>
                  <a:lnTo>
                    <a:pt x="82296" y="2113788"/>
                  </a:lnTo>
                  <a:lnTo>
                    <a:pt x="88392" y="2113788"/>
                  </a:lnTo>
                  <a:lnTo>
                    <a:pt x="88392" y="2060448"/>
                  </a:lnTo>
                  <a:close/>
                </a:path>
                <a:path w="445134" h="2833370">
                  <a:moveTo>
                    <a:pt x="88392" y="1871472"/>
                  </a:moveTo>
                  <a:lnTo>
                    <a:pt x="82296" y="1871472"/>
                  </a:lnTo>
                  <a:lnTo>
                    <a:pt x="82296" y="1932432"/>
                  </a:lnTo>
                  <a:lnTo>
                    <a:pt x="88392" y="1932432"/>
                  </a:lnTo>
                  <a:lnTo>
                    <a:pt x="88392" y="1871472"/>
                  </a:lnTo>
                  <a:close/>
                </a:path>
                <a:path w="445134" h="2833370">
                  <a:moveTo>
                    <a:pt x="88392" y="1684020"/>
                  </a:moveTo>
                  <a:lnTo>
                    <a:pt x="82296" y="1684020"/>
                  </a:lnTo>
                  <a:lnTo>
                    <a:pt x="82296" y="1743456"/>
                  </a:lnTo>
                  <a:lnTo>
                    <a:pt x="88392" y="1743456"/>
                  </a:lnTo>
                  <a:lnTo>
                    <a:pt x="88392" y="1684020"/>
                  </a:lnTo>
                  <a:close/>
                </a:path>
                <a:path w="445134" h="2833370">
                  <a:moveTo>
                    <a:pt x="88392" y="1485900"/>
                  </a:moveTo>
                  <a:lnTo>
                    <a:pt x="82296" y="1485900"/>
                  </a:lnTo>
                  <a:lnTo>
                    <a:pt x="82296" y="1556004"/>
                  </a:lnTo>
                  <a:lnTo>
                    <a:pt x="88392" y="1556004"/>
                  </a:lnTo>
                  <a:lnTo>
                    <a:pt x="88392" y="1485900"/>
                  </a:lnTo>
                  <a:close/>
                </a:path>
                <a:path w="445134" h="2833370">
                  <a:moveTo>
                    <a:pt x="88392" y="1296924"/>
                  </a:moveTo>
                  <a:lnTo>
                    <a:pt x="82296" y="1296924"/>
                  </a:lnTo>
                  <a:lnTo>
                    <a:pt x="82296" y="1357884"/>
                  </a:lnTo>
                  <a:lnTo>
                    <a:pt x="88392" y="1357884"/>
                  </a:lnTo>
                  <a:lnTo>
                    <a:pt x="88392" y="1296924"/>
                  </a:lnTo>
                  <a:close/>
                </a:path>
                <a:path w="445134" h="2833370">
                  <a:moveTo>
                    <a:pt x="88392" y="1107948"/>
                  </a:moveTo>
                  <a:lnTo>
                    <a:pt x="82296" y="1107948"/>
                  </a:lnTo>
                  <a:lnTo>
                    <a:pt x="82296" y="1168920"/>
                  </a:lnTo>
                  <a:lnTo>
                    <a:pt x="88392" y="1168920"/>
                  </a:lnTo>
                  <a:lnTo>
                    <a:pt x="88392" y="1107948"/>
                  </a:lnTo>
                  <a:close/>
                </a:path>
                <a:path w="445134" h="2833370">
                  <a:moveTo>
                    <a:pt x="88392" y="926592"/>
                  </a:moveTo>
                  <a:lnTo>
                    <a:pt x="82296" y="926592"/>
                  </a:lnTo>
                  <a:lnTo>
                    <a:pt x="82296" y="979932"/>
                  </a:lnTo>
                  <a:lnTo>
                    <a:pt x="88392" y="979932"/>
                  </a:lnTo>
                  <a:lnTo>
                    <a:pt x="88392" y="926592"/>
                  </a:lnTo>
                  <a:close/>
                </a:path>
                <a:path w="445134" h="2833370">
                  <a:moveTo>
                    <a:pt x="88392" y="739140"/>
                  </a:moveTo>
                  <a:lnTo>
                    <a:pt x="82296" y="739140"/>
                  </a:lnTo>
                  <a:lnTo>
                    <a:pt x="82296" y="798576"/>
                  </a:lnTo>
                  <a:lnTo>
                    <a:pt x="88392" y="798576"/>
                  </a:lnTo>
                  <a:lnTo>
                    <a:pt x="88392" y="739140"/>
                  </a:lnTo>
                  <a:close/>
                </a:path>
                <a:path w="445134" h="2833370">
                  <a:moveTo>
                    <a:pt x="88392" y="550164"/>
                  </a:moveTo>
                  <a:lnTo>
                    <a:pt x="82296" y="550164"/>
                  </a:lnTo>
                  <a:lnTo>
                    <a:pt x="82296" y="611124"/>
                  </a:lnTo>
                  <a:lnTo>
                    <a:pt x="88392" y="611124"/>
                  </a:lnTo>
                  <a:lnTo>
                    <a:pt x="88392" y="550164"/>
                  </a:lnTo>
                  <a:close/>
                </a:path>
                <a:path w="445134" h="2833370">
                  <a:moveTo>
                    <a:pt x="88392" y="0"/>
                  </a:moveTo>
                  <a:lnTo>
                    <a:pt x="82296" y="0"/>
                  </a:lnTo>
                  <a:lnTo>
                    <a:pt x="82296" y="422148"/>
                  </a:lnTo>
                  <a:lnTo>
                    <a:pt x="88392" y="422148"/>
                  </a:lnTo>
                  <a:lnTo>
                    <a:pt x="88392" y="0"/>
                  </a:lnTo>
                  <a:close/>
                </a:path>
                <a:path w="445134" h="2833370">
                  <a:moveTo>
                    <a:pt x="199644" y="2618232"/>
                  </a:moveTo>
                  <a:lnTo>
                    <a:pt x="193548" y="2618232"/>
                  </a:lnTo>
                  <a:lnTo>
                    <a:pt x="193548" y="2833116"/>
                  </a:lnTo>
                  <a:lnTo>
                    <a:pt x="199644" y="2833116"/>
                  </a:lnTo>
                  <a:lnTo>
                    <a:pt x="199644" y="2618232"/>
                  </a:lnTo>
                  <a:close/>
                </a:path>
                <a:path w="445134" h="2833370">
                  <a:moveTo>
                    <a:pt x="199644" y="2430780"/>
                  </a:moveTo>
                  <a:lnTo>
                    <a:pt x="193548" y="2430780"/>
                  </a:lnTo>
                  <a:lnTo>
                    <a:pt x="193548" y="2491740"/>
                  </a:lnTo>
                  <a:lnTo>
                    <a:pt x="199644" y="2491740"/>
                  </a:lnTo>
                  <a:lnTo>
                    <a:pt x="199644" y="2430780"/>
                  </a:lnTo>
                  <a:close/>
                </a:path>
                <a:path w="445134" h="2833370">
                  <a:moveTo>
                    <a:pt x="199644" y="2241804"/>
                  </a:moveTo>
                  <a:lnTo>
                    <a:pt x="193548" y="2241804"/>
                  </a:lnTo>
                  <a:lnTo>
                    <a:pt x="193548" y="2302764"/>
                  </a:lnTo>
                  <a:lnTo>
                    <a:pt x="199644" y="2302764"/>
                  </a:lnTo>
                  <a:lnTo>
                    <a:pt x="199644" y="2241804"/>
                  </a:lnTo>
                  <a:close/>
                </a:path>
                <a:path w="445134" h="2833370">
                  <a:moveTo>
                    <a:pt x="199644" y="2060448"/>
                  </a:moveTo>
                  <a:lnTo>
                    <a:pt x="193548" y="2060448"/>
                  </a:lnTo>
                  <a:lnTo>
                    <a:pt x="193548" y="2113788"/>
                  </a:lnTo>
                  <a:lnTo>
                    <a:pt x="199644" y="2113788"/>
                  </a:lnTo>
                  <a:lnTo>
                    <a:pt x="199644" y="2060448"/>
                  </a:lnTo>
                  <a:close/>
                </a:path>
                <a:path w="445134" h="2833370">
                  <a:moveTo>
                    <a:pt x="199644" y="1871472"/>
                  </a:moveTo>
                  <a:lnTo>
                    <a:pt x="193548" y="1871472"/>
                  </a:lnTo>
                  <a:lnTo>
                    <a:pt x="193548" y="1932432"/>
                  </a:lnTo>
                  <a:lnTo>
                    <a:pt x="199644" y="1932432"/>
                  </a:lnTo>
                  <a:lnTo>
                    <a:pt x="199644" y="1871472"/>
                  </a:lnTo>
                  <a:close/>
                </a:path>
                <a:path w="445134" h="2833370">
                  <a:moveTo>
                    <a:pt x="199644" y="1684020"/>
                  </a:moveTo>
                  <a:lnTo>
                    <a:pt x="193548" y="1684020"/>
                  </a:lnTo>
                  <a:lnTo>
                    <a:pt x="193548" y="1743456"/>
                  </a:lnTo>
                  <a:lnTo>
                    <a:pt x="199644" y="1743456"/>
                  </a:lnTo>
                  <a:lnTo>
                    <a:pt x="199644" y="1684020"/>
                  </a:lnTo>
                  <a:close/>
                </a:path>
                <a:path w="445134" h="2833370">
                  <a:moveTo>
                    <a:pt x="199644" y="1485900"/>
                  </a:moveTo>
                  <a:lnTo>
                    <a:pt x="193548" y="1485900"/>
                  </a:lnTo>
                  <a:lnTo>
                    <a:pt x="193548" y="1556004"/>
                  </a:lnTo>
                  <a:lnTo>
                    <a:pt x="199644" y="1556004"/>
                  </a:lnTo>
                  <a:lnTo>
                    <a:pt x="199644" y="1485900"/>
                  </a:lnTo>
                  <a:close/>
                </a:path>
                <a:path w="445134" h="2833370">
                  <a:moveTo>
                    <a:pt x="199644" y="1296924"/>
                  </a:moveTo>
                  <a:lnTo>
                    <a:pt x="193548" y="1296924"/>
                  </a:lnTo>
                  <a:lnTo>
                    <a:pt x="193548" y="1357884"/>
                  </a:lnTo>
                  <a:lnTo>
                    <a:pt x="199644" y="1357884"/>
                  </a:lnTo>
                  <a:lnTo>
                    <a:pt x="199644" y="1296924"/>
                  </a:lnTo>
                  <a:close/>
                </a:path>
                <a:path w="445134" h="2833370">
                  <a:moveTo>
                    <a:pt x="199644" y="1107948"/>
                  </a:moveTo>
                  <a:lnTo>
                    <a:pt x="193548" y="1107948"/>
                  </a:lnTo>
                  <a:lnTo>
                    <a:pt x="193548" y="1168920"/>
                  </a:lnTo>
                  <a:lnTo>
                    <a:pt x="199644" y="1168920"/>
                  </a:lnTo>
                  <a:lnTo>
                    <a:pt x="199644" y="1107948"/>
                  </a:lnTo>
                  <a:close/>
                </a:path>
                <a:path w="445134" h="2833370">
                  <a:moveTo>
                    <a:pt x="199644" y="926592"/>
                  </a:moveTo>
                  <a:lnTo>
                    <a:pt x="193548" y="926592"/>
                  </a:lnTo>
                  <a:lnTo>
                    <a:pt x="193548" y="979932"/>
                  </a:lnTo>
                  <a:lnTo>
                    <a:pt x="199644" y="979932"/>
                  </a:lnTo>
                  <a:lnTo>
                    <a:pt x="199644" y="926592"/>
                  </a:lnTo>
                  <a:close/>
                </a:path>
                <a:path w="445134" h="2833370">
                  <a:moveTo>
                    <a:pt x="199644" y="739140"/>
                  </a:moveTo>
                  <a:lnTo>
                    <a:pt x="193548" y="739140"/>
                  </a:lnTo>
                  <a:lnTo>
                    <a:pt x="193548" y="798576"/>
                  </a:lnTo>
                  <a:lnTo>
                    <a:pt x="199644" y="798576"/>
                  </a:lnTo>
                  <a:lnTo>
                    <a:pt x="199644" y="739140"/>
                  </a:lnTo>
                  <a:close/>
                </a:path>
                <a:path w="445134" h="2833370">
                  <a:moveTo>
                    <a:pt x="199644" y="550164"/>
                  </a:moveTo>
                  <a:lnTo>
                    <a:pt x="193548" y="550164"/>
                  </a:lnTo>
                  <a:lnTo>
                    <a:pt x="193548" y="611124"/>
                  </a:lnTo>
                  <a:lnTo>
                    <a:pt x="199644" y="611124"/>
                  </a:lnTo>
                  <a:lnTo>
                    <a:pt x="199644" y="550164"/>
                  </a:lnTo>
                  <a:close/>
                </a:path>
                <a:path w="445134" h="2833370">
                  <a:moveTo>
                    <a:pt x="199644" y="0"/>
                  </a:moveTo>
                  <a:lnTo>
                    <a:pt x="193548" y="0"/>
                  </a:lnTo>
                  <a:lnTo>
                    <a:pt x="193548" y="422148"/>
                  </a:lnTo>
                  <a:lnTo>
                    <a:pt x="199644" y="422148"/>
                  </a:lnTo>
                  <a:lnTo>
                    <a:pt x="199644" y="0"/>
                  </a:lnTo>
                  <a:close/>
                </a:path>
                <a:path w="445134" h="2833370">
                  <a:moveTo>
                    <a:pt x="280416" y="2618232"/>
                  </a:moveTo>
                  <a:lnTo>
                    <a:pt x="274320" y="2618232"/>
                  </a:lnTo>
                  <a:lnTo>
                    <a:pt x="274320" y="2833116"/>
                  </a:lnTo>
                  <a:lnTo>
                    <a:pt x="280416" y="2833116"/>
                  </a:lnTo>
                  <a:lnTo>
                    <a:pt x="280416" y="2618232"/>
                  </a:lnTo>
                  <a:close/>
                </a:path>
                <a:path w="445134" h="2833370">
                  <a:moveTo>
                    <a:pt x="280416" y="2430780"/>
                  </a:moveTo>
                  <a:lnTo>
                    <a:pt x="274320" y="2430780"/>
                  </a:lnTo>
                  <a:lnTo>
                    <a:pt x="274320" y="2491740"/>
                  </a:lnTo>
                  <a:lnTo>
                    <a:pt x="280416" y="2491740"/>
                  </a:lnTo>
                  <a:lnTo>
                    <a:pt x="280416" y="2430780"/>
                  </a:lnTo>
                  <a:close/>
                </a:path>
                <a:path w="445134" h="2833370">
                  <a:moveTo>
                    <a:pt x="280416" y="2241804"/>
                  </a:moveTo>
                  <a:lnTo>
                    <a:pt x="274320" y="2241804"/>
                  </a:lnTo>
                  <a:lnTo>
                    <a:pt x="274320" y="2302764"/>
                  </a:lnTo>
                  <a:lnTo>
                    <a:pt x="280416" y="2302764"/>
                  </a:lnTo>
                  <a:lnTo>
                    <a:pt x="280416" y="2241804"/>
                  </a:lnTo>
                  <a:close/>
                </a:path>
                <a:path w="445134" h="2833370">
                  <a:moveTo>
                    <a:pt x="280416" y="2060448"/>
                  </a:moveTo>
                  <a:lnTo>
                    <a:pt x="274320" y="2060448"/>
                  </a:lnTo>
                  <a:lnTo>
                    <a:pt x="274320" y="2113788"/>
                  </a:lnTo>
                  <a:lnTo>
                    <a:pt x="280416" y="2113788"/>
                  </a:lnTo>
                  <a:lnTo>
                    <a:pt x="280416" y="2060448"/>
                  </a:lnTo>
                  <a:close/>
                </a:path>
                <a:path w="445134" h="2833370">
                  <a:moveTo>
                    <a:pt x="280416" y="1871472"/>
                  </a:moveTo>
                  <a:lnTo>
                    <a:pt x="274320" y="1871472"/>
                  </a:lnTo>
                  <a:lnTo>
                    <a:pt x="274320" y="1932432"/>
                  </a:lnTo>
                  <a:lnTo>
                    <a:pt x="280416" y="1932432"/>
                  </a:lnTo>
                  <a:lnTo>
                    <a:pt x="280416" y="1871472"/>
                  </a:lnTo>
                  <a:close/>
                </a:path>
                <a:path w="445134" h="2833370">
                  <a:moveTo>
                    <a:pt x="280416" y="1684020"/>
                  </a:moveTo>
                  <a:lnTo>
                    <a:pt x="274320" y="1684020"/>
                  </a:lnTo>
                  <a:lnTo>
                    <a:pt x="274320" y="1743456"/>
                  </a:lnTo>
                  <a:lnTo>
                    <a:pt x="280416" y="1743456"/>
                  </a:lnTo>
                  <a:lnTo>
                    <a:pt x="280416" y="1684020"/>
                  </a:lnTo>
                  <a:close/>
                </a:path>
                <a:path w="445134" h="2833370">
                  <a:moveTo>
                    <a:pt x="280416" y="1485900"/>
                  </a:moveTo>
                  <a:lnTo>
                    <a:pt x="274320" y="1485900"/>
                  </a:lnTo>
                  <a:lnTo>
                    <a:pt x="274320" y="1556004"/>
                  </a:lnTo>
                  <a:lnTo>
                    <a:pt x="280416" y="1556004"/>
                  </a:lnTo>
                  <a:lnTo>
                    <a:pt x="280416" y="1485900"/>
                  </a:lnTo>
                  <a:close/>
                </a:path>
                <a:path w="445134" h="2833370">
                  <a:moveTo>
                    <a:pt x="280416" y="1296924"/>
                  </a:moveTo>
                  <a:lnTo>
                    <a:pt x="274320" y="1296924"/>
                  </a:lnTo>
                  <a:lnTo>
                    <a:pt x="274320" y="1357884"/>
                  </a:lnTo>
                  <a:lnTo>
                    <a:pt x="280416" y="1357884"/>
                  </a:lnTo>
                  <a:lnTo>
                    <a:pt x="280416" y="1296924"/>
                  </a:lnTo>
                  <a:close/>
                </a:path>
                <a:path w="445134" h="2833370">
                  <a:moveTo>
                    <a:pt x="280416" y="1107948"/>
                  </a:moveTo>
                  <a:lnTo>
                    <a:pt x="274320" y="1107948"/>
                  </a:lnTo>
                  <a:lnTo>
                    <a:pt x="274320" y="1168920"/>
                  </a:lnTo>
                  <a:lnTo>
                    <a:pt x="280416" y="1168920"/>
                  </a:lnTo>
                  <a:lnTo>
                    <a:pt x="280416" y="1107948"/>
                  </a:lnTo>
                  <a:close/>
                </a:path>
                <a:path w="445134" h="2833370">
                  <a:moveTo>
                    <a:pt x="280416" y="926592"/>
                  </a:moveTo>
                  <a:lnTo>
                    <a:pt x="274320" y="926592"/>
                  </a:lnTo>
                  <a:lnTo>
                    <a:pt x="274320" y="979932"/>
                  </a:lnTo>
                  <a:lnTo>
                    <a:pt x="280416" y="979932"/>
                  </a:lnTo>
                  <a:lnTo>
                    <a:pt x="280416" y="926592"/>
                  </a:lnTo>
                  <a:close/>
                </a:path>
                <a:path w="445134" h="2833370">
                  <a:moveTo>
                    <a:pt x="280416" y="739140"/>
                  </a:moveTo>
                  <a:lnTo>
                    <a:pt x="274320" y="739140"/>
                  </a:lnTo>
                  <a:lnTo>
                    <a:pt x="274320" y="798576"/>
                  </a:lnTo>
                  <a:lnTo>
                    <a:pt x="280416" y="798576"/>
                  </a:lnTo>
                  <a:lnTo>
                    <a:pt x="280416" y="739140"/>
                  </a:lnTo>
                  <a:close/>
                </a:path>
                <a:path w="445134" h="2833370">
                  <a:moveTo>
                    <a:pt x="280416" y="550164"/>
                  </a:moveTo>
                  <a:lnTo>
                    <a:pt x="274320" y="550164"/>
                  </a:lnTo>
                  <a:lnTo>
                    <a:pt x="274320" y="611124"/>
                  </a:lnTo>
                  <a:lnTo>
                    <a:pt x="280416" y="611124"/>
                  </a:lnTo>
                  <a:lnTo>
                    <a:pt x="280416" y="550164"/>
                  </a:lnTo>
                  <a:close/>
                </a:path>
                <a:path w="445134" h="2833370">
                  <a:moveTo>
                    <a:pt x="280416" y="0"/>
                  </a:moveTo>
                  <a:lnTo>
                    <a:pt x="274320" y="0"/>
                  </a:lnTo>
                  <a:lnTo>
                    <a:pt x="274320" y="422148"/>
                  </a:lnTo>
                  <a:lnTo>
                    <a:pt x="280416" y="422148"/>
                  </a:lnTo>
                  <a:lnTo>
                    <a:pt x="280416" y="0"/>
                  </a:lnTo>
                  <a:close/>
                </a:path>
                <a:path w="445134" h="2833370">
                  <a:moveTo>
                    <a:pt x="362712" y="2618232"/>
                  </a:moveTo>
                  <a:lnTo>
                    <a:pt x="356616" y="2618232"/>
                  </a:lnTo>
                  <a:lnTo>
                    <a:pt x="356616" y="2833116"/>
                  </a:lnTo>
                  <a:lnTo>
                    <a:pt x="362712" y="2833116"/>
                  </a:lnTo>
                  <a:lnTo>
                    <a:pt x="362712" y="2618232"/>
                  </a:lnTo>
                  <a:close/>
                </a:path>
                <a:path w="445134" h="2833370">
                  <a:moveTo>
                    <a:pt x="362712" y="2430780"/>
                  </a:moveTo>
                  <a:lnTo>
                    <a:pt x="356616" y="2430780"/>
                  </a:lnTo>
                  <a:lnTo>
                    <a:pt x="356616" y="2491740"/>
                  </a:lnTo>
                  <a:lnTo>
                    <a:pt x="362712" y="2491740"/>
                  </a:lnTo>
                  <a:lnTo>
                    <a:pt x="362712" y="2430780"/>
                  </a:lnTo>
                  <a:close/>
                </a:path>
                <a:path w="445134" h="2833370">
                  <a:moveTo>
                    <a:pt x="362712" y="2241804"/>
                  </a:moveTo>
                  <a:lnTo>
                    <a:pt x="356616" y="2241804"/>
                  </a:lnTo>
                  <a:lnTo>
                    <a:pt x="356616" y="2302764"/>
                  </a:lnTo>
                  <a:lnTo>
                    <a:pt x="362712" y="2302764"/>
                  </a:lnTo>
                  <a:lnTo>
                    <a:pt x="362712" y="2241804"/>
                  </a:lnTo>
                  <a:close/>
                </a:path>
                <a:path w="445134" h="2833370">
                  <a:moveTo>
                    <a:pt x="362712" y="2060448"/>
                  </a:moveTo>
                  <a:lnTo>
                    <a:pt x="356616" y="2060448"/>
                  </a:lnTo>
                  <a:lnTo>
                    <a:pt x="356616" y="2113788"/>
                  </a:lnTo>
                  <a:lnTo>
                    <a:pt x="362712" y="2113788"/>
                  </a:lnTo>
                  <a:lnTo>
                    <a:pt x="362712" y="2060448"/>
                  </a:lnTo>
                  <a:close/>
                </a:path>
                <a:path w="445134" h="2833370">
                  <a:moveTo>
                    <a:pt x="362712" y="1871472"/>
                  </a:moveTo>
                  <a:lnTo>
                    <a:pt x="356616" y="1871472"/>
                  </a:lnTo>
                  <a:lnTo>
                    <a:pt x="356616" y="1932432"/>
                  </a:lnTo>
                  <a:lnTo>
                    <a:pt x="362712" y="1932432"/>
                  </a:lnTo>
                  <a:lnTo>
                    <a:pt x="362712" y="1871472"/>
                  </a:lnTo>
                  <a:close/>
                </a:path>
                <a:path w="445134" h="2833370">
                  <a:moveTo>
                    <a:pt x="362712" y="1684020"/>
                  </a:moveTo>
                  <a:lnTo>
                    <a:pt x="356616" y="1684020"/>
                  </a:lnTo>
                  <a:lnTo>
                    <a:pt x="356616" y="1743456"/>
                  </a:lnTo>
                  <a:lnTo>
                    <a:pt x="362712" y="1743456"/>
                  </a:lnTo>
                  <a:lnTo>
                    <a:pt x="362712" y="1684020"/>
                  </a:lnTo>
                  <a:close/>
                </a:path>
                <a:path w="445134" h="2833370">
                  <a:moveTo>
                    <a:pt x="362712" y="1485900"/>
                  </a:moveTo>
                  <a:lnTo>
                    <a:pt x="356616" y="1485900"/>
                  </a:lnTo>
                  <a:lnTo>
                    <a:pt x="356616" y="1556004"/>
                  </a:lnTo>
                  <a:lnTo>
                    <a:pt x="362712" y="1556004"/>
                  </a:lnTo>
                  <a:lnTo>
                    <a:pt x="362712" y="1485900"/>
                  </a:lnTo>
                  <a:close/>
                </a:path>
                <a:path w="445134" h="2833370">
                  <a:moveTo>
                    <a:pt x="362712" y="1296924"/>
                  </a:moveTo>
                  <a:lnTo>
                    <a:pt x="356616" y="1296924"/>
                  </a:lnTo>
                  <a:lnTo>
                    <a:pt x="356616" y="1357884"/>
                  </a:lnTo>
                  <a:lnTo>
                    <a:pt x="362712" y="1357884"/>
                  </a:lnTo>
                  <a:lnTo>
                    <a:pt x="362712" y="1296924"/>
                  </a:lnTo>
                  <a:close/>
                </a:path>
                <a:path w="445134" h="2833370">
                  <a:moveTo>
                    <a:pt x="362712" y="1107948"/>
                  </a:moveTo>
                  <a:lnTo>
                    <a:pt x="356616" y="1107948"/>
                  </a:lnTo>
                  <a:lnTo>
                    <a:pt x="356616" y="1168920"/>
                  </a:lnTo>
                  <a:lnTo>
                    <a:pt x="362712" y="1168920"/>
                  </a:lnTo>
                  <a:lnTo>
                    <a:pt x="362712" y="1107948"/>
                  </a:lnTo>
                  <a:close/>
                </a:path>
                <a:path w="445134" h="2833370">
                  <a:moveTo>
                    <a:pt x="362712" y="926592"/>
                  </a:moveTo>
                  <a:lnTo>
                    <a:pt x="356616" y="926592"/>
                  </a:lnTo>
                  <a:lnTo>
                    <a:pt x="356616" y="979932"/>
                  </a:lnTo>
                  <a:lnTo>
                    <a:pt x="362712" y="979932"/>
                  </a:lnTo>
                  <a:lnTo>
                    <a:pt x="362712" y="926592"/>
                  </a:lnTo>
                  <a:close/>
                </a:path>
                <a:path w="445134" h="2833370">
                  <a:moveTo>
                    <a:pt x="362712" y="739140"/>
                  </a:moveTo>
                  <a:lnTo>
                    <a:pt x="356616" y="739140"/>
                  </a:lnTo>
                  <a:lnTo>
                    <a:pt x="356616" y="798576"/>
                  </a:lnTo>
                  <a:lnTo>
                    <a:pt x="362712" y="798576"/>
                  </a:lnTo>
                  <a:lnTo>
                    <a:pt x="362712" y="739140"/>
                  </a:lnTo>
                  <a:close/>
                </a:path>
                <a:path w="445134" h="2833370">
                  <a:moveTo>
                    <a:pt x="362712" y="550164"/>
                  </a:moveTo>
                  <a:lnTo>
                    <a:pt x="356616" y="550164"/>
                  </a:lnTo>
                  <a:lnTo>
                    <a:pt x="356616" y="611124"/>
                  </a:lnTo>
                  <a:lnTo>
                    <a:pt x="362712" y="611124"/>
                  </a:lnTo>
                  <a:lnTo>
                    <a:pt x="362712" y="550164"/>
                  </a:lnTo>
                  <a:close/>
                </a:path>
                <a:path w="445134" h="2833370">
                  <a:moveTo>
                    <a:pt x="362712" y="0"/>
                  </a:moveTo>
                  <a:lnTo>
                    <a:pt x="356616" y="0"/>
                  </a:lnTo>
                  <a:lnTo>
                    <a:pt x="356616" y="422148"/>
                  </a:lnTo>
                  <a:lnTo>
                    <a:pt x="362712" y="422148"/>
                  </a:lnTo>
                  <a:lnTo>
                    <a:pt x="362712" y="0"/>
                  </a:lnTo>
                  <a:close/>
                </a:path>
                <a:path w="445134" h="2833370">
                  <a:moveTo>
                    <a:pt x="445008" y="2618232"/>
                  </a:moveTo>
                  <a:lnTo>
                    <a:pt x="438912" y="2618232"/>
                  </a:lnTo>
                  <a:lnTo>
                    <a:pt x="438912" y="2833116"/>
                  </a:lnTo>
                  <a:lnTo>
                    <a:pt x="445008" y="2833116"/>
                  </a:lnTo>
                  <a:lnTo>
                    <a:pt x="445008" y="2618232"/>
                  </a:lnTo>
                  <a:close/>
                </a:path>
                <a:path w="445134" h="2833370">
                  <a:moveTo>
                    <a:pt x="445008" y="2430780"/>
                  </a:moveTo>
                  <a:lnTo>
                    <a:pt x="438912" y="2430780"/>
                  </a:lnTo>
                  <a:lnTo>
                    <a:pt x="438912" y="2491740"/>
                  </a:lnTo>
                  <a:lnTo>
                    <a:pt x="445008" y="2491740"/>
                  </a:lnTo>
                  <a:lnTo>
                    <a:pt x="445008" y="2430780"/>
                  </a:lnTo>
                  <a:close/>
                </a:path>
                <a:path w="445134" h="2833370">
                  <a:moveTo>
                    <a:pt x="445008" y="2241804"/>
                  </a:moveTo>
                  <a:lnTo>
                    <a:pt x="438912" y="2241804"/>
                  </a:lnTo>
                  <a:lnTo>
                    <a:pt x="438912" y="2302764"/>
                  </a:lnTo>
                  <a:lnTo>
                    <a:pt x="445008" y="2302764"/>
                  </a:lnTo>
                  <a:lnTo>
                    <a:pt x="445008" y="2241804"/>
                  </a:lnTo>
                  <a:close/>
                </a:path>
                <a:path w="445134" h="2833370">
                  <a:moveTo>
                    <a:pt x="445008" y="2060448"/>
                  </a:moveTo>
                  <a:lnTo>
                    <a:pt x="438912" y="2060448"/>
                  </a:lnTo>
                  <a:lnTo>
                    <a:pt x="438912" y="2113788"/>
                  </a:lnTo>
                  <a:lnTo>
                    <a:pt x="445008" y="2113788"/>
                  </a:lnTo>
                  <a:lnTo>
                    <a:pt x="445008" y="2060448"/>
                  </a:lnTo>
                  <a:close/>
                </a:path>
                <a:path w="445134" h="2833370">
                  <a:moveTo>
                    <a:pt x="445008" y="1871472"/>
                  </a:moveTo>
                  <a:lnTo>
                    <a:pt x="438912" y="1871472"/>
                  </a:lnTo>
                  <a:lnTo>
                    <a:pt x="438912" y="1932432"/>
                  </a:lnTo>
                  <a:lnTo>
                    <a:pt x="445008" y="1932432"/>
                  </a:lnTo>
                  <a:lnTo>
                    <a:pt x="445008" y="1871472"/>
                  </a:lnTo>
                  <a:close/>
                </a:path>
                <a:path w="445134" h="2833370">
                  <a:moveTo>
                    <a:pt x="445008" y="1684020"/>
                  </a:moveTo>
                  <a:lnTo>
                    <a:pt x="438912" y="1684020"/>
                  </a:lnTo>
                  <a:lnTo>
                    <a:pt x="438912" y="1743456"/>
                  </a:lnTo>
                  <a:lnTo>
                    <a:pt x="445008" y="1743456"/>
                  </a:lnTo>
                  <a:lnTo>
                    <a:pt x="445008" y="1684020"/>
                  </a:lnTo>
                  <a:close/>
                </a:path>
                <a:path w="445134" h="2833370">
                  <a:moveTo>
                    <a:pt x="445008" y="1485900"/>
                  </a:moveTo>
                  <a:lnTo>
                    <a:pt x="438912" y="1485900"/>
                  </a:lnTo>
                  <a:lnTo>
                    <a:pt x="438912" y="1556004"/>
                  </a:lnTo>
                  <a:lnTo>
                    <a:pt x="445008" y="1556004"/>
                  </a:lnTo>
                  <a:lnTo>
                    <a:pt x="445008" y="1485900"/>
                  </a:lnTo>
                  <a:close/>
                </a:path>
                <a:path w="445134" h="2833370">
                  <a:moveTo>
                    <a:pt x="445008" y="1296924"/>
                  </a:moveTo>
                  <a:lnTo>
                    <a:pt x="438912" y="1296924"/>
                  </a:lnTo>
                  <a:lnTo>
                    <a:pt x="438912" y="1357884"/>
                  </a:lnTo>
                  <a:lnTo>
                    <a:pt x="445008" y="1357884"/>
                  </a:lnTo>
                  <a:lnTo>
                    <a:pt x="445008" y="1296924"/>
                  </a:lnTo>
                  <a:close/>
                </a:path>
                <a:path w="445134" h="2833370">
                  <a:moveTo>
                    <a:pt x="445008" y="1107948"/>
                  </a:moveTo>
                  <a:lnTo>
                    <a:pt x="438912" y="1107948"/>
                  </a:lnTo>
                  <a:lnTo>
                    <a:pt x="438912" y="1168920"/>
                  </a:lnTo>
                  <a:lnTo>
                    <a:pt x="445008" y="1168920"/>
                  </a:lnTo>
                  <a:lnTo>
                    <a:pt x="445008" y="1107948"/>
                  </a:lnTo>
                  <a:close/>
                </a:path>
                <a:path w="445134" h="2833370">
                  <a:moveTo>
                    <a:pt x="445008" y="926592"/>
                  </a:moveTo>
                  <a:lnTo>
                    <a:pt x="438912" y="926592"/>
                  </a:lnTo>
                  <a:lnTo>
                    <a:pt x="438912" y="979932"/>
                  </a:lnTo>
                  <a:lnTo>
                    <a:pt x="445008" y="979932"/>
                  </a:lnTo>
                  <a:lnTo>
                    <a:pt x="445008" y="926592"/>
                  </a:lnTo>
                  <a:close/>
                </a:path>
                <a:path w="445134" h="2833370">
                  <a:moveTo>
                    <a:pt x="445008" y="739140"/>
                  </a:moveTo>
                  <a:lnTo>
                    <a:pt x="438912" y="739140"/>
                  </a:lnTo>
                  <a:lnTo>
                    <a:pt x="438912" y="798576"/>
                  </a:lnTo>
                  <a:lnTo>
                    <a:pt x="445008" y="798576"/>
                  </a:lnTo>
                  <a:lnTo>
                    <a:pt x="445008" y="739140"/>
                  </a:lnTo>
                  <a:close/>
                </a:path>
                <a:path w="445134" h="2833370">
                  <a:moveTo>
                    <a:pt x="445008" y="550164"/>
                  </a:moveTo>
                  <a:lnTo>
                    <a:pt x="438912" y="550164"/>
                  </a:lnTo>
                  <a:lnTo>
                    <a:pt x="438912" y="611124"/>
                  </a:lnTo>
                  <a:lnTo>
                    <a:pt x="445008" y="611124"/>
                  </a:lnTo>
                  <a:lnTo>
                    <a:pt x="445008" y="55016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45196" y="4024883"/>
              <a:ext cx="6350" cy="611505"/>
            </a:xfrm>
            <a:custGeom>
              <a:avLst/>
              <a:gdLst/>
              <a:ahLst/>
              <a:cxnLst/>
              <a:rect l="l" t="t" r="r" b="b"/>
              <a:pathLst>
                <a:path w="6350" h="611504">
                  <a:moveTo>
                    <a:pt x="6096" y="550164"/>
                  </a:moveTo>
                  <a:lnTo>
                    <a:pt x="0" y="550164"/>
                  </a:lnTo>
                  <a:lnTo>
                    <a:pt x="0" y="611124"/>
                  </a:lnTo>
                  <a:lnTo>
                    <a:pt x="6096" y="611124"/>
                  </a:lnTo>
                  <a:lnTo>
                    <a:pt x="6096" y="550164"/>
                  </a:lnTo>
                  <a:close/>
                </a:path>
                <a:path w="6350" h="611504">
                  <a:moveTo>
                    <a:pt x="6096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6096" y="42214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09104" y="4447031"/>
              <a:ext cx="1932939" cy="1080770"/>
            </a:xfrm>
            <a:custGeom>
              <a:avLst/>
              <a:gdLst/>
              <a:ahLst/>
              <a:cxnLst/>
              <a:rect l="l" t="t" r="r" b="b"/>
              <a:pathLst>
                <a:path w="1932940" h="1080770">
                  <a:moveTo>
                    <a:pt x="784847" y="557784"/>
                  </a:moveTo>
                  <a:lnTo>
                    <a:pt x="0" y="557784"/>
                  </a:lnTo>
                  <a:lnTo>
                    <a:pt x="0" y="685800"/>
                  </a:lnTo>
                  <a:lnTo>
                    <a:pt x="784847" y="685800"/>
                  </a:lnTo>
                  <a:lnTo>
                    <a:pt x="784847" y="557784"/>
                  </a:lnTo>
                  <a:close/>
                </a:path>
                <a:path w="1932940" h="1080770">
                  <a:moveTo>
                    <a:pt x="784847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784847" y="128016"/>
                  </a:lnTo>
                  <a:lnTo>
                    <a:pt x="784847" y="0"/>
                  </a:lnTo>
                  <a:close/>
                </a:path>
                <a:path w="1932940" h="1080770">
                  <a:moveTo>
                    <a:pt x="787908" y="935736"/>
                  </a:moveTo>
                  <a:lnTo>
                    <a:pt x="1524" y="935736"/>
                  </a:lnTo>
                  <a:lnTo>
                    <a:pt x="1524" y="1063752"/>
                  </a:lnTo>
                  <a:lnTo>
                    <a:pt x="787908" y="1063752"/>
                  </a:lnTo>
                  <a:lnTo>
                    <a:pt x="787908" y="935736"/>
                  </a:lnTo>
                  <a:close/>
                </a:path>
                <a:path w="1932940" h="1080770">
                  <a:moveTo>
                    <a:pt x="787908" y="746772"/>
                  </a:moveTo>
                  <a:lnTo>
                    <a:pt x="1524" y="746772"/>
                  </a:lnTo>
                  <a:lnTo>
                    <a:pt x="1524" y="874776"/>
                  </a:lnTo>
                  <a:lnTo>
                    <a:pt x="787908" y="874776"/>
                  </a:lnTo>
                  <a:lnTo>
                    <a:pt x="787908" y="746772"/>
                  </a:lnTo>
                  <a:close/>
                </a:path>
                <a:path w="1932940" h="1080770">
                  <a:moveTo>
                    <a:pt x="787908" y="376428"/>
                  </a:moveTo>
                  <a:lnTo>
                    <a:pt x="1524" y="376428"/>
                  </a:lnTo>
                  <a:lnTo>
                    <a:pt x="1524" y="504444"/>
                  </a:lnTo>
                  <a:lnTo>
                    <a:pt x="787908" y="504444"/>
                  </a:lnTo>
                  <a:lnTo>
                    <a:pt x="787908" y="376428"/>
                  </a:lnTo>
                  <a:close/>
                </a:path>
                <a:path w="1932940" h="1080770">
                  <a:moveTo>
                    <a:pt x="787908" y="188976"/>
                  </a:moveTo>
                  <a:lnTo>
                    <a:pt x="1524" y="188976"/>
                  </a:lnTo>
                  <a:lnTo>
                    <a:pt x="1524" y="316992"/>
                  </a:lnTo>
                  <a:lnTo>
                    <a:pt x="787908" y="316992"/>
                  </a:lnTo>
                  <a:lnTo>
                    <a:pt x="787908" y="188976"/>
                  </a:lnTo>
                  <a:close/>
                </a:path>
                <a:path w="1932940" h="1080770">
                  <a:moveTo>
                    <a:pt x="1929371" y="574548"/>
                  </a:moveTo>
                  <a:lnTo>
                    <a:pt x="1144524" y="574548"/>
                  </a:lnTo>
                  <a:lnTo>
                    <a:pt x="1144524" y="702564"/>
                  </a:lnTo>
                  <a:lnTo>
                    <a:pt x="1929371" y="702564"/>
                  </a:lnTo>
                  <a:lnTo>
                    <a:pt x="1929371" y="574548"/>
                  </a:lnTo>
                  <a:close/>
                </a:path>
                <a:path w="1932940" h="1080770">
                  <a:moveTo>
                    <a:pt x="1929371" y="16764"/>
                  </a:moveTo>
                  <a:lnTo>
                    <a:pt x="1144524" y="16764"/>
                  </a:lnTo>
                  <a:lnTo>
                    <a:pt x="1144524" y="144780"/>
                  </a:lnTo>
                  <a:lnTo>
                    <a:pt x="1929371" y="144780"/>
                  </a:lnTo>
                  <a:lnTo>
                    <a:pt x="1929371" y="16764"/>
                  </a:lnTo>
                  <a:close/>
                </a:path>
                <a:path w="1932940" h="1080770">
                  <a:moveTo>
                    <a:pt x="1932432" y="952500"/>
                  </a:moveTo>
                  <a:lnTo>
                    <a:pt x="1146048" y="952500"/>
                  </a:lnTo>
                  <a:lnTo>
                    <a:pt x="1146048" y="1080516"/>
                  </a:lnTo>
                  <a:lnTo>
                    <a:pt x="1932432" y="1080516"/>
                  </a:lnTo>
                  <a:lnTo>
                    <a:pt x="1932432" y="952500"/>
                  </a:lnTo>
                  <a:close/>
                </a:path>
                <a:path w="1932940" h="1080770">
                  <a:moveTo>
                    <a:pt x="1932432" y="763524"/>
                  </a:moveTo>
                  <a:lnTo>
                    <a:pt x="1146048" y="763524"/>
                  </a:lnTo>
                  <a:lnTo>
                    <a:pt x="1146048" y="891540"/>
                  </a:lnTo>
                  <a:lnTo>
                    <a:pt x="1932432" y="891540"/>
                  </a:lnTo>
                  <a:lnTo>
                    <a:pt x="1932432" y="763524"/>
                  </a:lnTo>
                  <a:close/>
                </a:path>
                <a:path w="1932940" h="1080770">
                  <a:moveTo>
                    <a:pt x="1932432" y="393192"/>
                  </a:moveTo>
                  <a:lnTo>
                    <a:pt x="1146048" y="393192"/>
                  </a:lnTo>
                  <a:lnTo>
                    <a:pt x="1146048" y="521208"/>
                  </a:lnTo>
                  <a:lnTo>
                    <a:pt x="1932432" y="521208"/>
                  </a:lnTo>
                  <a:lnTo>
                    <a:pt x="1932432" y="393192"/>
                  </a:lnTo>
                  <a:close/>
                </a:path>
                <a:path w="1932940" h="1080770">
                  <a:moveTo>
                    <a:pt x="1932432" y="205740"/>
                  </a:moveTo>
                  <a:lnTo>
                    <a:pt x="1146048" y="205740"/>
                  </a:lnTo>
                  <a:lnTo>
                    <a:pt x="1146048" y="333756"/>
                  </a:lnTo>
                  <a:lnTo>
                    <a:pt x="1932432" y="333756"/>
                  </a:lnTo>
                  <a:lnTo>
                    <a:pt x="1932432" y="20574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12607" y="3973067"/>
              <a:ext cx="859536" cy="57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9310" y="6383184"/>
              <a:ext cx="2839085" cy="474980"/>
            </a:xfrm>
            <a:custGeom>
              <a:avLst/>
              <a:gdLst/>
              <a:ahLst/>
              <a:cxnLst/>
              <a:rect l="l" t="t" r="r" b="b"/>
              <a:pathLst>
                <a:path w="2839084" h="474979">
                  <a:moveTo>
                    <a:pt x="2838945" y="305422"/>
                  </a:moveTo>
                  <a:lnTo>
                    <a:pt x="2834932" y="263334"/>
                  </a:lnTo>
                  <a:lnTo>
                    <a:pt x="2816466" y="224739"/>
                  </a:lnTo>
                  <a:lnTo>
                    <a:pt x="2791244" y="200101"/>
                  </a:lnTo>
                  <a:lnTo>
                    <a:pt x="2783827" y="192849"/>
                  </a:lnTo>
                  <a:lnTo>
                    <a:pt x="2784970" y="187794"/>
                  </a:lnTo>
                  <a:lnTo>
                    <a:pt x="2785605" y="182714"/>
                  </a:lnTo>
                  <a:lnTo>
                    <a:pt x="2785986" y="177622"/>
                  </a:lnTo>
                  <a:lnTo>
                    <a:pt x="2778747" y="135051"/>
                  </a:lnTo>
                  <a:lnTo>
                    <a:pt x="2754388" y="100457"/>
                  </a:lnTo>
                  <a:lnTo>
                    <a:pt x="2716644" y="77330"/>
                  </a:lnTo>
                  <a:lnTo>
                    <a:pt x="2669273" y="69151"/>
                  </a:lnTo>
                  <a:lnTo>
                    <a:pt x="2660358" y="54444"/>
                  </a:lnTo>
                  <a:lnTo>
                    <a:pt x="2648712" y="41567"/>
                  </a:lnTo>
                  <a:lnTo>
                    <a:pt x="2634602" y="30784"/>
                  </a:lnTo>
                  <a:lnTo>
                    <a:pt x="2618346" y="22352"/>
                  </a:lnTo>
                  <a:lnTo>
                    <a:pt x="2575623" y="13500"/>
                  </a:lnTo>
                  <a:lnTo>
                    <a:pt x="2532837" y="19850"/>
                  </a:lnTo>
                  <a:lnTo>
                    <a:pt x="2494864" y="39839"/>
                  </a:lnTo>
                  <a:lnTo>
                    <a:pt x="2466581" y="71869"/>
                  </a:lnTo>
                  <a:lnTo>
                    <a:pt x="2457348" y="66217"/>
                  </a:lnTo>
                  <a:lnTo>
                    <a:pt x="2447467" y="61582"/>
                  </a:lnTo>
                  <a:lnTo>
                    <a:pt x="2437003" y="58013"/>
                  </a:lnTo>
                  <a:lnTo>
                    <a:pt x="2426068" y="55537"/>
                  </a:lnTo>
                  <a:lnTo>
                    <a:pt x="2386076" y="56007"/>
                  </a:lnTo>
                  <a:lnTo>
                    <a:pt x="2349690" y="69621"/>
                  </a:lnTo>
                  <a:lnTo>
                    <a:pt x="2320848" y="94068"/>
                  </a:lnTo>
                  <a:lnTo>
                    <a:pt x="2303513" y="127038"/>
                  </a:lnTo>
                  <a:lnTo>
                    <a:pt x="2295753" y="123494"/>
                  </a:lnTo>
                  <a:lnTo>
                    <a:pt x="2287727" y="120472"/>
                  </a:lnTo>
                  <a:lnTo>
                    <a:pt x="2279472" y="117983"/>
                  </a:lnTo>
                  <a:lnTo>
                    <a:pt x="2271001" y="116027"/>
                  </a:lnTo>
                  <a:lnTo>
                    <a:pt x="2222208" y="115493"/>
                  </a:lnTo>
                  <a:lnTo>
                    <a:pt x="2177377" y="131127"/>
                  </a:lnTo>
                  <a:lnTo>
                    <a:pt x="2141385" y="160235"/>
                  </a:lnTo>
                  <a:lnTo>
                    <a:pt x="2119109" y="200101"/>
                  </a:lnTo>
                  <a:lnTo>
                    <a:pt x="2093810" y="196202"/>
                  </a:lnTo>
                  <a:lnTo>
                    <a:pt x="2042325" y="199834"/>
                  </a:lnTo>
                  <a:lnTo>
                    <a:pt x="1973618" y="231305"/>
                  </a:lnTo>
                  <a:lnTo>
                    <a:pt x="1967445" y="237591"/>
                  </a:lnTo>
                  <a:lnTo>
                    <a:pt x="1961883" y="235127"/>
                  </a:lnTo>
                  <a:lnTo>
                    <a:pt x="1960156" y="229539"/>
                  </a:lnTo>
                  <a:lnTo>
                    <a:pt x="1956816" y="218681"/>
                  </a:lnTo>
                  <a:lnTo>
                    <a:pt x="1948637" y="203365"/>
                  </a:lnTo>
                  <a:lnTo>
                    <a:pt x="1884553" y="158457"/>
                  </a:lnTo>
                  <a:lnTo>
                    <a:pt x="1841550" y="154305"/>
                  </a:lnTo>
                  <a:lnTo>
                    <a:pt x="1799869" y="164566"/>
                  </a:lnTo>
                  <a:lnTo>
                    <a:pt x="1764652" y="188836"/>
                  </a:lnTo>
                  <a:lnTo>
                    <a:pt x="1757108" y="181127"/>
                  </a:lnTo>
                  <a:lnTo>
                    <a:pt x="1748650" y="174244"/>
                  </a:lnTo>
                  <a:lnTo>
                    <a:pt x="1739315" y="168236"/>
                  </a:lnTo>
                  <a:lnTo>
                    <a:pt x="1729219" y="163182"/>
                  </a:lnTo>
                  <a:lnTo>
                    <a:pt x="1690319" y="153987"/>
                  </a:lnTo>
                  <a:lnTo>
                    <a:pt x="1651774" y="158432"/>
                  </a:lnTo>
                  <a:lnTo>
                    <a:pt x="1617954" y="175209"/>
                  </a:lnTo>
                  <a:lnTo>
                    <a:pt x="1593202" y="203060"/>
                  </a:lnTo>
                  <a:lnTo>
                    <a:pt x="1586585" y="197751"/>
                  </a:lnTo>
                  <a:lnTo>
                    <a:pt x="1579549" y="192887"/>
                  </a:lnTo>
                  <a:lnTo>
                    <a:pt x="1572120" y="188480"/>
                  </a:lnTo>
                  <a:lnTo>
                    <a:pt x="1564373" y="184531"/>
                  </a:lnTo>
                  <a:lnTo>
                    <a:pt x="1517192" y="172237"/>
                  </a:lnTo>
                  <a:lnTo>
                    <a:pt x="1469923" y="176593"/>
                  </a:lnTo>
                  <a:lnTo>
                    <a:pt x="1427975" y="196189"/>
                  </a:lnTo>
                  <a:lnTo>
                    <a:pt x="1402346" y="223545"/>
                  </a:lnTo>
                  <a:lnTo>
                    <a:pt x="1390383" y="224802"/>
                  </a:lnTo>
                  <a:lnTo>
                    <a:pt x="1354785" y="150876"/>
                  </a:lnTo>
                  <a:lnTo>
                    <a:pt x="1316850" y="122301"/>
                  </a:lnTo>
                  <a:lnTo>
                    <a:pt x="1272616" y="108559"/>
                  </a:lnTo>
                  <a:lnTo>
                    <a:pt x="1227061" y="112191"/>
                  </a:lnTo>
                  <a:lnTo>
                    <a:pt x="1216253" y="89001"/>
                  </a:lnTo>
                  <a:lnTo>
                    <a:pt x="1191971" y="56426"/>
                  </a:lnTo>
                  <a:lnTo>
                    <a:pt x="1120241" y="8661"/>
                  </a:lnTo>
                  <a:lnTo>
                    <a:pt x="1074445" y="0"/>
                  </a:lnTo>
                  <a:lnTo>
                    <a:pt x="1030414" y="5181"/>
                  </a:lnTo>
                  <a:lnTo>
                    <a:pt x="991476" y="23825"/>
                  </a:lnTo>
                  <a:lnTo>
                    <a:pt x="960996" y="55511"/>
                  </a:lnTo>
                  <a:lnTo>
                    <a:pt x="959091" y="56426"/>
                  </a:lnTo>
                  <a:lnTo>
                    <a:pt x="938809" y="44196"/>
                  </a:lnTo>
                  <a:lnTo>
                    <a:pt x="917079" y="36728"/>
                  </a:lnTo>
                  <a:lnTo>
                    <a:pt x="894829" y="34239"/>
                  </a:lnTo>
                  <a:lnTo>
                    <a:pt x="872985" y="36918"/>
                  </a:lnTo>
                  <a:lnTo>
                    <a:pt x="840867" y="52857"/>
                  </a:lnTo>
                  <a:lnTo>
                    <a:pt x="819810" y="79654"/>
                  </a:lnTo>
                  <a:lnTo>
                    <a:pt x="811593" y="113652"/>
                  </a:lnTo>
                  <a:lnTo>
                    <a:pt x="817994" y="151168"/>
                  </a:lnTo>
                  <a:lnTo>
                    <a:pt x="810641" y="152082"/>
                  </a:lnTo>
                  <a:lnTo>
                    <a:pt x="742391" y="123507"/>
                  </a:lnTo>
                  <a:lnTo>
                    <a:pt x="703846" y="127927"/>
                  </a:lnTo>
                  <a:lnTo>
                    <a:pt x="670026" y="144678"/>
                  </a:lnTo>
                  <a:lnTo>
                    <a:pt x="645274" y="172466"/>
                  </a:lnTo>
                  <a:lnTo>
                    <a:pt x="638657" y="167170"/>
                  </a:lnTo>
                  <a:lnTo>
                    <a:pt x="631621" y="162306"/>
                  </a:lnTo>
                  <a:lnTo>
                    <a:pt x="624192" y="157911"/>
                  </a:lnTo>
                  <a:lnTo>
                    <a:pt x="616445" y="153974"/>
                  </a:lnTo>
                  <a:lnTo>
                    <a:pt x="569264" y="141706"/>
                  </a:lnTo>
                  <a:lnTo>
                    <a:pt x="521995" y="146062"/>
                  </a:lnTo>
                  <a:lnTo>
                    <a:pt x="480047" y="165595"/>
                  </a:lnTo>
                  <a:lnTo>
                    <a:pt x="448805" y="198869"/>
                  </a:lnTo>
                  <a:lnTo>
                    <a:pt x="425170" y="189014"/>
                  </a:lnTo>
                  <a:lnTo>
                    <a:pt x="400177" y="182727"/>
                  </a:lnTo>
                  <a:lnTo>
                    <a:pt x="374345" y="180136"/>
                  </a:lnTo>
                  <a:lnTo>
                    <a:pt x="348221" y="181317"/>
                  </a:lnTo>
                  <a:lnTo>
                    <a:pt x="300151" y="194094"/>
                  </a:lnTo>
                  <a:lnTo>
                    <a:pt x="260464" y="218452"/>
                  </a:lnTo>
                  <a:lnTo>
                    <a:pt x="231368" y="251866"/>
                  </a:lnTo>
                  <a:lnTo>
                    <a:pt x="215099" y="291795"/>
                  </a:lnTo>
                  <a:lnTo>
                    <a:pt x="213855" y="335686"/>
                  </a:lnTo>
                  <a:lnTo>
                    <a:pt x="212966" y="337693"/>
                  </a:lnTo>
                  <a:lnTo>
                    <a:pt x="189750" y="342277"/>
                  </a:lnTo>
                  <a:lnTo>
                    <a:pt x="168681" y="351345"/>
                  </a:lnTo>
                  <a:lnTo>
                    <a:pt x="150545" y="364439"/>
                  </a:lnTo>
                  <a:lnTo>
                    <a:pt x="148755" y="366509"/>
                  </a:lnTo>
                  <a:lnTo>
                    <a:pt x="132194" y="367245"/>
                  </a:lnTo>
                  <a:lnTo>
                    <a:pt x="83997" y="380022"/>
                  </a:lnTo>
                  <a:lnTo>
                    <a:pt x="44234" y="404380"/>
                  </a:lnTo>
                  <a:lnTo>
                    <a:pt x="15113" y="437794"/>
                  </a:lnTo>
                  <a:lnTo>
                    <a:pt x="0" y="474814"/>
                  </a:lnTo>
                  <a:lnTo>
                    <a:pt x="140106" y="474814"/>
                  </a:lnTo>
                  <a:lnTo>
                    <a:pt x="742238" y="474814"/>
                  </a:lnTo>
                  <a:lnTo>
                    <a:pt x="2737675" y="474814"/>
                  </a:lnTo>
                  <a:lnTo>
                    <a:pt x="2737345" y="431393"/>
                  </a:lnTo>
                  <a:lnTo>
                    <a:pt x="2772803" y="412902"/>
                  </a:lnTo>
                  <a:lnTo>
                    <a:pt x="2802369" y="387311"/>
                  </a:lnTo>
                  <a:lnTo>
                    <a:pt x="2828188" y="347814"/>
                  </a:lnTo>
                  <a:lnTo>
                    <a:pt x="2838945" y="305422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83195" y="3797807"/>
              <a:ext cx="1981200" cy="227329"/>
            </a:xfrm>
            <a:custGeom>
              <a:avLst/>
              <a:gdLst/>
              <a:ahLst/>
              <a:cxnLst/>
              <a:rect l="l" t="t" r="r" b="b"/>
              <a:pathLst>
                <a:path w="1981200" h="227329">
                  <a:moveTo>
                    <a:pt x="1981200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1981200" y="227076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2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75832" y="6444208"/>
              <a:ext cx="3670935" cy="414020"/>
            </a:xfrm>
            <a:custGeom>
              <a:avLst/>
              <a:gdLst/>
              <a:ahLst/>
              <a:cxnLst/>
              <a:rect l="l" t="t" r="r" b="b"/>
              <a:pathLst>
                <a:path w="3670934" h="414020">
                  <a:moveTo>
                    <a:pt x="1004722" y="309054"/>
                  </a:moveTo>
                  <a:lnTo>
                    <a:pt x="996124" y="267208"/>
                  </a:lnTo>
                  <a:lnTo>
                    <a:pt x="972185" y="228434"/>
                  </a:lnTo>
                  <a:lnTo>
                    <a:pt x="974471" y="223799"/>
                  </a:lnTo>
                  <a:lnTo>
                    <a:pt x="976376" y="219036"/>
                  </a:lnTo>
                  <a:lnTo>
                    <a:pt x="977900" y="214185"/>
                  </a:lnTo>
                  <a:lnTo>
                    <a:pt x="981138" y="171183"/>
                  </a:lnTo>
                  <a:lnTo>
                    <a:pt x="965860" y="131787"/>
                  </a:lnTo>
                  <a:lnTo>
                    <a:pt x="934821" y="100279"/>
                  </a:lnTo>
                  <a:lnTo>
                    <a:pt x="890778" y="80949"/>
                  </a:lnTo>
                  <a:lnTo>
                    <a:pt x="889050" y="75361"/>
                  </a:lnTo>
                  <a:lnTo>
                    <a:pt x="885710" y="64541"/>
                  </a:lnTo>
                  <a:lnTo>
                    <a:pt x="877531" y="49237"/>
                  </a:lnTo>
                  <a:lnTo>
                    <a:pt x="877303" y="48958"/>
                  </a:lnTo>
                  <a:lnTo>
                    <a:pt x="866444" y="35394"/>
                  </a:lnTo>
                  <a:lnTo>
                    <a:pt x="865733" y="34759"/>
                  </a:lnTo>
                  <a:lnTo>
                    <a:pt x="852678" y="23317"/>
                  </a:lnTo>
                  <a:lnTo>
                    <a:pt x="813447" y="4457"/>
                  </a:lnTo>
                  <a:lnTo>
                    <a:pt x="770432" y="317"/>
                  </a:lnTo>
                  <a:lnTo>
                    <a:pt x="728764" y="10541"/>
                  </a:lnTo>
                  <a:lnTo>
                    <a:pt x="693547" y="34759"/>
                  </a:lnTo>
                  <a:lnTo>
                    <a:pt x="686003" y="27076"/>
                  </a:lnTo>
                  <a:lnTo>
                    <a:pt x="677545" y="20193"/>
                  </a:lnTo>
                  <a:lnTo>
                    <a:pt x="668210" y="14211"/>
                  </a:lnTo>
                  <a:lnTo>
                    <a:pt x="658114" y="9169"/>
                  </a:lnTo>
                  <a:lnTo>
                    <a:pt x="619213" y="0"/>
                  </a:lnTo>
                  <a:lnTo>
                    <a:pt x="580669" y="4419"/>
                  </a:lnTo>
                  <a:lnTo>
                    <a:pt x="546849" y="21170"/>
                  </a:lnTo>
                  <a:lnTo>
                    <a:pt x="522097" y="48958"/>
                  </a:lnTo>
                  <a:lnTo>
                    <a:pt x="515480" y="43662"/>
                  </a:lnTo>
                  <a:lnTo>
                    <a:pt x="508444" y="38798"/>
                  </a:lnTo>
                  <a:lnTo>
                    <a:pt x="501015" y="34404"/>
                  </a:lnTo>
                  <a:lnTo>
                    <a:pt x="493268" y="30467"/>
                  </a:lnTo>
                  <a:lnTo>
                    <a:pt x="446087" y="18199"/>
                  </a:lnTo>
                  <a:lnTo>
                    <a:pt x="398818" y="22555"/>
                  </a:lnTo>
                  <a:lnTo>
                    <a:pt x="356870" y="42087"/>
                  </a:lnTo>
                  <a:lnTo>
                    <a:pt x="325615" y="75361"/>
                  </a:lnTo>
                  <a:lnTo>
                    <a:pt x="301993" y="65506"/>
                  </a:lnTo>
                  <a:lnTo>
                    <a:pt x="276999" y="59220"/>
                  </a:lnTo>
                  <a:lnTo>
                    <a:pt x="251167" y="56629"/>
                  </a:lnTo>
                  <a:lnTo>
                    <a:pt x="225044" y="57810"/>
                  </a:lnTo>
                  <a:lnTo>
                    <a:pt x="176974" y="70586"/>
                  </a:lnTo>
                  <a:lnTo>
                    <a:pt x="137287" y="94945"/>
                  </a:lnTo>
                  <a:lnTo>
                    <a:pt x="108191" y="128358"/>
                  </a:lnTo>
                  <a:lnTo>
                    <a:pt x="91922" y="168287"/>
                  </a:lnTo>
                  <a:lnTo>
                    <a:pt x="90678" y="212178"/>
                  </a:lnTo>
                  <a:lnTo>
                    <a:pt x="89789" y="214185"/>
                  </a:lnTo>
                  <a:lnTo>
                    <a:pt x="45504" y="227838"/>
                  </a:lnTo>
                  <a:lnTo>
                    <a:pt x="12954" y="257594"/>
                  </a:lnTo>
                  <a:lnTo>
                    <a:pt x="0" y="290918"/>
                  </a:lnTo>
                  <a:lnTo>
                    <a:pt x="2476" y="324866"/>
                  </a:lnTo>
                  <a:lnTo>
                    <a:pt x="19240" y="355523"/>
                  </a:lnTo>
                  <a:lnTo>
                    <a:pt x="49149" y="378993"/>
                  </a:lnTo>
                  <a:lnTo>
                    <a:pt x="35864" y="394398"/>
                  </a:lnTo>
                  <a:lnTo>
                    <a:pt x="26860" y="411746"/>
                  </a:lnTo>
                  <a:lnTo>
                    <a:pt x="26352" y="413791"/>
                  </a:lnTo>
                  <a:lnTo>
                    <a:pt x="951382" y="413791"/>
                  </a:lnTo>
                  <a:lnTo>
                    <a:pt x="977798" y="389318"/>
                  </a:lnTo>
                  <a:lnTo>
                    <a:pt x="998461" y="350812"/>
                  </a:lnTo>
                  <a:lnTo>
                    <a:pt x="1004722" y="309054"/>
                  </a:lnTo>
                  <a:close/>
                </a:path>
                <a:path w="3670934" h="414020">
                  <a:moveTo>
                    <a:pt x="1090561" y="413791"/>
                  </a:moveTo>
                  <a:lnTo>
                    <a:pt x="1089152" y="413080"/>
                  </a:lnTo>
                  <a:lnTo>
                    <a:pt x="1041971" y="400773"/>
                  </a:lnTo>
                  <a:lnTo>
                    <a:pt x="994702" y="405130"/>
                  </a:lnTo>
                  <a:lnTo>
                    <a:pt x="976160" y="413791"/>
                  </a:lnTo>
                  <a:lnTo>
                    <a:pt x="1090561" y="413791"/>
                  </a:lnTo>
                  <a:close/>
                </a:path>
                <a:path w="3670934" h="414020">
                  <a:moveTo>
                    <a:pt x="1285925" y="413791"/>
                  </a:moveTo>
                  <a:lnTo>
                    <a:pt x="1253998" y="391731"/>
                  </a:lnTo>
                  <a:lnTo>
                    <a:pt x="1215097" y="382524"/>
                  </a:lnTo>
                  <a:lnTo>
                    <a:pt x="1176553" y="386969"/>
                  </a:lnTo>
                  <a:lnTo>
                    <a:pt x="1142733" y="403745"/>
                  </a:lnTo>
                  <a:lnTo>
                    <a:pt x="1133805" y="413791"/>
                  </a:lnTo>
                  <a:lnTo>
                    <a:pt x="1285925" y="413791"/>
                  </a:lnTo>
                  <a:close/>
                </a:path>
                <a:path w="3670934" h="414020">
                  <a:moveTo>
                    <a:pt x="1457528" y="413791"/>
                  </a:moveTo>
                  <a:lnTo>
                    <a:pt x="1448562" y="405917"/>
                  </a:lnTo>
                  <a:lnTo>
                    <a:pt x="1409331" y="386994"/>
                  </a:lnTo>
                  <a:lnTo>
                    <a:pt x="1366329" y="382854"/>
                  </a:lnTo>
                  <a:lnTo>
                    <a:pt x="1324648" y="393103"/>
                  </a:lnTo>
                  <a:lnTo>
                    <a:pt x="1294625" y="413791"/>
                  </a:lnTo>
                  <a:lnTo>
                    <a:pt x="1457528" y="413791"/>
                  </a:lnTo>
                  <a:close/>
                </a:path>
                <a:path w="3670934" h="414020">
                  <a:moveTo>
                    <a:pt x="3670516" y="413791"/>
                  </a:moveTo>
                  <a:lnTo>
                    <a:pt x="3669436" y="410997"/>
                  </a:lnTo>
                  <a:lnTo>
                    <a:pt x="3638397" y="379412"/>
                  </a:lnTo>
                  <a:lnTo>
                    <a:pt x="3594354" y="360045"/>
                  </a:lnTo>
                  <a:lnTo>
                    <a:pt x="3592626" y="354444"/>
                  </a:lnTo>
                  <a:lnTo>
                    <a:pt x="3589286" y="343585"/>
                  </a:lnTo>
                  <a:lnTo>
                    <a:pt x="3581108" y="328256"/>
                  </a:lnTo>
                  <a:lnTo>
                    <a:pt x="3580879" y="327977"/>
                  </a:lnTo>
                  <a:lnTo>
                    <a:pt x="3570020" y="314375"/>
                  </a:lnTo>
                  <a:lnTo>
                    <a:pt x="3569297" y="313740"/>
                  </a:lnTo>
                  <a:lnTo>
                    <a:pt x="3556254" y="302272"/>
                  </a:lnTo>
                  <a:lnTo>
                    <a:pt x="3517023" y="283362"/>
                  </a:lnTo>
                  <a:lnTo>
                    <a:pt x="3474021" y="279209"/>
                  </a:lnTo>
                  <a:lnTo>
                    <a:pt x="3432340" y="289458"/>
                  </a:lnTo>
                  <a:lnTo>
                    <a:pt x="3397123" y="313740"/>
                  </a:lnTo>
                  <a:lnTo>
                    <a:pt x="3389579" y="306031"/>
                  </a:lnTo>
                  <a:lnTo>
                    <a:pt x="3381121" y="299135"/>
                  </a:lnTo>
                  <a:lnTo>
                    <a:pt x="3371786" y="293141"/>
                  </a:lnTo>
                  <a:lnTo>
                    <a:pt x="3361690" y="288099"/>
                  </a:lnTo>
                  <a:lnTo>
                    <a:pt x="3322790" y="278892"/>
                  </a:lnTo>
                  <a:lnTo>
                    <a:pt x="3284245" y="283337"/>
                  </a:lnTo>
                  <a:lnTo>
                    <a:pt x="3250425" y="300126"/>
                  </a:lnTo>
                  <a:lnTo>
                    <a:pt x="3225673" y="327977"/>
                  </a:lnTo>
                  <a:lnTo>
                    <a:pt x="3219056" y="322668"/>
                  </a:lnTo>
                  <a:lnTo>
                    <a:pt x="3212020" y="317792"/>
                  </a:lnTo>
                  <a:lnTo>
                    <a:pt x="3204591" y="313385"/>
                  </a:lnTo>
                  <a:lnTo>
                    <a:pt x="3196844" y="309448"/>
                  </a:lnTo>
                  <a:lnTo>
                    <a:pt x="3149663" y="297141"/>
                  </a:lnTo>
                  <a:lnTo>
                    <a:pt x="3102394" y="301510"/>
                  </a:lnTo>
                  <a:lnTo>
                    <a:pt x="3060446" y="321094"/>
                  </a:lnTo>
                  <a:lnTo>
                    <a:pt x="3029204" y="354444"/>
                  </a:lnTo>
                  <a:lnTo>
                    <a:pt x="3005569" y="344551"/>
                  </a:lnTo>
                  <a:lnTo>
                    <a:pt x="2980575" y="338264"/>
                  </a:lnTo>
                  <a:lnTo>
                    <a:pt x="2954744" y="335661"/>
                  </a:lnTo>
                  <a:lnTo>
                    <a:pt x="2928620" y="336842"/>
                  </a:lnTo>
                  <a:lnTo>
                    <a:pt x="2880550" y="349643"/>
                  </a:lnTo>
                  <a:lnTo>
                    <a:pt x="2840863" y="374065"/>
                  </a:lnTo>
                  <a:lnTo>
                    <a:pt x="2814383" y="404558"/>
                  </a:lnTo>
                  <a:lnTo>
                    <a:pt x="2792095" y="406603"/>
                  </a:lnTo>
                  <a:lnTo>
                    <a:pt x="2776626" y="413791"/>
                  </a:lnTo>
                  <a:lnTo>
                    <a:pt x="2809240" y="413791"/>
                  </a:lnTo>
                  <a:lnTo>
                    <a:pt x="2883903" y="413791"/>
                  </a:lnTo>
                  <a:lnTo>
                    <a:pt x="2932671" y="413791"/>
                  </a:lnTo>
                  <a:lnTo>
                    <a:pt x="3082328" y="413791"/>
                  </a:lnTo>
                  <a:lnTo>
                    <a:pt x="3094532" y="413791"/>
                  </a:lnTo>
                  <a:lnTo>
                    <a:pt x="3253943" y="413791"/>
                  </a:lnTo>
                  <a:lnTo>
                    <a:pt x="3670516" y="413791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091" y="0"/>
            <a:ext cx="11451590" cy="5680075"/>
            <a:chOff x="355091" y="0"/>
            <a:chExt cx="11451590" cy="5680075"/>
          </a:xfrm>
        </p:grpSpPr>
        <p:sp>
          <p:nvSpPr>
            <p:cNvPr id="3" name="object 3"/>
            <p:cNvSpPr/>
            <p:nvPr/>
          </p:nvSpPr>
          <p:spPr>
            <a:xfrm>
              <a:off x="501333" y="1110177"/>
              <a:ext cx="11242666" cy="456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" y="0"/>
              <a:ext cx="11451336" cy="5532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3559" y="1533144"/>
              <a:ext cx="7810500" cy="1178560"/>
            </a:xfrm>
            <a:custGeom>
              <a:avLst/>
              <a:gdLst/>
              <a:ahLst/>
              <a:cxnLst/>
              <a:rect l="l" t="t" r="r" b="b"/>
              <a:pathLst>
                <a:path w="7810500" h="1178560">
                  <a:moveTo>
                    <a:pt x="7614158" y="0"/>
                  </a:moveTo>
                  <a:lnTo>
                    <a:pt x="196341" y="0"/>
                  </a:lnTo>
                  <a:lnTo>
                    <a:pt x="151315" y="5184"/>
                  </a:lnTo>
                  <a:lnTo>
                    <a:pt x="109986" y="19952"/>
                  </a:lnTo>
                  <a:lnTo>
                    <a:pt x="73531" y="43127"/>
                  </a:lnTo>
                  <a:lnTo>
                    <a:pt x="43127" y="73531"/>
                  </a:lnTo>
                  <a:lnTo>
                    <a:pt x="19952" y="109986"/>
                  </a:lnTo>
                  <a:lnTo>
                    <a:pt x="5184" y="151315"/>
                  </a:lnTo>
                  <a:lnTo>
                    <a:pt x="0" y="196341"/>
                  </a:lnTo>
                  <a:lnTo>
                    <a:pt x="0" y="981709"/>
                  </a:lnTo>
                  <a:lnTo>
                    <a:pt x="5184" y="1026736"/>
                  </a:lnTo>
                  <a:lnTo>
                    <a:pt x="19952" y="1068065"/>
                  </a:lnTo>
                  <a:lnTo>
                    <a:pt x="43127" y="1104520"/>
                  </a:lnTo>
                  <a:lnTo>
                    <a:pt x="73531" y="1134924"/>
                  </a:lnTo>
                  <a:lnTo>
                    <a:pt x="109986" y="1158099"/>
                  </a:lnTo>
                  <a:lnTo>
                    <a:pt x="151315" y="1172867"/>
                  </a:lnTo>
                  <a:lnTo>
                    <a:pt x="196341" y="1178052"/>
                  </a:lnTo>
                  <a:lnTo>
                    <a:pt x="7614158" y="1178052"/>
                  </a:lnTo>
                  <a:lnTo>
                    <a:pt x="7659184" y="1172867"/>
                  </a:lnTo>
                  <a:lnTo>
                    <a:pt x="7700513" y="1158099"/>
                  </a:lnTo>
                  <a:lnTo>
                    <a:pt x="7736968" y="1134924"/>
                  </a:lnTo>
                  <a:lnTo>
                    <a:pt x="7767372" y="1104520"/>
                  </a:lnTo>
                  <a:lnTo>
                    <a:pt x="7790547" y="1068065"/>
                  </a:lnTo>
                  <a:lnTo>
                    <a:pt x="7805315" y="1026736"/>
                  </a:lnTo>
                  <a:lnTo>
                    <a:pt x="7810500" y="981709"/>
                  </a:lnTo>
                  <a:lnTo>
                    <a:pt x="7810500" y="196341"/>
                  </a:lnTo>
                  <a:lnTo>
                    <a:pt x="7805315" y="151315"/>
                  </a:lnTo>
                  <a:lnTo>
                    <a:pt x="7790547" y="109986"/>
                  </a:lnTo>
                  <a:lnTo>
                    <a:pt x="7767372" y="73531"/>
                  </a:lnTo>
                  <a:lnTo>
                    <a:pt x="7736968" y="43127"/>
                  </a:lnTo>
                  <a:lnTo>
                    <a:pt x="7700513" y="19952"/>
                  </a:lnTo>
                  <a:lnTo>
                    <a:pt x="7659184" y="5184"/>
                  </a:lnTo>
                  <a:lnTo>
                    <a:pt x="761415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6892" y="1648205"/>
            <a:ext cx="7188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Menu</a:t>
            </a:r>
            <a:r>
              <a:rPr sz="2400" spc="-1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utama</a:t>
            </a:r>
            <a:endParaRPr sz="2400">
              <a:latin typeface="URW Gothic"/>
              <a:cs typeface="URW Gothic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e-filing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sudah pernah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mengisi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dan belum</a:t>
            </a:r>
            <a:r>
              <a:rPr sz="2400" spc="-9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terkirim</a:t>
            </a:r>
            <a:endParaRPr sz="2400">
              <a:latin typeface="URW Gothic"/>
              <a:cs typeface="URW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043" y="3916679"/>
            <a:ext cx="11303635" cy="1967864"/>
            <a:chOff x="352043" y="3916679"/>
            <a:chExt cx="11303635" cy="1967864"/>
          </a:xfrm>
        </p:grpSpPr>
        <p:sp>
          <p:nvSpPr>
            <p:cNvPr id="8" name="object 8"/>
            <p:cNvSpPr/>
            <p:nvPr/>
          </p:nvSpPr>
          <p:spPr>
            <a:xfrm>
              <a:off x="390143" y="4122419"/>
              <a:ext cx="11227435" cy="1724025"/>
            </a:xfrm>
            <a:custGeom>
              <a:avLst/>
              <a:gdLst/>
              <a:ahLst/>
              <a:cxnLst/>
              <a:rect l="l" t="t" r="r" b="b"/>
              <a:pathLst>
                <a:path w="11227435" h="1724025">
                  <a:moveTo>
                    <a:pt x="0" y="1723643"/>
                  </a:moveTo>
                  <a:lnTo>
                    <a:pt x="11227308" y="1723643"/>
                  </a:lnTo>
                  <a:lnTo>
                    <a:pt x="11227308" y="0"/>
                  </a:lnTo>
                  <a:lnTo>
                    <a:pt x="0" y="0"/>
                  </a:lnTo>
                  <a:lnTo>
                    <a:pt x="0" y="1723643"/>
                  </a:lnTo>
                  <a:close/>
                </a:path>
              </a:pathLst>
            </a:custGeom>
            <a:ln w="76200">
              <a:solidFill>
                <a:srgbClr val="76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0148" y="3916679"/>
              <a:ext cx="2049780" cy="748665"/>
            </a:xfrm>
            <a:custGeom>
              <a:avLst/>
              <a:gdLst/>
              <a:ahLst/>
              <a:cxnLst/>
              <a:rect l="l" t="t" r="r" b="b"/>
              <a:pathLst>
                <a:path w="2049779" h="748664">
                  <a:moveTo>
                    <a:pt x="1925066" y="0"/>
                  </a:moveTo>
                  <a:lnTo>
                    <a:pt x="124713" y="0"/>
                  </a:lnTo>
                  <a:lnTo>
                    <a:pt x="76188" y="9806"/>
                  </a:lnTo>
                  <a:lnTo>
                    <a:pt x="36544" y="36544"/>
                  </a:lnTo>
                  <a:lnTo>
                    <a:pt x="9806" y="76188"/>
                  </a:lnTo>
                  <a:lnTo>
                    <a:pt x="0" y="124714"/>
                  </a:lnTo>
                  <a:lnTo>
                    <a:pt x="0" y="623570"/>
                  </a:lnTo>
                  <a:lnTo>
                    <a:pt x="9806" y="672095"/>
                  </a:lnTo>
                  <a:lnTo>
                    <a:pt x="36544" y="711739"/>
                  </a:lnTo>
                  <a:lnTo>
                    <a:pt x="76188" y="738477"/>
                  </a:lnTo>
                  <a:lnTo>
                    <a:pt x="124713" y="748284"/>
                  </a:lnTo>
                  <a:lnTo>
                    <a:pt x="1925066" y="748284"/>
                  </a:lnTo>
                  <a:lnTo>
                    <a:pt x="1973591" y="738477"/>
                  </a:lnTo>
                  <a:lnTo>
                    <a:pt x="2013235" y="711739"/>
                  </a:lnTo>
                  <a:lnTo>
                    <a:pt x="2039973" y="672095"/>
                  </a:lnTo>
                  <a:lnTo>
                    <a:pt x="2049779" y="623570"/>
                  </a:lnTo>
                  <a:lnTo>
                    <a:pt x="2049779" y="124714"/>
                  </a:lnTo>
                  <a:lnTo>
                    <a:pt x="2039973" y="76188"/>
                  </a:lnTo>
                  <a:lnTo>
                    <a:pt x="2013235" y="36544"/>
                  </a:lnTo>
                  <a:lnTo>
                    <a:pt x="1973591" y="9806"/>
                  </a:lnTo>
                  <a:lnTo>
                    <a:pt x="1925066" y="0"/>
                  </a:lnTo>
                  <a:close/>
                </a:path>
              </a:pathLst>
            </a:custGeom>
            <a:solidFill>
              <a:srgbClr val="D62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35773" y="3977385"/>
            <a:ext cx="19367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Klik “EDIT”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untuk  melanjutkan</a:t>
            </a:r>
            <a:r>
              <a:rPr sz="16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pengisian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02309" y="4256397"/>
            <a:ext cx="858519" cy="629285"/>
          </a:xfrm>
          <a:custGeom>
            <a:avLst/>
            <a:gdLst/>
            <a:ahLst/>
            <a:cxnLst/>
            <a:rect l="l" t="t" r="r" b="b"/>
            <a:pathLst>
              <a:path w="858520" h="629285">
                <a:moveTo>
                  <a:pt x="703698" y="400184"/>
                </a:moveTo>
                <a:lnTo>
                  <a:pt x="629292" y="400184"/>
                </a:lnTo>
                <a:lnTo>
                  <a:pt x="743465" y="628784"/>
                </a:lnTo>
                <a:lnTo>
                  <a:pt x="837931" y="440062"/>
                </a:lnTo>
                <a:lnTo>
                  <a:pt x="705619" y="440062"/>
                </a:lnTo>
                <a:lnTo>
                  <a:pt x="703698" y="400184"/>
                </a:lnTo>
                <a:close/>
              </a:path>
              <a:path w="858520" h="629285">
                <a:moveTo>
                  <a:pt x="703230" y="390487"/>
                </a:moveTo>
                <a:lnTo>
                  <a:pt x="705619" y="440062"/>
                </a:lnTo>
                <a:lnTo>
                  <a:pt x="781692" y="436506"/>
                </a:lnTo>
                <a:lnTo>
                  <a:pt x="779683" y="394215"/>
                </a:lnTo>
                <a:lnTo>
                  <a:pt x="704095" y="394215"/>
                </a:lnTo>
                <a:lnTo>
                  <a:pt x="703230" y="390487"/>
                </a:lnTo>
                <a:close/>
              </a:path>
              <a:path w="858520" h="629285">
                <a:moveTo>
                  <a:pt x="857892" y="400184"/>
                </a:moveTo>
                <a:lnTo>
                  <a:pt x="779967" y="400184"/>
                </a:lnTo>
                <a:lnTo>
                  <a:pt x="781692" y="436506"/>
                </a:lnTo>
                <a:lnTo>
                  <a:pt x="705619" y="440062"/>
                </a:lnTo>
                <a:lnTo>
                  <a:pt x="837931" y="440062"/>
                </a:lnTo>
                <a:lnTo>
                  <a:pt x="857892" y="400184"/>
                </a:lnTo>
                <a:close/>
              </a:path>
              <a:path w="858520" h="629285">
                <a:moveTo>
                  <a:pt x="703079" y="387357"/>
                </a:moveTo>
                <a:lnTo>
                  <a:pt x="703230" y="390487"/>
                </a:lnTo>
                <a:lnTo>
                  <a:pt x="704095" y="394215"/>
                </a:lnTo>
                <a:lnTo>
                  <a:pt x="703079" y="387357"/>
                </a:lnTo>
                <a:close/>
              </a:path>
              <a:path w="858520" h="629285">
                <a:moveTo>
                  <a:pt x="779357" y="387357"/>
                </a:moveTo>
                <a:lnTo>
                  <a:pt x="703079" y="387357"/>
                </a:lnTo>
                <a:lnTo>
                  <a:pt x="704095" y="394215"/>
                </a:lnTo>
                <a:lnTo>
                  <a:pt x="779683" y="394215"/>
                </a:lnTo>
                <a:lnTo>
                  <a:pt x="779357" y="387357"/>
                </a:lnTo>
                <a:close/>
              </a:path>
              <a:path w="858520" h="629285">
                <a:moveTo>
                  <a:pt x="776919" y="371228"/>
                </a:moveTo>
                <a:lnTo>
                  <a:pt x="698761" y="371228"/>
                </a:lnTo>
                <a:lnTo>
                  <a:pt x="699396" y="373641"/>
                </a:lnTo>
                <a:lnTo>
                  <a:pt x="703230" y="390487"/>
                </a:lnTo>
                <a:lnTo>
                  <a:pt x="703079" y="387357"/>
                </a:lnTo>
                <a:lnTo>
                  <a:pt x="779357" y="387357"/>
                </a:lnTo>
                <a:lnTo>
                  <a:pt x="779025" y="380372"/>
                </a:lnTo>
                <a:lnTo>
                  <a:pt x="776919" y="371228"/>
                </a:lnTo>
                <a:close/>
              </a:path>
              <a:path w="858520" h="629285">
                <a:moveTo>
                  <a:pt x="699077" y="372589"/>
                </a:moveTo>
                <a:lnTo>
                  <a:pt x="699321" y="373641"/>
                </a:lnTo>
                <a:lnTo>
                  <a:pt x="699077" y="372589"/>
                </a:lnTo>
                <a:close/>
              </a:path>
              <a:path w="858520" h="629285">
                <a:moveTo>
                  <a:pt x="698761" y="371228"/>
                </a:moveTo>
                <a:lnTo>
                  <a:pt x="699077" y="372589"/>
                </a:lnTo>
                <a:lnTo>
                  <a:pt x="699396" y="373641"/>
                </a:lnTo>
                <a:lnTo>
                  <a:pt x="698761" y="371228"/>
                </a:lnTo>
                <a:close/>
              </a:path>
              <a:path w="858520" h="629285">
                <a:moveTo>
                  <a:pt x="772137" y="351035"/>
                </a:moveTo>
                <a:lnTo>
                  <a:pt x="692538" y="351035"/>
                </a:lnTo>
                <a:lnTo>
                  <a:pt x="693300" y="353448"/>
                </a:lnTo>
                <a:lnTo>
                  <a:pt x="699077" y="372589"/>
                </a:lnTo>
                <a:lnTo>
                  <a:pt x="698761" y="371228"/>
                </a:lnTo>
                <a:lnTo>
                  <a:pt x="776919" y="371228"/>
                </a:lnTo>
                <a:lnTo>
                  <a:pt x="772675" y="352813"/>
                </a:lnTo>
                <a:lnTo>
                  <a:pt x="772137" y="351035"/>
                </a:lnTo>
                <a:close/>
              </a:path>
              <a:path w="858520" h="629285">
                <a:moveTo>
                  <a:pt x="693151" y="353054"/>
                </a:moveTo>
                <a:lnTo>
                  <a:pt x="693270" y="353448"/>
                </a:lnTo>
                <a:lnTo>
                  <a:pt x="693151" y="353054"/>
                </a:lnTo>
                <a:close/>
              </a:path>
              <a:path w="858520" h="629285">
                <a:moveTo>
                  <a:pt x="692538" y="351035"/>
                </a:moveTo>
                <a:lnTo>
                  <a:pt x="693151" y="353054"/>
                </a:lnTo>
                <a:lnTo>
                  <a:pt x="693300" y="353448"/>
                </a:lnTo>
                <a:lnTo>
                  <a:pt x="692538" y="351035"/>
                </a:lnTo>
                <a:close/>
              </a:path>
              <a:path w="858520" h="629285">
                <a:moveTo>
                  <a:pt x="685109" y="331853"/>
                </a:moveTo>
                <a:lnTo>
                  <a:pt x="693151" y="353054"/>
                </a:lnTo>
                <a:lnTo>
                  <a:pt x="692538" y="351035"/>
                </a:lnTo>
                <a:lnTo>
                  <a:pt x="772137" y="351035"/>
                </a:lnTo>
                <a:lnTo>
                  <a:pt x="766941" y="333890"/>
                </a:lnTo>
                <a:lnTo>
                  <a:pt x="686061" y="333890"/>
                </a:lnTo>
                <a:lnTo>
                  <a:pt x="685109" y="331853"/>
                </a:lnTo>
                <a:close/>
              </a:path>
              <a:path w="858520" h="629285">
                <a:moveTo>
                  <a:pt x="684918" y="331350"/>
                </a:moveTo>
                <a:lnTo>
                  <a:pt x="685109" y="331853"/>
                </a:lnTo>
                <a:lnTo>
                  <a:pt x="686061" y="333890"/>
                </a:lnTo>
                <a:lnTo>
                  <a:pt x="684918" y="331350"/>
                </a:lnTo>
                <a:close/>
              </a:path>
              <a:path w="858520" h="629285">
                <a:moveTo>
                  <a:pt x="766171" y="331350"/>
                </a:moveTo>
                <a:lnTo>
                  <a:pt x="684918" y="331350"/>
                </a:lnTo>
                <a:lnTo>
                  <a:pt x="686061" y="333890"/>
                </a:lnTo>
                <a:lnTo>
                  <a:pt x="766941" y="333890"/>
                </a:lnTo>
                <a:lnTo>
                  <a:pt x="766171" y="331350"/>
                </a:lnTo>
                <a:close/>
              </a:path>
              <a:path w="858520" h="629285">
                <a:moveTo>
                  <a:pt x="759242" y="312427"/>
                </a:moveTo>
                <a:lnTo>
                  <a:pt x="676028" y="312427"/>
                </a:lnTo>
                <a:lnTo>
                  <a:pt x="677552" y="315475"/>
                </a:lnTo>
                <a:lnTo>
                  <a:pt x="685109" y="331853"/>
                </a:lnTo>
                <a:lnTo>
                  <a:pt x="684918" y="331350"/>
                </a:lnTo>
                <a:lnTo>
                  <a:pt x="766171" y="331350"/>
                </a:lnTo>
                <a:lnTo>
                  <a:pt x="765055" y="327667"/>
                </a:lnTo>
                <a:lnTo>
                  <a:pt x="759242" y="312427"/>
                </a:lnTo>
                <a:close/>
              </a:path>
              <a:path w="858520" h="629285">
                <a:moveTo>
                  <a:pt x="677015" y="314537"/>
                </a:moveTo>
                <a:lnTo>
                  <a:pt x="677453" y="315475"/>
                </a:lnTo>
                <a:lnTo>
                  <a:pt x="677015" y="314537"/>
                </a:lnTo>
                <a:close/>
              </a:path>
              <a:path w="858520" h="629285">
                <a:moveTo>
                  <a:pt x="676028" y="312427"/>
                </a:moveTo>
                <a:lnTo>
                  <a:pt x="677015" y="314537"/>
                </a:lnTo>
                <a:lnTo>
                  <a:pt x="677552" y="315475"/>
                </a:lnTo>
                <a:lnTo>
                  <a:pt x="676028" y="312427"/>
                </a:lnTo>
                <a:close/>
              </a:path>
              <a:path w="858520" h="629285">
                <a:moveTo>
                  <a:pt x="751752" y="294647"/>
                </a:moveTo>
                <a:lnTo>
                  <a:pt x="665614" y="294647"/>
                </a:lnTo>
                <a:lnTo>
                  <a:pt x="667265" y="297314"/>
                </a:lnTo>
                <a:lnTo>
                  <a:pt x="677015" y="314537"/>
                </a:lnTo>
                <a:lnTo>
                  <a:pt x="676028" y="312427"/>
                </a:lnTo>
                <a:lnTo>
                  <a:pt x="759242" y="312427"/>
                </a:lnTo>
                <a:lnTo>
                  <a:pt x="755657" y="303029"/>
                </a:lnTo>
                <a:lnTo>
                  <a:pt x="751752" y="294647"/>
                </a:lnTo>
                <a:close/>
              </a:path>
              <a:path w="858520" h="629285">
                <a:moveTo>
                  <a:pt x="666554" y="296287"/>
                </a:moveTo>
                <a:lnTo>
                  <a:pt x="667143" y="297314"/>
                </a:lnTo>
                <a:lnTo>
                  <a:pt x="666554" y="296287"/>
                </a:lnTo>
                <a:close/>
              </a:path>
              <a:path w="858520" h="629285">
                <a:moveTo>
                  <a:pt x="665614" y="294647"/>
                </a:moveTo>
                <a:lnTo>
                  <a:pt x="666554" y="296287"/>
                </a:lnTo>
                <a:lnTo>
                  <a:pt x="667265" y="297314"/>
                </a:lnTo>
                <a:lnTo>
                  <a:pt x="665614" y="294647"/>
                </a:lnTo>
                <a:close/>
              </a:path>
              <a:path w="858520" h="629285">
                <a:moveTo>
                  <a:pt x="743624" y="277502"/>
                </a:moveTo>
                <a:lnTo>
                  <a:pt x="653549" y="277502"/>
                </a:lnTo>
                <a:lnTo>
                  <a:pt x="655327" y="279915"/>
                </a:lnTo>
                <a:lnTo>
                  <a:pt x="666554" y="296287"/>
                </a:lnTo>
                <a:lnTo>
                  <a:pt x="665614" y="294647"/>
                </a:lnTo>
                <a:lnTo>
                  <a:pt x="751752" y="294647"/>
                </a:lnTo>
                <a:lnTo>
                  <a:pt x="744354" y="278772"/>
                </a:lnTo>
                <a:lnTo>
                  <a:pt x="743624" y="277502"/>
                </a:lnTo>
                <a:close/>
              </a:path>
              <a:path w="858520" h="629285">
                <a:moveTo>
                  <a:pt x="654546" y="278942"/>
                </a:moveTo>
                <a:lnTo>
                  <a:pt x="655220" y="279915"/>
                </a:lnTo>
                <a:lnTo>
                  <a:pt x="654546" y="278942"/>
                </a:lnTo>
                <a:close/>
              </a:path>
              <a:path w="858520" h="629285">
                <a:moveTo>
                  <a:pt x="653549" y="277502"/>
                </a:moveTo>
                <a:lnTo>
                  <a:pt x="654546" y="278942"/>
                </a:lnTo>
                <a:lnTo>
                  <a:pt x="655327" y="279915"/>
                </a:lnTo>
                <a:lnTo>
                  <a:pt x="653549" y="277502"/>
                </a:lnTo>
                <a:close/>
              </a:path>
              <a:path w="858520" h="629285">
                <a:moveTo>
                  <a:pt x="734272" y="261246"/>
                </a:moveTo>
                <a:lnTo>
                  <a:pt x="640341" y="261246"/>
                </a:lnTo>
                <a:lnTo>
                  <a:pt x="642119" y="263405"/>
                </a:lnTo>
                <a:lnTo>
                  <a:pt x="654546" y="278942"/>
                </a:lnTo>
                <a:lnTo>
                  <a:pt x="653549" y="277502"/>
                </a:lnTo>
                <a:lnTo>
                  <a:pt x="743624" y="277502"/>
                </a:lnTo>
                <a:lnTo>
                  <a:pt x="734272" y="261246"/>
                </a:lnTo>
                <a:close/>
              </a:path>
              <a:path w="858520" h="629285">
                <a:moveTo>
                  <a:pt x="641800" y="263064"/>
                </a:moveTo>
                <a:lnTo>
                  <a:pt x="642075" y="263405"/>
                </a:lnTo>
                <a:lnTo>
                  <a:pt x="641800" y="263064"/>
                </a:lnTo>
                <a:close/>
              </a:path>
              <a:path w="858520" h="629285">
                <a:moveTo>
                  <a:pt x="640341" y="261246"/>
                </a:moveTo>
                <a:lnTo>
                  <a:pt x="641800" y="263064"/>
                </a:lnTo>
                <a:lnTo>
                  <a:pt x="642119" y="263405"/>
                </a:lnTo>
                <a:lnTo>
                  <a:pt x="640341" y="261246"/>
                </a:lnTo>
                <a:close/>
              </a:path>
              <a:path w="858520" h="629285">
                <a:moveTo>
                  <a:pt x="724459" y="246006"/>
                </a:moveTo>
                <a:lnTo>
                  <a:pt x="625863" y="246006"/>
                </a:lnTo>
                <a:lnTo>
                  <a:pt x="641800" y="263064"/>
                </a:lnTo>
                <a:lnTo>
                  <a:pt x="640341" y="261246"/>
                </a:lnTo>
                <a:lnTo>
                  <a:pt x="734272" y="261246"/>
                </a:lnTo>
                <a:lnTo>
                  <a:pt x="730765" y="255150"/>
                </a:lnTo>
                <a:lnTo>
                  <a:pt x="724459" y="246006"/>
                </a:lnTo>
                <a:close/>
              </a:path>
              <a:path w="858520" h="629285">
                <a:moveTo>
                  <a:pt x="714187" y="231401"/>
                </a:moveTo>
                <a:lnTo>
                  <a:pt x="610242" y="231401"/>
                </a:lnTo>
                <a:lnTo>
                  <a:pt x="627514" y="247784"/>
                </a:lnTo>
                <a:lnTo>
                  <a:pt x="625863" y="246006"/>
                </a:lnTo>
                <a:lnTo>
                  <a:pt x="724459" y="246006"/>
                </a:lnTo>
                <a:lnTo>
                  <a:pt x="715422" y="232925"/>
                </a:lnTo>
                <a:lnTo>
                  <a:pt x="714187" y="231401"/>
                </a:lnTo>
                <a:close/>
              </a:path>
              <a:path w="858520" h="629285">
                <a:moveTo>
                  <a:pt x="703063" y="217685"/>
                </a:moveTo>
                <a:lnTo>
                  <a:pt x="593605" y="217685"/>
                </a:lnTo>
                <a:lnTo>
                  <a:pt x="595383" y="219082"/>
                </a:lnTo>
                <a:lnTo>
                  <a:pt x="611766" y="232925"/>
                </a:lnTo>
                <a:lnTo>
                  <a:pt x="610242" y="231401"/>
                </a:lnTo>
                <a:lnTo>
                  <a:pt x="714187" y="231401"/>
                </a:lnTo>
                <a:lnTo>
                  <a:pt x="703063" y="217685"/>
                </a:lnTo>
                <a:close/>
              </a:path>
              <a:path w="858520" h="629285">
                <a:moveTo>
                  <a:pt x="129357" y="0"/>
                </a:moveTo>
                <a:lnTo>
                  <a:pt x="84081" y="2674"/>
                </a:lnTo>
                <a:lnTo>
                  <a:pt x="43322" y="22717"/>
                </a:lnTo>
                <a:lnTo>
                  <a:pt x="14422" y="55665"/>
                </a:lnTo>
                <a:lnTo>
                  <a:pt x="0" y="97043"/>
                </a:lnTo>
                <a:lnTo>
                  <a:pt x="2674" y="142374"/>
                </a:lnTo>
                <a:lnTo>
                  <a:pt x="22661" y="183062"/>
                </a:lnTo>
                <a:lnTo>
                  <a:pt x="55602" y="211939"/>
                </a:lnTo>
                <a:lnTo>
                  <a:pt x="96972" y="226385"/>
                </a:lnTo>
                <a:lnTo>
                  <a:pt x="142247" y="223781"/>
                </a:lnTo>
                <a:lnTo>
                  <a:pt x="183006" y="203721"/>
                </a:lnTo>
                <a:lnTo>
                  <a:pt x="211907" y="170743"/>
                </a:lnTo>
                <a:lnTo>
                  <a:pt x="219094" y="150121"/>
                </a:lnTo>
                <a:lnTo>
                  <a:pt x="122816" y="150121"/>
                </a:lnTo>
                <a:lnTo>
                  <a:pt x="103512" y="76334"/>
                </a:lnTo>
                <a:lnTo>
                  <a:pt x="206682" y="49469"/>
                </a:lnTo>
                <a:lnTo>
                  <a:pt x="203668" y="43322"/>
                </a:lnTo>
                <a:lnTo>
                  <a:pt x="170727" y="14422"/>
                </a:lnTo>
                <a:lnTo>
                  <a:pt x="129357" y="0"/>
                </a:lnTo>
                <a:close/>
              </a:path>
              <a:path w="858520" h="629285">
                <a:moveTo>
                  <a:pt x="594425" y="218373"/>
                </a:moveTo>
                <a:lnTo>
                  <a:pt x="595270" y="219082"/>
                </a:lnTo>
                <a:lnTo>
                  <a:pt x="594425" y="218373"/>
                </a:lnTo>
                <a:close/>
              </a:path>
              <a:path w="858520" h="629285">
                <a:moveTo>
                  <a:pt x="593605" y="217685"/>
                </a:moveTo>
                <a:lnTo>
                  <a:pt x="594425" y="218373"/>
                </a:lnTo>
                <a:lnTo>
                  <a:pt x="595383" y="219082"/>
                </a:lnTo>
                <a:lnTo>
                  <a:pt x="593605" y="217685"/>
                </a:lnTo>
                <a:close/>
              </a:path>
              <a:path w="858520" h="629285">
                <a:moveTo>
                  <a:pt x="576377" y="205018"/>
                </a:moveTo>
                <a:lnTo>
                  <a:pt x="594425" y="218373"/>
                </a:lnTo>
                <a:lnTo>
                  <a:pt x="593605" y="217685"/>
                </a:lnTo>
                <a:lnTo>
                  <a:pt x="703063" y="217685"/>
                </a:lnTo>
                <a:lnTo>
                  <a:pt x="698634" y="212224"/>
                </a:lnTo>
                <a:lnTo>
                  <a:pt x="692782" y="206001"/>
                </a:lnTo>
                <a:lnTo>
                  <a:pt x="577857" y="206001"/>
                </a:lnTo>
                <a:lnTo>
                  <a:pt x="576377" y="205018"/>
                </a:lnTo>
                <a:close/>
              </a:path>
              <a:path w="858520" h="629285">
                <a:moveTo>
                  <a:pt x="691827" y="204985"/>
                </a:moveTo>
                <a:lnTo>
                  <a:pt x="576333" y="204985"/>
                </a:lnTo>
                <a:lnTo>
                  <a:pt x="577857" y="206001"/>
                </a:lnTo>
                <a:lnTo>
                  <a:pt x="692782" y="206001"/>
                </a:lnTo>
                <a:lnTo>
                  <a:pt x="691827" y="204985"/>
                </a:lnTo>
                <a:close/>
              </a:path>
              <a:path w="858520" h="629285">
                <a:moveTo>
                  <a:pt x="680465" y="192920"/>
                </a:moveTo>
                <a:lnTo>
                  <a:pt x="558172" y="192920"/>
                </a:lnTo>
                <a:lnTo>
                  <a:pt x="559569" y="193809"/>
                </a:lnTo>
                <a:lnTo>
                  <a:pt x="576377" y="205018"/>
                </a:lnTo>
                <a:lnTo>
                  <a:pt x="691827" y="204985"/>
                </a:lnTo>
                <a:lnTo>
                  <a:pt x="680465" y="192920"/>
                </a:lnTo>
                <a:close/>
              </a:path>
              <a:path w="858520" h="629285">
                <a:moveTo>
                  <a:pt x="558878" y="193390"/>
                </a:moveTo>
                <a:lnTo>
                  <a:pt x="559510" y="193809"/>
                </a:lnTo>
                <a:lnTo>
                  <a:pt x="558878" y="193390"/>
                </a:lnTo>
                <a:close/>
              </a:path>
              <a:path w="858520" h="629285">
                <a:moveTo>
                  <a:pt x="558172" y="192920"/>
                </a:moveTo>
                <a:lnTo>
                  <a:pt x="558878" y="193390"/>
                </a:lnTo>
                <a:lnTo>
                  <a:pt x="559569" y="193809"/>
                </a:lnTo>
                <a:lnTo>
                  <a:pt x="558172" y="192920"/>
                </a:lnTo>
                <a:close/>
              </a:path>
              <a:path w="858520" h="629285">
                <a:moveTo>
                  <a:pt x="668441" y="181617"/>
                </a:moveTo>
                <a:lnTo>
                  <a:pt x="539503" y="181617"/>
                </a:lnTo>
                <a:lnTo>
                  <a:pt x="541027" y="182506"/>
                </a:lnTo>
                <a:lnTo>
                  <a:pt x="558878" y="193390"/>
                </a:lnTo>
                <a:lnTo>
                  <a:pt x="558172" y="192920"/>
                </a:lnTo>
                <a:lnTo>
                  <a:pt x="680465" y="192920"/>
                </a:lnTo>
                <a:lnTo>
                  <a:pt x="668441" y="181617"/>
                </a:lnTo>
                <a:close/>
              </a:path>
              <a:path w="858520" h="629285">
                <a:moveTo>
                  <a:pt x="540421" y="182175"/>
                </a:moveTo>
                <a:lnTo>
                  <a:pt x="540967" y="182506"/>
                </a:lnTo>
                <a:lnTo>
                  <a:pt x="540421" y="182175"/>
                </a:lnTo>
                <a:close/>
              </a:path>
              <a:path w="858520" h="629285">
                <a:moveTo>
                  <a:pt x="539503" y="181617"/>
                </a:moveTo>
                <a:lnTo>
                  <a:pt x="540421" y="182175"/>
                </a:lnTo>
                <a:lnTo>
                  <a:pt x="541027" y="182506"/>
                </a:lnTo>
                <a:lnTo>
                  <a:pt x="539503" y="181617"/>
                </a:lnTo>
                <a:close/>
              </a:path>
              <a:path w="858520" h="629285">
                <a:moveTo>
                  <a:pt x="656984" y="171330"/>
                </a:moveTo>
                <a:lnTo>
                  <a:pt x="520580" y="171330"/>
                </a:lnTo>
                <a:lnTo>
                  <a:pt x="540421" y="182175"/>
                </a:lnTo>
                <a:lnTo>
                  <a:pt x="539503" y="181617"/>
                </a:lnTo>
                <a:lnTo>
                  <a:pt x="668441" y="181617"/>
                </a:lnTo>
                <a:lnTo>
                  <a:pt x="661550" y="175140"/>
                </a:lnTo>
                <a:lnTo>
                  <a:pt x="656984" y="171330"/>
                </a:lnTo>
                <a:close/>
              </a:path>
              <a:path w="858520" h="629285">
                <a:moveTo>
                  <a:pt x="645417" y="161678"/>
                </a:moveTo>
                <a:lnTo>
                  <a:pt x="501149" y="161678"/>
                </a:lnTo>
                <a:lnTo>
                  <a:pt x="521723" y="171965"/>
                </a:lnTo>
                <a:lnTo>
                  <a:pt x="520580" y="171330"/>
                </a:lnTo>
                <a:lnTo>
                  <a:pt x="656984" y="171330"/>
                </a:lnTo>
                <a:lnTo>
                  <a:pt x="645417" y="161678"/>
                </a:lnTo>
                <a:close/>
              </a:path>
              <a:path w="858520" h="629285">
                <a:moveTo>
                  <a:pt x="633913" y="152788"/>
                </a:moveTo>
                <a:lnTo>
                  <a:pt x="481591" y="152788"/>
                </a:lnTo>
                <a:lnTo>
                  <a:pt x="502292" y="162313"/>
                </a:lnTo>
                <a:lnTo>
                  <a:pt x="501149" y="161678"/>
                </a:lnTo>
                <a:lnTo>
                  <a:pt x="645417" y="161678"/>
                </a:lnTo>
                <a:lnTo>
                  <a:pt x="641611" y="158503"/>
                </a:lnTo>
                <a:lnTo>
                  <a:pt x="633913" y="152788"/>
                </a:lnTo>
                <a:close/>
              </a:path>
              <a:path w="858520" h="629285">
                <a:moveTo>
                  <a:pt x="462160" y="144914"/>
                </a:moveTo>
                <a:lnTo>
                  <a:pt x="482734" y="153423"/>
                </a:lnTo>
                <a:lnTo>
                  <a:pt x="481591" y="152788"/>
                </a:lnTo>
                <a:lnTo>
                  <a:pt x="633913" y="152788"/>
                </a:lnTo>
                <a:lnTo>
                  <a:pt x="623819" y="145295"/>
                </a:lnTo>
                <a:lnTo>
                  <a:pt x="463303" y="145295"/>
                </a:lnTo>
                <a:lnTo>
                  <a:pt x="462160" y="144914"/>
                </a:lnTo>
                <a:close/>
              </a:path>
              <a:path w="858520" h="629285">
                <a:moveTo>
                  <a:pt x="206682" y="49469"/>
                </a:moveTo>
                <a:lnTo>
                  <a:pt x="103512" y="76334"/>
                </a:lnTo>
                <a:lnTo>
                  <a:pt x="122816" y="150121"/>
                </a:lnTo>
                <a:lnTo>
                  <a:pt x="225968" y="123246"/>
                </a:lnTo>
                <a:lnTo>
                  <a:pt x="223654" y="84081"/>
                </a:lnTo>
                <a:lnTo>
                  <a:pt x="206682" y="49469"/>
                </a:lnTo>
                <a:close/>
              </a:path>
              <a:path w="858520" h="629285">
                <a:moveTo>
                  <a:pt x="225968" y="123246"/>
                </a:moveTo>
                <a:lnTo>
                  <a:pt x="122816" y="150121"/>
                </a:lnTo>
                <a:lnTo>
                  <a:pt x="219094" y="150121"/>
                </a:lnTo>
                <a:lnTo>
                  <a:pt x="226329" y="129359"/>
                </a:lnTo>
                <a:lnTo>
                  <a:pt x="225968" y="123246"/>
                </a:lnTo>
                <a:close/>
              </a:path>
              <a:path w="858520" h="629285">
                <a:moveTo>
                  <a:pt x="442856" y="137548"/>
                </a:moveTo>
                <a:lnTo>
                  <a:pt x="463303" y="145295"/>
                </a:lnTo>
                <a:lnTo>
                  <a:pt x="623819" y="145295"/>
                </a:lnTo>
                <a:lnTo>
                  <a:pt x="620910" y="143136"/>
                </a:lnTo>
                <a:lnTo>
                  <a:pt x="613123" y="137929"/>
                </a:lnTo>
                <a:lnTo>
                  <a:pt x="443999" y="137929"/>
                </a:lnTo>
                <a:lnTo>
                  <a:pt x="442856" y="137548"/>
                </a:lnTo>
                <a:close/>
              </a:path>
              <a:path w="858520" h="629285">
                <a:moveTo>
                  <a:pt x="602867" y="131071"/>
                </a:moveTo>
                <a:lnTo>
                  <a:pt x="424060" y="131071"/>
                </a:lnTo>
                <a:lnTo>
                  <a:pt x="443999" y="137929"/>
                </a:lnTo>
                <a:lnTo>
                  <a:pt x="613123" y="137929"/>
                </a:lnTo>
                <a:lnTo>
                  <a:pt x="602867" y="131071"/>
                </a:lnTo>
                <a:close/>
              </a:path>
              <a:path w="858520" h="629285">
                <a:moveTo>
                  <a:pt x="405391" y="125229"/>
                </a:moveTo>
                <a:lnTo>
                  <a:pt x="424822" y="131452"/>
                </a:lnTo>
                <a:lnTo>
                  <a:pt x="424060" y="131071"/>
                </a:lnTo>
                <a:lnTo>
                  <a:pt x="602867" y="131071"/>
                </a:lnTo>
                <a:lnTo>
                  <a:pt x="599828" y="129039"/>
                </a:lnTo>
                <a:lnTo>
                  <a:pt x="593959" y="125483"/>
                </a:lnTo>
                <a:lnTo>
                  <a:pt x="406407" y="125483"/>
                </a:lnTo>
                <a:lnTo>
                  <a:pt x="405391" y="125229"/>
                </a:lnTo>
                <a:close/>
              </a:path>
              <a:path w="858520" h="629285">
                <a:moveTo>
                  <a:pt x="584946" y="120022"/>
                </a:moveTo>
                <a:lnTo>
                  <a:pt x="387738" y="120022"/>
                </a:lnTo>
                <a:lnTo>
                  <a:pt x="389516" y="120530"/>
                </a:lnTo>
                <a:lnTo>
                  <a:pt x="406407" y="125483"/>
                </a:lnTo>
                <a:lnTo>
                  <a:pt x="593959" y="125483"/>
                </a:lnTo>
                <a:lnTo>
                  <a:pt x="584946" y="120022"/>
                </a:lnTo>
                <a:close/>
              </a:path>
              <a:path w="858520" h="629285">
                <a:moveTo>
                  <a:pt x="324365" y="35313"/>
                </a:moveTo>
                <a:lnTo>
                  <a:pt x="283090" y="36837"/>
                </a:lnTo>
                <a:lnTo>
                  <a:pt x="243085" y="41790"/>
                </a:lnTo>
                <a:lnTo>
                  <a:pt x="206682" y="49469"/>
                </a:lnTo>
                <a:lnTo>
                  <a:pt x="223654" y="84081"/>
                </a:lnTo>
                <a:lnTo>
                  <a:pt x="225968" y="123246"/>
                </a:lnTo>
                <a:lnTo>
                  <a:pt x="237854" y="120149"/>
                </a:lnTo>
                <a:lnTo>
                  <a:pt x="237370" y="120149"/>
                </a:lnTo>
                <a:lnTo>
                  <a:pt x="240291" y="119514"/>
                </a:lnTo>
                <a:lnTo>
                  <a:pt x="240887" y="119514"/>
                </a:lnTo>
                <a:lnTo>
                  <a:pt x="255658" y="116847"/>
                </a:lnTo>
                <a:lnTo>
                  <a:pt x="256116" y="116847"/>
                </a:lnTo>
                <a:lnTo>
                  <a:pt x="271876" y="114688"/>
                </a:lnTo>
                <a:lnTo>
                  <a:pt x="271660" y="114688"/>
                </a:lnTo>
                <a:lnTo>
                  <a:pt x="289163" y="112783"/>
                </a:lnTo>
                <a:lnTo>
                  <a:pt x="288551" y="112783"/>
                </a:lnTo>
                <a:lnTo>
                  <a:pt x="290329" y="112656"/>
                </a:lnTo>
                <a:lnTo>
                  <a:pt x="290640" y="112656"/>
                </a:lnTo>
                <a:lnTo>
                  <a:pt x="307347" y="111640"/>
                </a:lnTo>
                <a:lnTo>
                  <a:pt x="315031" y="111640"/>
                </a:lnTo>
                <a:lnTo>
                  <a:pt x="324492" y="111513"/>
                </a:lnTo>
                <a:lnTo>
                  <a:pt x="322333" y="111386"/>
                </a:lnTo>
                <a:lnTo>
                  <a:pt x="569873" y="111386"/>
                </a:lnTo>
                <a:lnTo>
                  <a:pt x="534423" y="93225"/>
                </a:lnTo>
                <a:lnTo>
                  <a:pt x="490735" y="74175"/>
                </a:lnTo>
                <a:lnTo>
                  <a:pt x="448444" y="58935"/>
                </a:lnTo>
                <a:lnTo>
                  <a:pt x="408058" y="46616"/>
                </a:lnTo>
                <a:lnTo>
                  <a:pt x="366402" y="38234"/>
                </a:lnTo>
                <a:lnTo>
                  <a:pt x="345320" y="36075"/>
                </a:lnTo>
                <a:lnTo>
                  <a:pt x="324365" y="35313"/>
                </a:lnTo>
                <a:close/>
              </a:path>
              <a:path w="858520" h="629285">
                <a:moveTo>
                  <a:pt x="389308" y="120482"/>
                </a:moveTo>
                <a:lnTo>
                  <a:pt x="389475" y="120530"/>
                </a:lnTo>
                <a:lnTo>
                  <a:pt x="389308" y="120482"/>
                </a:lnTo>
                <a:close/>
              </a:path>
              <a:path w="858520" h="629285">
                <a:moveTo>
                  <a:pt x="372094" y="116445"/>
                </a:moveTo>
                <a:lnTo>
                  <a:pt x="389308" y="120482"/>
                </a:lnTo>
                <a:lnTo>
                  <a:pt x="387738" y="120022"/>
                </a:lnTo>
                <a:lnTo>
                  <a:pt x="584946" y="120022"/>
                </a:lnTo>
                <a:lnTo>
                  <a:pt x="579496" y="116720"/>
                </a:lnTo>
                <a:lnTo>
                  <a:pt x="373768" y="116720"/>
                </a:lnTo>
                <a:lnTo>
                  <a:pt x="372094" y="116445"/>
                </a:lnTo>
                <a:close/>
              </a:path>
              <a:path w="858520" h="629285">
                <a:moveTo>
                  <a:pt x="240291" y="119514"/>
                </a:moveTo>
                <a:lnTo>
                  <a:pt x="237370" y="120149"/>
                </a:lnTo>
                <a:lnTo>
                  <a:pt x="238946" y="119865"/>
                </a:lnTo>
                <a:lnTo>
                  <a:pt x="240291" y="119514"/>
                </a:lnTo>
                <a:close/>
              </a:path>
              <a:path w="858520" h="629285">
                <a:moveTo>
                  <a:pt x="238946" y="119865"/>
                </a:moveTo>
                <a:lnTo>
                  <a:pt x="237370" y="120149"/>
                </a:lnTo>
                <a:lnTo>
                  <a:pt x="237854" y="120149"/>
                </a:lnTo>
                <a:lnTo>
                  <a:pt x="238946" y="119865"/>
                </a:lnTo>
                <a:close/>
              </a:path>
              <a:path w="858520" h="629285">
                <a:moveTo>
                  <a:pt x="240887" y="119514"/>
                </a:moveTo>
                <a:lnTo>
                  <a:pt x="240291" y="119514"/>
                </a:lnTo>
                <a:lnTo>
                  <a:pt x="238946" y="119865"/>
                </a:lnTo>
                <a:lnTo>
                  <a:pt x="240887" y="119514"/>
                </a:lnTo>
                <a:close/>
              </a:path>
              <a:path w="858520" h="629285">
                <a:moveTo>
                  <a:pt x="256116" y="116847"/>
                </a:moveTo>
                <a:lnTo>
                  <a:pt x="255658" y="116847"/>
                </a:lnTo>
                <a:lnTo>
                  <a:pt x="254261" y="117101"/>
                </a:lnTo>
                <a:lnTo>
                  <a:pt x="256116" y="116847"/>
                </a:lnTo>
                <a:close/>
              </a:path>
              <a:path w="858520" h="629285">
                <a:moveTo>
                  <a:pt x="371101" y="116212"/>
                </a:moveTo>
                <a:lnTo>
                  <a:pt x="372094" y="116445"/>
                </a:lnTo>
                <a:lnTo>
                  <a:pt x="373768" y="116720"/>
                </a:lnTo>
                <a:lnTo>
                  <a:pt x="371101" y="116212"/>
                </a:lnTo>
                <a:close/>
              </a:path>
              <a:path w="858520" h="629285">
                <a:moveTo>
                  <a:pt x="578658" y="116212"/>
                </a:moveTo>
                <a:lnTo>
                  <a:pt x="371101" y="116212"/>
                </a:lnTo>
                <a:lnTo>
                  <a:pt x="373768" y="116720"/>
                </a:lnTo>
                <a:lnTo>
                  <a:pt x="579496" y="116720"/>
                </a:lnTo>
                <a:lnTo>
                  <a:pt x="578658" y="116212"/>
                </a:lnTo>
                <a:close/>
              </a:path>
              <a:path w="858520" h="629285">
                <a:moveTo>
                  <a:pt x="355580" y="113731"/>
                </a:moveTo>
                <a:lnTo>
                  <a:pt x="372094" y="116445"/>
                </a:lnTo>
                <a:lnTo>
                  <a:pt x="371101" y="116212"/>
                </a:lnTo>
                <a:lnTo>
                  <a:pt x="578658" y="116212"/>
                </a:lnTo>
                <a:lnTo>
                  <a:pt x="578238" y="115958"/>
                </a:lnTo>
                <a:lnTo>
                  <a:pt x="574520" y="113926"/>
                </a:lnTo>
                <a:lnTo>
                  <a:pt x="357512" y="113926"/>
                </a:lnTo>
                <a:lnTo>
                  <a:pt x="355580" y="113731"/>
                </a:lnTo>
                <a:close/>
              </a:path>
              <a:path w="858520" h="629285">
                <a:moveTo>
                  <a:pt x="272711" y="114574"/>
                </a:moveTo>
                <a:lnTo>
                  <a:pt x="271660" y="114688"/>
                </a:lnTo>
                <a:lnTo>
                  <a:pt x="271876" y="114688"/>
                </a:lnTo>
                <a:lnTo>
                  <a:pt x="272711" y="114574"/>
                </a:lnTo>
                <a:close/>
              </a:path>
              <a:path w="858520" h="629285">
                <a:moveTo>
                  <a:pt x="355226" y="113672"/>
                </a:moveTo>
                <a:lnTo>
                  <a:pt x="355580" y="113731"/>
                </a:lnTo>
                <a:lnTo>
                  <a:pt x="357512" y="113926"/>
                </a:lnTo>
                <a:lnTo>
                  <a:pt x="355226" y="113672"/>
                </a:lnTo>
                <a:close/>
              </a:path>
              <a:path w="858520" h="629285">
                <a:moveTo>
                  <a:pt x="574056" y="113672"/>
                </a:moveTo>
                <a:lnTo>
                  <a:pt x="355226" y="113672"/>
                </a:lnTo>
                <a:lnTo>
                  <a:pt x="357512" y="113926"/>
                </a:lnTo>
                <a:lnTo>
                  <a:pt x="574520" y="113926"/>
                </a:lnTo>
                <a:lnTo>
                  <a:pt x="574056" y="113672"/>
                </a:lnTo>
                <a:close/>
              </a:path>
              <a:path w="858520" h="629285">
                <a:moveTo>
                  <a:pt x="339196" y="112070"/>
                </a:moveTo>
                <a:lnTo>
                  <a:pt x="355580" y="113731"/>
                </a:lnTo>
                <a:lnTo>
                  <a:pt x="355226" y="113672"/>
                </a:lnTo>
                <a:lnTo>
                  <a:pt x="574056" y="113672"/>
                </a:lnTo>
                <a:lnTo>
                  <a:pt x="571267" y="112148"/>
                </a:lnTo>
                <a:lnTo>
                  <a:pt x="341129" y="112148"/>
                </a:lnTo>
                <a:lnTo>
                  <a:pt x="339196" y="112070"/>
                </a:lnTo>
                <a:close/>
              </a:path>
              <a:path w="858520" h="629285">
                <a:moveTo>
                  <a:pt x="290329" y="112656"/>
                </a:moveTo>
                <a:lnTo>
                  <a:pt x="288551" y="112783"/>
                </a:lnTo>
                <a:lnTo>
                  <a:pt x="289936" y="112699"/>
                </a:lnTo>
                <a:lnTo>
                  <a:pt x="290329" y="112656"/>
                </a:lnTo>
                <a:close/>
              </a:path>
              <a:path w="858520" h="629285">
                <a:moveTo>
                  <a:pt x="289936" y="112699"/>
                </a:moveTo>
                <a:lnTo>
                  <a:pt x="288551" y="112783"/>
                </a:lnTo>
                <a:lnTo>
                  <a:pt x="289163" y="112783"/>
                </a:lnTo>
                <a:lnTo>
                  <a:pt x="289936" y="112699"/>
                </a:lnTo>
                <a:close/>
              </a:path>
              <a:path w="858520" h="629285">
                <a:moveTo>
                  <a:pt x="290640" y="112656"/>
                </a:moveTo>
                <a:lnTo>
                  <a:pt x="290329" y="112656"/>
                </a:lnTo>
                <a:lnTo>
                  <a:pt x="289936" y="112699"/>
                </a:lnTo>
                <a:lnTo>
                  <a:pt x="290640" y="112656"/>
                </a:lnTo>
                <a:close/>
              </a:path>
              <a:path w="858520" h="629285">
                <a:moveTo>
                  <a:pt x="338716" y="112021"/>
                </a:moveTo>
                <a:lnTo>
                  <a:pt x="339196" y="112070"/>
                </a:lnTo>
                <a:lnTo>
                  <a:pt x="341129" y="112148"/>
                </a:lnTo>
                <a:lnTo>
                  <a:pt x="338716" y="112021"/>
                </a:lnTo>
                <a:close/>
              </a:path>
              <a:path w="858520" h="629285">
                <a:moveTo>
                  <a:pt x="571035" y="112021"/>
                </a:moveTo>
                <a:lnTo>
                  <a:pt x="338716" y="112021"/>
                </a:lnTo>
                <a:lnTo>
                  <a:pt x="341129" y="112148"/>
                </a:lnTo>
                <a:lnTo>
                  <a:pt x="571267" y="112148"/>
                </a:lnTo>
                <a:lnTo>
                  <a:pt x="571035" y="112021"/>
                </a:lnTo>
                <a:close/>
              </a:path>
              <a:path w="858520" h="629285">
                <a:moveTo>
                  <a:pt x="569873" y="111386"/>
                </a:moveTo>
                <a:lnTo>
                  <a:pt x="322333" y="111386"/>
                </a:lnTo>
                <a:lnTo>
                  <a:pt x="339196" y="112070"/>
                </a:lnTo>
                <a:lnTo>
                  <a:pt x="338716" y="112021"/>
                </a:lnTo>
                <a:lnTo>
                  <a:pt x="571035" y="112021"/>
                </a:lnTo>
                <a:lnTo>
                  <a:pt x="569873" y="111386"/>
                </a:lnTo>
                <a:close/>
              </a:path>
              <a:path w="858520" h="629285">
                <a:moveTo>
                  <a:pt x="315031" y="111640"/>
                </a:moveTo>
                <a:lnTo>
                  <a:pt x="307347" y="111640"/>
                </a:lnTo>
                <a:lnTo>
                  <a:pt x="305569" y="111767"/>
                </a:lnTo>
                <a:lnTo>
                  <a:pt x="315031" y="11164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594</Words>
  <Application>Microsoft Office PowerPoint</Application>
  <PresentationFormat>Custom</PresentationFormat>
  <Paragraphs>145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Menu utama e-filing sudah pernah mengisi dan belum terkirim</vt:lpstr>
      <vt:lpstr>PowerPoint Presentation</vt:lpstr>
      <vt:lpstr>PowerPoint Presentation</vt:lpstr>
      <vt:lpstr>PowerPoint Presentation</vt:lpstr>
      <vt:lpstr>Data Pribadi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WAJIB DIPERHATIKAN !!!</vt:lpstr>
      <vt:lpstr>-Tanah &amp; Bangunan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Tombol Aksi</vt:lpstr>
      <vt:lpstr>PowerPoint Presentation</vt:lpstr>
      <vt:lpstr>PowerPoint Presentation</vt:lpstr>
      <vt:lpstr>PowerPoint Presentation</vt:lpstr>
      <vt:lpstr>Penerimaan</vt:lpstr>
      <vt:lpstr>PowerPoint Presentation</vt:lpstr>
      <vt:lpstr>PowerPoint Presentation</vt:lpstr>
      <vt:lpstr>PowerPoint Presentation</vt:lpstr>
      <vt:lpstr>Pengeluaran</vt:lpstr>
      <vt:lpstr>PowerPoint Presentation</vt:lpstr>
      <vt:lpstr>PowerPoint Presentation</vt:lpstr>
      <vt:lpstr>PowerPoint Presentation</vt:lpstr>
      <vt:lpstr>Lampiran  Penjualan/ Pelepasan</vt:lpstr>
      <vt:lpstr>PowerPoint Presentation</vt:lpstr>
      <vt:lpstr>PowerPoint Presentation</vt:lpstr>
      <vt:lpstr>Lampiran Fasilitas</vt:lpstr>
      <vt:lpstr>PowerPoint Presentation</vt:lpstr>
      <vt:lpstr>PowerPoint Presentation</vt:lpstr>
      <vt:lpstr>PowerPoint Presentation</vt:lpstr>
      <vt:lpstr>Edit Jenis Pelaporan</vt:lpstr>
      <vt:lpstr>PowerPoint Presentation</vt:lpstr>
      <vt:lpstr>Review Harta</vt:lpstr>
      <vt:lpstr>PowerPoint Presentation</vt:lpstr>
      <vt:lpstr>Cetak Ikhtisar Harta</vt:lpstr>
      <vt:lpstr>PowerPoint Presentation</vt:lpstr>
      <vt:lpstr>PowerPoint Presentation</vt:lpstr>
      <vt:lpstr>Kirim LHKPN</vt:lpstr>
      <vt:lpstr>PowerPoint Presentation</vt:lpstr>
      <vt:lpstr>PowerPoint Presentation</vt:lpstr>
      <vt:lpstr>PowerPoint Presentation</vt:lpstr>
      <vt:lpstr>PowerPoint Presentation</vt:lpstr>
      <vt:lpstr>Token Pengiriman  LHKPN via e-mail</vt:lpstr>
      <vt:lpstr>PowerPoint Presentation</vt:lpstr>
      <vt:lpstr>Cetak Surat Kuasa</vt:lpstr>
      <vt:lpstr>PowerPoint Presentation</vt:lpstr>
      <vt:lpstr>PowerPoint Presentation</vt:lpstr>
      <vt:lpstr>Tahap Akhir</vt:lpstr>
      <vt:lpstr>Gedung Merah Putih KPK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MbakIndras</dc:creator>
  <cp:lastModifiedBy>MbakIndras</cp:lastModifiedBy>
  <cp:revision>3</cp:revision>
  <dcterms:created xsi:type="dcterms:W3CDTF">2022-12-30T04:52:41Z</dcterms:created>
  <dcterms:modified xsi:type="dcterms:W3CDTF">2022-12-30T05:17:39Z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2019-03-04T00:00:00Z</vt:filetime>
  </property>
  <property fmtid="{D5CDD505-2E9C-101B-9397-08002B2CF9AE}" pid="3" name="Creator">
    <vt:lpwstr>pdftk 2.02 - www.pdftk.com</vt:lpwstr>
  </property>
  <property fmtid="{D5CDD505-2E9C-101B-9397-08002B2CF9AE}" pid="4" name="LastSaved">
    <vt:filetime>2022-12-30T00:00:00Z</vt:filetime>
  </property>
</Properties>
</file>