
<file path=[Content_Types].xml><?xml version="1.0" encoding="utf-8"?>
<Types xmlns="http://schemas.openxmlformats.org/package/2006/content-types">
  <Default Extension="png" ContentType="image/png"/>
  <Default Extension="jpg_large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78" r:id="rId2"/>
    <p:sldId id="257" r:id="rId3"/>
    <p:sldId id="279" r:id="rId4"/>
    <p:sldId id="258" r:id="rId5"/>
    <p:sldId id="259" r:id="rId6"/>
    <p:sldId id="280" r:id="rId7"/>
    <p:sldId id="260" r:id="rId8"/>
    <p:sldId id="269" r:id="rId9"/>
    <p:sldId id="281" r:id="rId10"/>
    <p:sldId id="284" r:id="rId11"/>
    <p:sldId id="283" r:id="rId12"/>
    <p:sldId id="266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8" r:id="rId26"/>
    <p:sldId id="299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264" r:id="rId39"/>
    <p:sldId id="275" r:id="rId40"/>
    <p:sldId id="273" r:id="rId41"/>
    <p:sldId id="313" r:id="rId42"/>
    <p:sldId id="314" r:id="rId43"/>
    <p:sldId id="315" r:id="rId44"/>
    <p:sldId id="271" r:id="rId45"/>
    <p:sldId id="316" r:id="rId46"/>
    <p:sldId id="317" r:id="rId47"/>
    <p:sldId id="274" r:id="rId48"/>
    <p:sldId id="318" r:id="rId49"/>
    <p:sldId id="319" r:id="rId50"/>
    <p:sldId id="320" r:id="rId51"/>
    <p:sldId id="321" r:id="rId52"/>
    <p:sldId id="322" r:id="rId53"/>
    <p:sldId id="324" r:id="rId54"/>
    <p:sldId id="325" r:id="rId55"/>
    <p:sldId id="323" r:id="rId56"/>
    <p:sldId id="326" r:id="rId57"/>
    <p:sldId id="327" r:id="rId58"/>
  </p:sldIdLst>
  <p:sldSz cx="12192000" cy="6858000"/>
  <p:notesSz cx="6889750" cy="10021888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796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FB7BA9-DDAE-4CE2-8233-41E2C73792E9}" type="doc">
      <dgm:prSet loTypeId="urn:microsoft.com/office/officeart/2005/8/layout/equation1" loCatId="process" qsTypeId="urn:microsoft.com/office/officeart/2005/8/quickstyle/3d3" qsCatId="3D" csTypeId="urn:microsoft.com/office/officeart/2005/8/colors/colorful3" csCatId="colorful" phldr="1"/>
      <dgm:spPr/>
    </dgm:pt>
    <dgm:pt modelId="{DE4FCA75-D918-4A4D-BC85-8DE8595718E8}">
      <dgm:prSet phldrT="[Text]" custT="1"/>
      <dgm:spPr/>
      <dgm:t>
        <a:bodyPr/>
        <a:lstStyle/>
        <a:p>
          <a:r>
            <a:rPr lang="id-ID" sz="1600" b="1" dirty="0" smtClean="0">
              <a:effectLst/>
            </a:rPr>
            <a:t>MILIK </a:t>
          </a:r>
          <a:r>
            <a:rPr lang="en-US" sz="2400" b="1" dirty="0" smtClean="0">
              <a:effectLst/>
            </a:rPr>
            <a:t>PN</a:t>
          </a:r>
          <a:endParaRPr lang="id-ID" sz="2400" b="1" dirty="0">
            <a:effectLst/>
          </a:endParaRPr>
        </a:p>
      </dgm:t>
    </dgm:pt>
    <dgm:pt modelId="{ED266446-2169-460F-8E32-C44AA534C7EB}" type="parTrans" cxnId="{3E6F908B-73F9-469A-BA74-0E044F1DA971}">
      <dgm:prSet/>
      <dgm:spPr/>
      <dgm:t>
        <a:bodyPr/>
        <a:lstStyle/>
        <a:p>
          <a:endParaRPr lang="id-ID">
            <a:solidFill>
              <a:schemeClr val="bg2">
                <a:lumMod val="90000"/>
                <a:lumOff val="10000"/>
              </a:schemeClr>
            </a:solidFill>
            <a:effectLst/>
          </a:endParaRPr>
        </a:p>
      </dgm:t>
    </dgm:pt>
    <dgm:pt modelId="{CB9F1F13-39D6-4D76-B708-F6D704039178}" type="sibTrans" cxnId="{3E6F908B-73F9-469A-BA74-0E044F1DA971}">
      <dgm:prSet/>
      <dgm:spPr/>
      <dgm:t>
        <a:bodyPr/>
        <a:lstStyle/>
        <a:p>
          <a:endParaRPr lang="id-ID">
            <a:solidFill>
              <a:schemeClr val="bg2">
                <a:lumMod val="90000"/>
                <a:lumOff val="10000"/>
              </a:schemeClr>
            </a:solidFill>
            <a:effectLst/>
          </a:endParaRPr>
        </a:p>
      </dgm:t>
    </dgm:pt>
    <dgm:pt modelId="{D8CDBB94-F6C9-4E4D-990D-79A2C2ABC727}">
      <dgm:prSet phldrT="[Text]" custT="1"/>
      <dgm:spPr/>
      <dgm:t>
        <a:bodyPr/>
        <a:lstStyle/>
        <a:p>
          <a:r>
            <a:rPr lang="id-ID" sz="1400" b="1" dirty="0" smtClean="0">
              <a:effectLst/>
            </a:rPr>
            <a:t>MILIK </a:t>
          </a:r>
          <a:r>
            <a:rPr lang="en-US" sz="1600" b="1" dirty="0" smtClean="0">
              <a:effectLst/>
            </a:rPr>
            <a:t>SUAMI / ISTRI</a:t>
          </a:r>
          <a:endParaRPr lang="id-ID" sz="1050" b="1" dirty="0">
            <a:effectLst/>
          </a:endParaRPr>
        </a:p>
      </dgm:t>
    </dgm:pt>
    <dgm:pt modelId="{3097C9AC-0D64-4241-B3A4-D8BEBD28BCF5}" type="parTrans" cxnId="{4C8D8AEB-2F48-499C-9A9F-0CA7F80417B4}">
      <dgm:prSet/>
      <dgm:spPr/>
      <dgm:t>
        <a:bodyPr/>
        <a:lstStyle/>
        <a:p>
          <a:endParaRPr lang="id-ID">
            <a:solidFill>
              <a:schemeClr val="bg2">
                <a:lumMod val="90000"/>
                <a:lumOff val="10000"/>
              </a:schemeClr>
            </a:solidFill>
            <a:effectLst/>
          </a:endParaRPr>
        </a:p>
      </dgm:t>
    </dgm:pt>
    <dgm:pt modelId="{F66D87A1-4D30-4902-A0FC-7427026B85BD}" type="sibTrans" cxnId="{4C8D8AEB-2F48-499C-9A9F-0CA7F80417B4}">
      <dgm:prSet/>
      <dgm:spPr/>
      <dgm:t>
        <a:bodyPr/>
        <a:lstStyle/>
        <a:p>
          <a:endParaRPr lang="id-ID">
            <a:solidFill>
              <a:schemeClr val="bg2">
                <a:lumMod val="90000"/>
                <a:lumOff val="10000"/>
              </a:schemeClr>
            </a:solidFill>
            <a:effectLst/>
          </a:endParaRPr>
        </a:p>
      </dgm:t>
    </dgm:pt>
    <dgm:pt modelId="{F83A195A-EEF4-4D39-A8CF-2F7E6A558985}">
      <dgm:prSet phldrT="[Text]" custT="1"/>
      <dgm:spPr/>
      <dgm:t>
        <a:bodyPr/>
        <a:lstStyle/>
        <a:p>
          <a:r>
            <a:rPr lang="en-US" sz="2800" b="1" smtClean="0">
              <a:effectLst/>
            </a:rPr>
            <a:t>HARTA</a:t>
          </a:r>
          <a:r>
            <a:rPr lang="en-US" sz="2800" smtClean="0">
              <a:effectLst/>
            </a:rPr>
            <a:t> </a:t>
          </a:r>
          <a:r>
            <a:rPr lang="en-US" sz="2000" smtClean="0">
              <a:effectLst/>
            </a:rPr>
            <a:t>KEKAYAAN</a:t>
          </a:r>
          <a:endParaRPr lang="id-ID" sz="2000" smtClean="0">
            <a:effectLst/>
          </a:endParaRPr>
        </a:p>
        <a:p>
          <a:r>
            <a:rPr lang="id-ID" sz="2800" b="1" smtClean="0">
              <a:effectLst/>
            </a:rPr>
            <a:t>PN</a:t>
          </a:r>
          <a:endParaRPr lang="id-ID" sz="2000" b="1" dirty="0">
            <a:effectLst/>
          </a:endParaRPr>
        </a:p>
      </dgm:t>
    </dgm:pt>
    <dgm:pt modelId="{62BDE8DA-B207-4C62-85AE-08F3F060BADC}" type="parTrans" cxnId="{BDE0D3F7-21BE-4501-B882-C3266E1D56D9}">
      <dgm:prSet/>
      <dgm:spPr/>
      <dgm:t>
        <a:bodyPr/>
        <a:lstStyle/>
        <a:p>
          <a:endParaRPr lang="id-ID">
            <a:solidFill>
              <a:schemeClr val="bg2">
                <a:lumMod val="90000"/>
                <a:lumOff val="10000"/>
              </a:schemeClr>
            </a:solidFill>
            <a:effectLst/>
          </a:endParaRPr>
        </a:p>
      </dgm:t>
    </dgm:pt>
    <dgm:pt modelId="{0C3CFBC0-C7D6-44C7-AD16-4700A54750DE}" type="sibTrans" cxnId="{BDE0D3F7-21BE-4501-B882-C3266E1D56D9}">
      <dgm:prSet/>
      <dgm:spPr/>
      <dgm:t>
        <a:bodyPr/>
        <a:lstStyle/>
        <a:p>
          <a:endParaRPr lang="id-ID">
            <a:solidFill>
              <a:schemeClr val="bg2">
                <a:lumMod val="90000"/>
                <a:lumOff val="10000"/>
              </a:schemeClr>
            </a:solidFill>
            <a:effectLst/>
          </a:endParaRPr>
        </a:p>
      </dgm:t>
    </dgm:pt>
    <dgm:pt modelId="{7546EF61-A297-4F1C-81F7-A163260E725D}">
      <dgm:prSet phldrT="[Text]" custT="1"/>
      <dgm:spPr/>
      <dgm:t>
        <a:bodyPr/>
        <a:lstStyle/>
        <a:p>
          <a:r>
            <a:rPr lang="id-ID" sz="1400" b="1" dirty="0" smtClean="0">
              <a:effectLst/>
            </a:rPr>
            <a:t>MILIK </a:t>
          </a:r>
          <a:r>
            <a:rPr lang="en-US" sz="2000" b="1" dirty="0" smtClean="0">
              <a:effectLst/>
            </a:rPr>
            <a:t>ANAK</a:t>
          </a:r>
          <a:r>
            <a:rPr lang="en-US" sz="2000" dirty="0" smtClean="0">
              <a:effectLst/>
            </a:rPr>
            <a:t> </a:t>
          </a:r>
          <a:r>
            <a:rPr lang="en-US" sz="900" dirty="0" smtClean="0">
              <a:effectLst/>
            </a:rPr>
            <a:t>TANGGUNGAN</a:t>
          </a:r>
          <a:endParaRPr lang="id-ID" sz="900" dirty="0">
            <a:effectLst/>
          </a:endParaRPr>
        </a:p>
      </dgm:t>
    </dgm:pt>
    <dgm:pt modelId="{1AD65358-D814-4789-A336-BCFD529D6563}" type="parTrans" cxnId="{1511F6FE-B406-43EF-854C-83D745C8B9B9}">
      <dgm:prSet/>
      <dgm:spPr/>
      <dgm:t>
        <a:bodyPr/>
        <a:lstStyle/>
        <a:p>
          <a:endParaRPr lang="id-ID">
            <a:solidFill>
              <a:schemeClr val="bg2">
                <a:lumMod val="90000"/>
                <a:lumOff val="10000"/>
              </a:schemeClr>
            </a:solidFill>
            <a:effectLst/>
          </a:endParaRPr>
        </a:p>
      </dgm:t>
    </dgm:pt>
    <dgm:pt modelId="{0B0EE971-EF1B-425E-8287-DD011450905E}" type="sibTrans" cxnId="{1511F6FE-B406-43EF-854C-83D745C8B9B9}">
      <dgm:prSet/>
      <dgm:spPr/>
      <dgm:t>
        <a:bodyPr/>
        <a:lstStyle/>
        <a:p>
          <a:endParaRPr lang="id-ID">
            <a:solidFill>
              <a:schemeClr val="bg2">
                <a:lumMod val="90000"/>
                <a:lumOff val="10000"/>
              </a:schemeClr>
            </a:solidFill>
            <a:effectLst/>
          </a:endParaRPr>
        </a:p>
      </dgm:t>
    </dgm:pt>
    <dgm:pt modelId="{52D37B55-0219-4071-A58B-00753CE898AF}" type="pres">
      <dgm:prSet presAssocID="{F9FB7BA9-DDAE-4CE2-8233-41E2C73792E9}" presName="linearFlow" presStyleCnt="0">
        <dgm:presLayoutVars>
          <dgm:dir/>
          <dgm:resizeHandles val="exact"/>
        </dgm:presLayoutVars>
      </dgm:prSet>
      <dgm:spPr/>
    </dgm:pt>
    <dgm:pt modelId="{D55B6282-0ACF-4A47-AF68-F19FEB7E7E6C}" type="pres">
      <dgm:prSet presAssocID="{DE4FCA75-D918-4A4D-BC85-8DE8595718E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F719384-BA58-41E1-942C-9E3829C44837}" type="pres">
      <dgm:prSet presAssocID="{CB9F1F13-39D6-4D76-B708-F6D704039178}" presName="spacerL" presStyleCnt="0"/>
      <dgm:spPr/>
    </dgm:pt>
    <dgm:pt modelId="{EF3DFCEE-B9ED-47C4-96AD-B9D0F4FD2CA2}" type="pres">
      <dgm:prSet presAssocID="{CB9F1F13-39D6-4D76-B708-F6D704039178}" presName="sibTrans" presStyleLbl="sibTrans2D1" presStyleIdx="0" presStyleCnt="3"/>
      <dgm:spPr/>
      <dgm:t>
        <a:bodyPr/>
        <a:lstStyle/>
        <a:p>
          <a:endParaRPr lang="id-ID"/>
        </a:p>
      </dgm:t>
    </dgm:pt>
    <dgm:pt modelId="{5AC282A3-1273-4426-9005-047C5E80BA6F}" type="pres">
      <dgm:prSet presAssocID="{CB9F1F13-39D6-4D76-B708-F6D704039178}" presName="spacerR" presStyleCnt="0"/>
      <dgm:spPr/>
    </dgm:pt>
    <dgm:pt modelId="{ABC3098E-85B8-4F9D-BD61-C2E2EB7DA12B}" type="pres">
      <dgm:prSet presAssocID="{D8CDBB94-F6C9-4E4D-990D-79A2C2ABC72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03DE7CA-5CCE-45A5-A2E2-49BA0ADBFE96}" type="pres">
      <dgm:prSet presAssocID="{F66D87A1-4D30-4902-A0FC-7427026B85BD}" presName="spacerL" presStyleCnt="0"/>
      <dgm:spPr/>
    </dgm:pt>
    <dgm:pt modelId="{855BDE83-3EDF-46CE-AC42-651CB759AAA2}" type="pres">
      <dgm:prSet presAssocID="{F66D87A1-4D30-4902-A0FC-7427026B85BD}" presName="sibTrans" presStyleLbl="sibTrans2D1" presStyleIdx="1" presStyleCnt="3"/>
      <dgm:spPr/>
      <dgm:t>
        <a:bodyPr/>
        <a:lstStyle/>
        <a:p>
          <a:endParaRPr lang="id-ID"/>
        </a:p>
      </dgm:t>
    </dgm:pt>
    <dgm:pt modelId="{669DB28D-19A7-4DA3-82B5-8C2A465248BF}" type="pres">
      <dgm:prSet presAssocID="{F66D87A1-4D30-4902-A0FC-7427026B85BD}" presName="spacerR" presStyleCnt="0"/>
      <dgm:spPr/>
    </dgm:pt>
    <dgm:pt modelId="{F96B3F95-961D-4C3D-8189-A4B826B5AB68}" type="pres">
      <dgm:prSet presAssocID="{7546EF61-A297-4F1C-81F7-A163260E725D}" presName="node" presStyleLbl="node1" presStyleIdx="2" presStyleCnt="4" custScaleX="125756" custScaleY="105667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C2080AC-469F-43AC-9B15-277E37F9653D}" type="pres">
      <dgm:prSet presAssocID="{0B0EE971-EF1B-425E-8287-DD011450905E}" presName="spacerL" presStyleCnt="0"/>
      <dgm:spPr/>
    </dgm:pt>
    <dgm:pt modelId="{3B5A462C-DEF0-48B5-A344-41AC8C9ED4B0}" type="pres">
      <dgm:prSet presAssocID="{0B0EE971-EF1B-425E-8287-DD011450905E}" presName="sibTrans" presStyleLbl="sibTrans2D1" presStyleIdx="2" presStyleCnt="3"/>
      <dgm:spPr/>
      <dgm:t>
        <a:bodyPr/>
        <a:lstStyle/>
        <a:p>
          <a:endParaRPr lang="id-ID"/>
        </a:p>
      </dgm:t>
    </dgm:pt>
    <dgm:pt modelId="{E86F1D8E-75B9-4FF4-982F-4DB76143FE34}" type="pres">
      <dgm:prSet presAssocID="{0B0EE971-EF1B-425E-8287-DD011450905E}" presName="spacerR" presStyleCnt="0"/>
      <dgm:spPr/>
    </dgm:pt>
    <dgm:pt modelId="{5F9439D0-8314-469A-AF79-0372D4277274}" type="pres">
      <dgm:prSet presAssocID="{F83A195A-EEF4-4D39-A8CF-2F7E6A558985}" presName="node" presStyleLbl="node1" presStyleIdx="3" presStyleCnt="4" custScaleX="204886" custScaleY="152452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4C8D8AEB-2F48-499C-9A9F-0CA7F80417B4}" srcId="{F9FB7BA9-DDAE-4CE2-8233-41E2C73792E9}" destId="{D8CDBB94-F6C9-4E4D-990D-79A2C2ABC727}" srcOrd="1" destOrd="0" parTransId="{3097C9AC-0D64-4241-B3A4-D8BEBD28BCF5}" sibTransId="{F66D87A1-4D30-4902-A0FC-7427026B85BD}"/>
    <dgm:cxn modelId="{EC5A50BB-CEDB-4F7F-91D8-38F183F33DF4}" type="presOf" srcId="{CB9F1F13-39D6-4D76-B708-F6D704039178}" destId="{EF3DFCEE-B9ED-47C4-96AD-B9D0F4FD2CA2}" srcOrd="0" destOrd="0" presId="urn:microsoft.com/office/officeart/2005/8/layout/equation1"/>
    <dgm:cxn modelId="{1511F6FE-B406-43EF-854C-83D745C8B9B9}" srcId="{F9FB7BA9-DDAE-4CE2-8233-41E2C73792E9}" destId="{7546EF61-A297-4F1C-81F7-A163260E725D}" srcOrd="2" destOrd="0" parTransId="{1AD65358-D814-4789-A336-BCFD529D6563}" sibTransId="{0B0EE971-EF1B-425E-8287-DD011450905E}"/>
    <dgm:cxn modelId="{3002E36E-5F82-4B7C-AD3E-3B6303C7C5DA}" type="presOf" srcId="{DE4FCA75-D918-4A4D-BC85-8DE8595718E8}" destId="{D55B6282-0ACF-4A47-AF68-F19FEB7E7E6C}" srcOrd="0" destOrd="0" presId="urn:microsoft.com/office/officeart/2005/8/layout/equation1"/>
    <dgm:cxn modelId="{3E6F908B-73F9-469A-BA74-0E044F1DA971}" srcId="{F9FB7BA9-DDAE-4CE2-8233-41E2C73792E9}" destId="{DE4FCA75-D918-4A4D-BC85-8DE8595718E8}" srcOrd="0" destOrd="0" parTransId="{ED266446-2169-460F-8E32-C44AA534C7EB}" sibTransId="{CB9F1F13-39D6-4D76-B708-F6D704039178}"/>
    <dgm:cxn modelId="{DFC7D15C-CFEE-4708-BE74-DB870F6BF36D}" type="presOf" srcId="{F66D87A1-4D30-4902-A0FC-7427026B85BD}" destId="{855BDE83-3EDF-46CE-AC42-651CB759AAA2}" srcOrd="0" destOrd="0" presId="urn:microsoft.com/office/officeart/2005/8/layout/equation1"/>
    <dgm:cxn modelId="{58CC669B-9EE8-4ED6-9D6A-E7BA98A01A3D}" type="presOf" srcId="{D8CDBB94-F6C9-4E4D-990D-79A2C2ABC727}" destId="{ABC3098E-85B8-4F9D-BD61-C2E2EB7DA12B}" srcOrd="0" destOrd="0" presId="urn:microsoft.com/office/officeart/2005/8/layout/equation1"/>
    <dgm:cxn modelId="{BDE0D3F7-21BE-4501-B882-C3266E1D56D9}" srcId="{F9FB7BA9-DDAE-4CE2-8233-41E2C73792E9}" destId="{F83A195A-EEF4-4D39-A8CF-2F7E6A558985}" srcOrd="3" destOrd="0" parTransId="{62BDE8DA-B207-4C62-85AE-08F3F060BADC}" sibTransId="{0C3CFBC0-C7D6-44C7-AD16-4700A54750DE}"/>
    <dgm:cxn modelId="{544049CC-0858-4EF0-8919-363C19C2D496}" type="presOf" srcId="{F83A195A-EEF4-4D39-A8CF-2F7E6A558985}" destId="{5F9439D0-8314-469A-AF79-0372D4277274}" srcOrd="0" destOrd="0" presId="urn:microsoft.com/office/officeart/2005/8/layout/equation1"/>
    <dgm:cxn modelId="{488D015B-B7A7-49E6-BD8A-2CCC1AAB819A}" type="presOf" srcId="{0B0EE971-EF1B-425E-8287-DD011450905E}" destId="{3B5A462C-DEF0-48B5-A344-41AC8C9ED4B0}" srcOrd="0" destOrd="0" presId="urn:microsoft.com/office/officeart/2005/8/layout/equation1"/>
    <dgm:cxn modelId="{9FF7DAEF-2396-4FC1-8C92-152EA16CE6E9}" type="presOf" srcId="{F9FB7BA9-DDAE-4CE2-8233-41E2C73792E9}" destId="{52D37B55-0219-4071-A58B-00753CE898AF}" srcOrd="0" destOrd="0" presId="urn:microsoft.com/office/officeart/2005/8/layout/equation1"/>
    <dgm:cxn modelId="{2B4EF5DA-1E98-4EC4-BAE7-FDE60F66CEBB}" type="presOf" srcId="{7546EF61-A297-4F1C-81F7-A163260E725D}" destId="{F96B3F95-961D-4C3D-8189-A4B826B5AB68}" srcOrd="0" destOrd="0" presId="urn:microsoft.com/office/officeart/2005/8/layout/equation1"/>
    <dgm:cxn modelId="{28FA6027-155F-47E8-8685-67A1D2D80AFA}" type="presParOf" srcId="{52D37B55-0219-4071-A58B-00753CE898AF}" destId="{D55B6282-0ACF-4A47-AF68-F19FEB7E7E6C}" srcOrd="0" destOrd="0" presId="urn:microsoft.com/office/officeart/2005/8/layout/equation1"/>
    <dgm:cxn modelId="{112B341C-E722-46B4-A8EE-108C4344508F}" type="presParOf" srcId="{52D37B55-0219-4071-A58B-00753CE898AF}" destId="{BF719384-BA58-41E1-942C-9E3829C44837}" srcOrd="1" destOrd="0" presId="urn:microsoft.com/office/officeart/2005/8/layout/equation1"/>
    <dgm:cxn modelId="{C4D528C1-5009-4823-B62A-16D549B51F35}" type="presParOf" srcId="{52D37B55-0219-4071-A58B-00753CE898AF}" destId="{EF3DFCEE-B9ED-47C4-96AD-B9D0F4FD2CA2}" srcOrd="2" destOrd="0" presId="urn:microsoft.com/office/officeart/2005/8/layout/equation1"/>
    <dgm:cxn modelId="{05BC2F67-F460-4E35-90C3-074628927080}" type="presParOf" srcId="{52D37B55-0219-4071-A58B-00753CE898AF}" destId="{5AC282A3-1273-4426-9005-047C5E80BA6F}" srcOrd="3" destOrd="0" presId="urn:microsoft.com/office/officeart/2005/8/layout/equation1"/>
    <dgm:cxn modelId="{E5B86923-6F41-4A2D-B849-996612BD98ED}" type="presParOf" srcId="{52D37B55-0219-4071-A58B-00753CE898AF}" destId="{ABC3098E-85B8-4F9D-BD61-C2E2EB7DA12B}" srcOrd="4" destOrd="0" presId="urn:microsoft.com/office/officeart/2005/8/layout/equation1"/>
    <dgm:cxn modelId="{0B427040-58A5-4C24-94C8-B072330CF832}" type="presParOf" srcId="{52D37B55-0219-4071-A58B-00753CE898AF}" destId="{503DE7CA-5CCE-45A5-A2E2-49BA0ADBFE96}" srcOrd="5" destOrd="0" presId="urn:microsoft.com/office/officeart/2005/8/layout/equation1"/>
    <dgm:cxn modelId="{08DD55BF-3054-42E3-8A3F-052C6A499B67}" type="presParOf" srcId="{52D37B55-0219-4071-A58B-00753CE898AF}" destId="{855BDE83-3EDF-46CE-AC42-651CB759AAA2}" srcOrd="6" destOrd="0" presId="urn:microsoft.com/office/officeart/2005/8/layout/equation1"/>
    <dgm:cxn modelId="{8C538E35-1590-47E2-AFA5-B518BA8100CE}" type="presParOf" srcId="{52D37B55-0219-4071-A58B-00753CE898AF}" destId="{669DB28D-19A7-4DA3-82B5-8C2A465248BF}" srcOrd="7" destOrd="0" presId="urn:microsoft.com/office/officeart/2005/8/layout/equation1"/>
    <dgm:cxn modelId="{84725EB9-9FD1-4242-947F-134E3E3C6A3F}" type="presParOf" srcId="{52D37B55-0219-4071-A58B-00753CE898AF}" destId="{F96B3F95-961D-4C3D-8189-A4B826B5AB68}" srcOrd="8" destOrd="0" presId="urn:microsoft.com/office/officeart/2005/8/layout/equation1"/>
    <dgm:cxn modelId="{056B3AE2-F852-4FC7-9A6B-61CCFF161D90}" type="presParOf" srcId="{52D37B55-0219-4071-A58B-00753CE898AF}" destId="{CC2080AC-469F-43AC-9B15-277E37F9653D}" srcOrd="9" destOrd="0" presId="urn:microsoft.com/office/officeart/2005/8/layout/equation1"/>
    <dgm:cxn modelId="{0CE5D691-7263-4D77-9793-07D3061B64CA}" type="presParOf" srcId="{52D37B55-0219-4071-A58B-00753CE898AF}" destId="{3B5A462C-DEF0-48B5-A344-41AC8C9ED4B0}" srcOrd="10" destOrd="0" presId="urn:microsoft.com/office/officeart/2005/8/layout/equation1"/>
    <dgm:cxn modelId="{135750AC-8074-4320-A52B-95F9B597E025}" type="presParOf" srcId="{52D37B55-0219-4071-A58B-00753CE898AF}" destId="{E86F1D8E-75B9-4FF4-982F-4DB76143FE34}" srcOrd="11" destOrd="0" presId="urn:microsoft.com/office/officeart/2005/8/layout/equation1"/>
    <dgm:cxn modelId="{2E6F76D5-BEAE-4E46-B4AA-F471D9BF13EC}" type="presParOf" srcId="{52D37B55-0219-4071-A58B-00753CE898AF}" destId="{5F9439D0-8314-469A-AF79-0372D4277274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F85ACD-8A0B-44D5-87A8-2DBDB967E238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FDEBBAAC-BE27-4AE1-97DB-DFCE6F54DFC6}">
      <dgm:prSet phldrT="[Text]"/>
      <dgm:spPr>
        <a:solidFill>
          <a:srgbClr val="3D5380"/>
        </a:solidFill>
      </dgm:spPr>
      <dgm:t>
        <a:bodyPr/>
        <a:lstStyle/>
        <a:p>
          <a:r>
            <a:rPr lang="id-ID" b="1" dirty="0" smtClean="0">
              <a:solidFill>
                <a:schemeClr val="bg1"/>
              </a:solidFill>
            </a:rPr>
            <a:t>1. </a:t>
          </a:r>
          <a:r>
            <a:rPr lang="en-US" b="1" dirty="0" smtClean="0">
              <a:solidFill>
                <a:schemeClr val="bg1"/>
              </a:solidFill>
            </a:rPr>
            <a:t>HASIL SENDIRI</a:t>
          </a:r>
          <a:endParaRPr lang="id-ID" b="1" dirty="0">
            <a:solidFill>
              <a:schemeClr val="bg1"/>
            </a:solidFill>
          </a:endParaRPr>
        </a:p>
      </dgm:t>
    </dgm:pt>
    <dgm:pt modelId="{C3BFA1C4-E0A8-44DD-8C3F-9F0E39A9A615}" type="parTrans" cxnId="{4148FBA1-1A78-4B2D-A97E-D5199D215372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13124BD9-A980-4D7F-9488-8EBF5FCC40FC}" type="sibTrans" cxnId="{4148FBA1-1A78-4B2D-A97E-D5199D215372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98AAC40B-3351-4AC3-AF31-78665812060A}">
      <dgm:prSet phldrT="[Text]"/>
      <dgm:spPr>
        <a:solidFill>
          <a:srgbClr val="3D5380"/>
        </a:solidFill>
      </dgm:spPr>
      <dgm:t>
        <a:bodyPr/>
        <a:lstStyle/>
        <a:p>
          <a:r>
            <a:rPr lang="id-ID" b="1" dirty="0" smtClean="0">
              <a:solidFill>
                <a:schemeClr val="bg1"/>
              </a:solidFill>
            </a:rPr>
            <a:t>2. </a:t>
          </a:r>
          <a:r>
            <a:rPr lang="en-US" b="1" dirty="0" smtClean="0">
              <a:solidFill>
                <a:schemeClr val="bg1"/>
              </a:solidFill>
            </a:rPr>
            <a:t>WARISAN</a:t>
          </a:r>
          <a:endParaRPr lang="id-ID" b="1" dirty="0">
            <a:solidFill>
              <a:schemeClr val="bg1"/>
            </a:solidFill>
          </a:endParaRPr>
        </a:p>
      </dgm:t>
    </dgm:pt>
    <dgm:pt modelId="{5F22A82D-8C46-4ED6-9D2B-5B5C6380855D}" type="parTrans" cxnId="{AFD12D95-32F7-4556-B830-8B8B0D914C6C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5A04854D-DDD0-45F5-BDE3-57D836EF3D43}" type="sibTrans" cxnId="{AFD12D95-32F7-4556-B830-8B8B0D914C6C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9C88FC0C-00E5-473C-821C-E70B084C1C30}">
      <dgm:prSet phldrT="[Text]"/>
      <dgm:spPr>
        <a:solidFill>
          <a:srgbClr val="3D5380"/>
        </a:solidFill>
      </dgm:spPr>
      <dgm:t>
        <a:bodyPr/>
        <a:lstStyle/>
        <a:p>
          <a:r>
            <a:rPr lang="id-ID" b="1" dirty="0" smtClean="0">
              <a:solidFill>
                <a:schemeClr val="bg1"/>
              </a:solidFill>
            </a:rPr>
            <a:t>3. </a:t>
          </a:r>
          <a:r>
            <a:rPr lang="en-US" b="1" dirty="0" smtClean="0">
              <a:solidFill>
                <a:schemeClr val="bg1"/>
              </a:solidFill>
            </a:rPr>
            <a:t>HIBAH</a:t>
          </a:r>
          <a:r>
            <a:rPr lang="id-ID" b="1" dirty="0" smtClean="0">
              <a:solidFill>
                <a:schemeClr val="bg1"/>
              </a:solidFill>
            </a:rPr>
            <a:t> Dengan AKTA</a:t>
          </a:r>
          <a:endParaRPr lang="id-ID" b="1" dirty="0">
            <a:solidFill>
              <a:schemeClr val="bg1"/>
            </a:solidFill>
          </a:endParaRPr>
        </a:p>
      </dgm:t>
    </dgm:pt>
    <dgm:pt modelId="{EAA96288-EBC7-42B0-8F4F-D0DB35D0B535}" type="parTrans" cxnId="{BF66C2F8-2F72-4AA2-A00E-4EA48C523F89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38218149-0F01-4828-A569-CB93D04FB28A}" type="sibTrans" cxnId="{BF66C2F8-2F72-4AA2-A00E-4EA48C523F89}">
      <dgm:prSet/>
      <dgm:spPr/>
      <dgm:t>
        <a:bodyPr/>
        <a:lstStyle/>
        <a:p>
          <a:endParaRPr lang="id-ID" b="1">
            <a:solidFill>
              <a:schemeClr val="bg1"/>
            </a:solidFill>
          </a:endParaRPr>
        </a:p>
      </dgm:t>
    </dgm:pt>
    <dgm:pt modelId="{49019272-DBBB-40AC-B588-A9D6A83A8105}">
      <dgm:prSet phldrT="[Text]"/>
      <dgm:spPr>
        <a:solidFill>
          <a:srgbClr val="3D5380"/>
        </a:solidFill>
      </dgm:spPr>
      <dgm:t>
        <a:bodyPr/>
        <a:lstStyle/>
        <a:p>
          <a:r>
            <a:rPr lang="id-ID" b="1" dirty="0" smtClean="0">
              <a:solidFill>
                <a:schemeClr val="bg1"/>
              </a:solidFill>
            </a:rPr>
            <a:t>4. HIBAH Tanpa AKTA</a:t>
          </a:r>
          <a:endParaRPr lang="id-ID" b="1" dirty="0">
            <a:solidFill>
              <a:schemeClr val="bg1"/>
            </a:solidFill>
          </a:endParaRPr>
        </a:p>
      </dgm:t>
    </dgm:pt>
    <dgm:pt modelId="{574A8001-F444-4A9F-90CD-34D052A1C6A1}" type="parTrans" cxnId="{13F91649-8EB2-4B07-BCE9-2C617627B91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F9A29FA-0C57-4A6E-B6B3-1477BC27E0B2}" type="sibTrans" cxnId="{13F91649-8EB2-4B07-BCE9-2C617627B91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B37FAD9-4553-4294-92C0-00C23C8F9EC2}">
      <dgm:prSet phldrT="[Text]"/>
      <dgm:spPr>
        <a:solidFill>
          <a:srgbClr val="3D5380"/>
        </a:solidFill>
      </dgm:spPr>
      <dgm:t>
        <a:bodyPr/>
        <a:lstStyle/>
        <a:p>
          <a:r>
            <a:rPr lang="id-ID" b="1" dirty="0" smtClean="0">
              <a:solidFill>
                <a:schemeClr val="bg1"/>
              </a:solidFill>
            </a:rPr>
            <a:t>5. HADIAH</a:t>
          </a:r>
          <a:endParaRPr lang="id-ID" b="1" dirty="0">
            <a:solidFill>
              <a:schemeClr val="bg1"/>
            </a:solidFill>
          </a:endParaRPr>
        </a:p>
      </dgm:t>
    </dgm:pt>
    <dgm:pt modelId="{E9722059-02E0-4536-AD42-A0A3D7445E11}" type="parTrans" cxnId="{B7B848F6-4E8D-4C18-8082-9430D11D8E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C66DD03-E0C4-4C71-AB44-576DBC6295FE}" type="sibTrans" cxnId="{B7B848F6-4E8D-4C18-8082-9430D11D8E0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AA4E403-3D77-4958-A8EA-5A2D518FB767}">
      <dgm:prSet phldrT="[Text]"/>
      <dgm:spPr>
        <a:solidFill>
          <a:srgbClr val="3D5380"/>
        </a:solidFill>
      </dgm:spPr>
      <dgm:t>
        <a:bodyPr/>
        <a:lstStyle/>
        <a:p>
          <a:r>
            <a:rPr lang="id-ID" b="1" dirty="0" smtClean="0">
              <a:solidFill>
                <a:schemeClr val="bg1"/>
              </a:solidFill>
            </a:rPr>
            <a:t>6. LAINNYA</a:t>
          </a:r>
          <a:endParaRPr lang="id-ID" b="1" dirty="0">
            <a:solidFill>
              <a:schemeClr val="bg1"/>
            </a:solidFill>
          </a:endParaRPr>
        </a:p>
      </dgm:t>
    </dgm:pt>
    <dgm:pt modelId="{5E3B1983-A68B-45D6-8053-B81780E0087A}" type="parTrans" cxnId="{5E36FF59-F59E-4CD0-A80D-ED52CE9E93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A07E3A4-DA9D-462A-B3A7-20DC34F370F1}" type="sibTrans" cxnId="{5E36FF59-F59E-4CD0-A80D-ED52CE9E935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1A3B6E5-01EE-4109-9B7E-28D7024C7233}" type="pres">
      <dgm:prSet presAssocID="{44F85ACD-8A0B-44D5-87A8-2DBDB967E23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d-ID"/>
        </a:p>
      </dgm:t>
    </dgm:pt>
    <dgm:pt modelId="{477A58CB-A238-4B8A-A58E-E240CBCBB0FF}" type="pres">
      <dgm:prSet presAssocID="{FDEBBAAC-BE27-4AE1-97DB-DFCE6F54DFC6}" presName="parentLin" presStyleCnt="0"/>
      <dgm:spPr/>
      <dgm:t>
        <a:bodyPr/>
        <a:lstStyle/>
        <a:p>
          <a:endParaRPr lang="en-US"/>
        </a:p>
      </dgm:t>
    </dgm:pt>
    <dgm:pt modelId="{CB0224D4-1E2B-4A99-B7DE-D9AE169C8803}" type="pres">
      <dgm:prSet presAssocID="{FDEBBAAC-BE27-4AE1-97DB-DFCE6F54DFC6}" presName="parentLeftMargin" presStyleLbl="node1" presStyleIdx="0" presStyleCnt="6"/>
      <dgm:spPr/>
      <dgm:t>
        <a:bodyPr/>
        <a:lstStyle/>
        <a:p>
          <a:endParaRPr lang="id-ID"/>
        </a:p>
      </dgm:t>
    </dgm:pt>
    <dgm:pt modelId="{07BD8373-902A-40F8-84AF-C33148599736}" type="pres">
      <dgm:prSet presAssocID="{FDEBBAAC-BE27-4AE1-97DB-DFCE6F54DFC6}" presName="parentText" presStyleLbl="node1" presStyleIdx="0" presStyleCnt="6" custScaleX="126110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88E09B6F-803A-4A12-A4B0-0E4F2721A5F8}" type="pres">
      <dgm:prSet presAssocID="{FDEBBAAC-BE27-4AE1-97DB-DFCE6F54DFC6}" presName="negativeSpace" presStyleCnt="0"/>
      <dgm:spPr/>
      <dgm:t>
        <a:bodyPr/>
        <a:lstStyle/>
        <a:p>
          <a:endParaRPr lang="en-US"/>
        </a:p>
      </dgm:t>
    </dgm:pt>
    <dgm:pt modelId="{BF0D4D94-1E26-4A4E-81C1-13284259819D}" type="pres">
      <dgm:prSet presAssocID="{FDEBBAAC-BE27-4AE1-97DB-DFCE6F54DFC6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783A9-0806-4774-9E73-6B7C1028ABB7}" type="pres">
      <dgm:prSet presAssocID="{13124BD9-A980-4D7F-9488-8EBF5FCC40FC}" presName="spaceBetweenRectangles" presStyleCnt="0"/>
      <dgm:spPr/>
      <dgm:t>
        <a:bodyPr/>
        <a:lstStyle/>
        <a:p>
          <a:endParaRPr lang="en-US"/>
        </a:p>
      </dgm:t>
    </dgm:pt>
    <dgm:pt modelId="{6F016F26-E4FB-458D-B2C9-0CA351C62372}" type="pres">
      <dgm:prSet presAssocID="{98AAC40B-3351-4AC3-AF31-78665812060A}" presName="parentLin" presStyleCnt="0"/>
      <dgm:spPr/>
      <dgm:t>
        <a:bodyPr/>
        <a:lstStyle/>
        <a:p>
          <a:endParaRPr lang="en-US"/>
        </a:p>
      </dgm:t>
    </dgm:pt>
    <dgm:pt modelId="{4CF005A3-7AF5-47C3-A78F-2869EEE267DC}" type="pres">
      <dgm:prSet presAssocID="{98AAC40B-3351-4AC3-AF31-78665812060A}" presName="parentLeftMargin" presStyleLbl="node1" presStyleIdx="0" presStyleCnt="6"/>
      <dgm:spPr/>
      <dgm:t>
        <a:bodyPr/>
        <a:lstStyle/>
        <a:p>
          <a:endParaRPr lang="id-ID"/>
        </a:p>
      </dgm:t>
    </dgm:pt>
    <dgm:pt modelId="{5CF97C03-A283-4F77-91F0-7C201EE625BC}" type="pres">
      <dgm:prSet presAssocID="{98AAC40B-3351-4AC3-AF31-78665812060A}" presName="parentText" presStyleLbl="node1" presStyleIdx="1" presStyleCnt="6" custScaleX="126110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894618E-DB92-475C-BEF1-DED9245F0431}" type="pres">
      <dgm:prSet presAssocID="{98AAC40B-3351-4AC3-AF31-78665812060A}" presName="negativeSpace" presStyleCnt="0"/>
      <dgm:spPr/>
      <dgm:t>
        <a:bodyPr/>
        <a:lstStyle/>
        <a:p>
          <a:endParaRPr lang="en-US"/>
        </a:p>
      </dgm:t>
    </dgm:pt>
    <dgm:pt modelId="{300AE1FE-D918-439E-9966-68021727F415}" type="pres">
      <dgm:prSet presAssocID="{98AAC40B-3351-4AC3-AF31-78665812060A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ED487-FDFB-4DBF-A544-534261FCBB2F}" type="pres">
      <dgm:prSet presAssocID="{5A04854D-DDD0-45F5-BDE3-57D836EF3D43}" presName="spaceBetweenRectangles" presStyleCnt="0"/>
      <dgm:spPr/>
      <dgm:t>
        <a:bodyPr/>
        <a:lstStyle/>
        <a:p>
          <a:endParaRPr lang="en-US"/>
        </a:p>
      </dgm:t>
    </dgm:pt>
    <dgm:pt modelId="{AC948B99-7758-4578-AE24-0AD659139B11}" type="pres">
      <dgm:prSet presAssocID="{9C88FC0C-00E5-473C-821C-E70B084C1C30}" presName="parentLin" presStyleCnt="0"/>
      <dgm:spPr/>
      <dgm:t>
        <a:bodyPr/>
        <a:lstStyle/>
        <a:p>
          <a:endParaRPr lang="en-US"/>
        </a:p>
      </dgm:t>
    </dgm:pt>
    <dgm:pt modelId="{54967479-3325-414F-90F3-FD88FD121C1A}" type="pres">
      <dgm:prSet presAssocID="{9C88FC0C-00E5-473C-821C-E70B084C1C30}" presName="parentLeftMargin" presStyleLbl="node1" presStyleIdx="1" presStyleCnt="6"/>
      <dgm:spPr/>
      <dgm:t>
        <a:bodyPr/>
        <a:lstStyle/>
        <a:p>
          <a:endParaRPr lang="id-ID"/>
        </a:p>
      </dgm:t>
    </dgm:pt>
    <dgm:pt modelId="{5413DC28-0B93-4EA0-B48D-A175AFE11958}" type="pres">
      <dgm:prSet presAssocID="{9C88FC0C-00E5-473C-821C-E70B084C1C30}" presName="parentText" presStyleLbl="node1" presStyleIdx="2" presStyleCnt="6" custScaleX="126110">
        <dgm:presLayoutVars>
          <dgm:chMax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4447AE5-CBC3-4492-A40A-4C1727BA2714}" type="pres">
      <dgm:prSet presAssocID="{9C88FC0C-00E5-473C-821C-E70B084C1C30}" presName="negativeSpace" presStyleCnt="0"/>
      <dgm:spPr/>
      <dgm:t>
        <a:bodyPr/>
        <a:lstStyle/>
        <a:p>
          <a:endParaRPr lang="en-US"/>
        </a:p>
      </dgm:t>
    </dgm:pt>
    <dgm:pt modelId="{433E793C-581C-41C8-9266-6C2ED570560E}" type="pres">
      <dgm:prSet presAssocID="{9C88FC0C-00E5-473C-821C-E70B084C1C30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C0446C-E201-415D-AB7B-D079EA78BFFE}" type="pres">
      <dgm:prSet presAssocID="{38218149-0F01-4828-A569-CB93D04FB28A}" presName="spaceBetweenRectangles" presStyleCnt="0"/>
      <dgm:spPr/>
      <dgm:t>
        <a:bodyPr/>
        <a:lstStyle/>
        <a:p>
          <a:endParaRPr lang="en-US"/>
        </a:p>
      </dgm:t>
    </dgm:pt>
    <dgm:pt modelId="{D6F2E094-2ACE-400A-AF31-1372B9DCC93D}" type="pres">
      <dgm:prSet presAssocID="{49019272-DBBB-40AC-B588-A9D6A83A8105}" presName="parentLin" presStyleCnt="0"/>
      <dgm:spPr/>
      <dgm:t>
        <a:bodyPr/>
        <a:lstStyle/>
        <a:p>
          <a:endParaRPr lang="en-US"/>
        </a:p>
      </dgm:t>
    </dgm:pt>
    <dgm:pt modelId="{41D25E18-1A22-47B9-A9E7-EA6A70E187DB}" type="pres">
      <dgm:prSet presAssocID="{49019272-DBBB-40AC-B588-A9D6A83A8105}" presName="parentLeftMargin" presStyleLbl="node1" presStyleIdx="2" presStyleCnt="6"/>
      <dgm:spPr/>
      <dgm:t>
        <a:bodyPr/>
        <a:lstStyle/>
        <a:p>
          <a:endParaRPr lang="en-US"/>
        </a:p>
      </dgm:t>
    </dgm:pt>
    <dgm:pt modelId="{28F5008F-85B2-41FC-AE42-A097B3BC9883}" type="pres">
      <dgm:prSet presAssocID="{49019272-DBBB-40AC-B588-A9D6A83A8105}" presName="parentText" presStyleLbl="node1" presStyleIdx="3" presStyleCnt="6" custScaleX="12520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4E4F3-8ED6-4989-896E-B4A9777E0160}" type="pres">
      <dgm:prSet presAssocID="{49019272-DBBB-40AC-B588-A9D6A83A8105}" presName="negativeSpace" presStyleCnt="0"/>
      <dgm:spPr/>
      <dgm:t>
        <a:bodyPr/>
        <a:lstStyle/>
        <a:p>
          <a:endParaRPr lang="en-US"/>
        </a:p>
      </dgm:t>
    </dgm:pt>
    <dgm:pt modelId="{9BC3B53C-9677-49BA-BBA6-5F6FF393EEE6}" type="pres">
      <dgm:prSet presAssocID="{49019272-DBBB-40AC-B588-A9D6A83A8105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C0B49C-2191-4B73-B08A-35FFFE3879A9}" type="pres">
      <dgm:prSet presAssocID="{EF9A29FA-0C57-4A6E-B6B3-1477BC27E0B2}" presName="spaceBetweenRectangles" presStyleCnt="0"/>
      <dgm:spPr/>
      <dgm:t>
        <a:bodyPr/>
        <a:lstStyle/>
        <a:p>
          <a:endParaRPr lang="en-US"/>
        </a:p>
      </dgm:t>
    </dgm:pt>
    <dgm:pt modelId="{8D3277FF-565E-449C-897A-1895FF90C8EA}" type="pres">
      <dgm:prSet presAssocID="{DB37FAD9-4553-4294-92C0-00C23C8F9EC2}" presName="parentLin" presStyleCnt="0"/>
      <dgm:spPr/>
      <dgm:t>
        <a:bodyPr/>
        <a:lstStyle/>
        <a:p>
          <a:endParaRPr lang="en-US"/>
        </a:p>
      </dgm:t>
    </dgm:pt>
    <dgm:pt modelId="{620D0208-16F0-4DFE-A533-D4BDB6727CF2}" type="pres">
      <dgm:prSet presAssocID="{DB37FAD9-4553-4294-92C0-00C23C8F9EC2}" presName="parentLeftMargin" presStyleLbl="node1" presStyleIdx="3" presStyleCnt="6"/>
      <dgm:spPr/>
      <dgm:t>
        <a:bodyPr/>
        <a:lstStyle/>
        <a:p>
          <a:endParaRPr lang="en-US"/>
        </a:p>
      </dgm:t>
    </dgm:pt>
    <dgm:pt modelId="{D50B558F-8169-4889-B21F-82E55FA04B56}" type="pres">
      <dgm:prSet presAssocID="{DB37FAD9-4553-4294-92C0-00C23C8F9EC2}" presName="parentText" presStyleLbl="node1" presStyleIdx="4" presStyleCnt="6" custScaleX="12411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7EB47-C537-495B-BE59-04667F6841FF}" type="pres">
      <dgm:prSet presAssocID="{DB37FAD9-4553-4294-92C0-00C23C8F9EC2}" presName="negativeSpace" presStyleCnt="0"/>
      <dgm:spPr/>
      <dgm:t>
        <a:bodyPr/>
        <a:lstStyle/>
        <a:p>
          <a:endParaRPr lang="en-US"/>
        </a:p>
      </dgm:t>
    </dgm:pt>
    <dgm:pt modelId="{76566A76-C927-448B-A0B3-2DD94C59233D}" type="pres">
      <dgm:prSet presAssocID="{DB37FAD9-4553-4294-92C0-00C23C8F9EC2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31120-5D24-4367-8BEE-F66104A67C2A}" type="pres">
      <dgm:prSet presAssocID="{CC66DD03-E0C4-4C71-AB44-576DBC6295FE}" presName="spaceBetweenRectangles" presStyleCnt="0"/>
      <dgm:spPr/>
      <dgm:t>
        <a:bodyPr/>
        <a:lstStyle/>
        <a:p>
          <a:endParaRPr lang="en-US"/>
        </a:p>
      </dgm:t>
    </dgm:pt>
    <dgm:pt modelId="{E8F0EF2E-461D-4F63-B7DE-D70526B9A525}" type="pres">
      <dgm:prSet presAssocID="{3AA4E403-3D77-4958-A8EA-5A2D518FB767}" presName="parentLin" presStyleCnt="0"/>
      <dgm:spPr/>
      <dgm:t>
        <a:bodyPr/>
        <a:lstStyle/>
        <a:p>
          <a:endParaRPr lang="en-US"/>
        </a:p>
      </dgm:t>
    </dgm:pt>
    <dgm:pt modelId="{054FA0CD-2D1E-4CC0-9D03-A109AF1A1CCD}" type="pres">
      <dgm:prSet presAssocID="{3AA4E403-3D77-4958-A8EA-5A2D518FB767}" presName="parentLeftMargin" presStyleLbl="node1" presStyleIdx="4" presStyleCnt="6"/>
      <dgm:spPr/>
      <dgm:t>
        <a:bodyPr/>
        <a:lstStyle/>
        <a:p>
          <a:endParaRPr lang="en-US"/>
        </a:p>
      </dgm:t>
    </dgm:pt>
    <dgm:pt modelId="{9B1CFD04-FE4D-4909-978F-B9BB192D689B}" type="pres">
      <dgm:prSet presAssocID="{3AA4E403-3D77-4958-A8EA-5A2D518FB767}" presName="parentText" presStyleLbl="node1" presStyleIdx="5" presStyleCnt="6" custScaleX="1262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605402-FE12-4E49-A904-48713D7DF479}" type="pres">
      <dgm:prSet presAssocID="{3AA4E403-3D77-4958-A8EA-5A2D518FB767}" presName="negativeSpace" presStyleCnt="0"/>
      <dgm:spPr/>
      <dgm:t>
        <a:bodyPr/>
        <a:lstStyle/>
        <a:p>
          <a:endParaRPr lang="en-US"/>
        </a:p>
      </dgm:t>
    </dgm:pt>
    <dgm:pt modelId="{244A13C3-FB0C-46BF-9C90-521E6C587650}" type="pres">
      <dgm:prSet presAssocID="{3AA4E403-3D77-4958-A8EA-5A2D518FB767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D12D95-32F7-4556-B830-8B8B0D914C6C}" srcId="{44F85ACD-8A0B-44D5-87A8-2DBDB967E238}" destId="{98AAC40B-3351-4AC3-AF31-78665812060A}" srcOrd="1" destOrd="0" parTransId="{5F22A82D-8C46-4ED6-9D2B-5B5C6380855D}" sibTransId="{5A04854D-DDD0-45F5-BDE3-57D836EF3D43}"/>
    <dgm:cxn modelId="{F942F764-F135-48CF-808B-B32B513055C3}" type="presOf" srcId="{DB37FAD9-4553-4294-92C0-00C23C8F9EC2}" destId="{620D0208-16F0-4DFE-A533-D4BDB6727CF2}" srcOrd="0" destOrd="0" presId="urn:microsoft.com/office/officeart/2005/8/layout/list1"/>
    <dgm:cxn modelId="{BF66C2F8-2F72-4AA2-A00E-4EA48C523F89}" srcId="{44F85ACD-8A0B-44D5-87A8-2DBDB967E238}" destId="{9C88FC0C-00E5-473C-821C-E70B084C1C30}" srcOrd="2" destOrd="0" parTransId="{EAA96288-EBC7-42B0-8F4F-D0DB35D0B535}" sibTransId="{38218149-0F01-4828-A569-CB93D04FB28A}"/>
    <dgm:cxn modelId="{B7B848F6-4E8D-4C18-8082-9430D11D8E07}" srcId="{44F85ACD-8A0B-44D5-87A8-2DBDB967E238}" destId="{DB37FAD9-4553-4294-92C0-00C23C8F9EC2}" srcOrd="4" destOrd="0" parTransId="{E9722059-02E0-4536-AD42-A0A3D7445E11}" sibTransId="{CC66DD03-E0C4-4C71-AB44-576DBC6295FE}"/>
    <dgm:cxn modelId="{9E5BF7CA-F969-4A55-AB52-EC232FA247B2}" type="presOf" srcId="{44F85ACD-8A0B-44D5-87A8-2DBDB967E238}" destId="{81A3B6E5-01EE-4109-9B7E-28D7024C7233}" srcOrd="0" destOrd="0" presId="urn:microsoft.com/office/officeart/2005/8/layout/list1"/>
    <dgm:cxn modelId="{B9180DA9-C6DD-469C-8B2A-E939FBBA37BD}" type="presOf" srcId="{FDEBBAAC-BE27-4AE1-97DB-DFCE6F54DFC6}" destId="{07BD8373-902A-40F8-84AF-C33148599736}" srcOrd="1" destOrd="0" presId="urn:microsoft.com/office/officeart/2005/8/layout/list1"/>
    <dgm:cxn modelId="{2023EC83-4242-4A6C-BF9D-6D3F1FF2AF0D}" type="presOf" srcId="{DB37FAD9-4553-4294-92C0-00C23C8F9EC2}" destId="{D50B558F-8169-4889-B21F-82E55FA04B56}" srcOrd="1" destOrd="0" presId="urn:microsoft.com/office/officeart/2005/8/layout/list1"/>
    <dgm:cxn modelId="{13F91649-8EB2-4B07-BCE9-2C617627B91C}" srcId="{44F85ACD-8A0B-44D5-87A8-2DBDB967E238}" destId="{49019272-DBBB-40AC-B588-A9D6A83A8105}" srcOrd="3" destOrd="0" parTransId="{574A8001-F444-4A9F-90CD-34D052A1C6A1}" sibTransId="{EF9A29FA-0C57-4A6E-B6B3-1477BC27E0B2}"/>
    <dgm:cxn modelId="{98FFBA81-0B64-4B19-BB75-A76056E33F00}" type="presOf" srcId="{9C88FC0C-00E5-473C-821C-E70B084C1C30}" destId="{54967479-3325-414F-90F3-FD88FD121C1A}" srcOrd="0" destOrd="0" presId="urn:microsoft.com/office/officeart/2005/8/layout/list1"/>
    <dgm:cxn modelId="{A7D6E513-A529-4796-ABC1-83491C5A2064}" type="presOf" srcId="{98AAC40B-3351-4AC3-AF31-78665812060A}" destId="{5CF97C03-A283-4F77-91F0-7C201EE625BC}" srcOrd="1" destOrd="0" presId="urn:microsoft.com/office/officeart/2005/8/layout/list1"/>
    <dgm:cxn modelId="{4148FBA1-1A78-4B2D-A97E-D5199D215372}" srcId="{44F85ACD-8A0B-44D5-87A8-2DBDB967E238}" destId="{FDEBBAAC-BE27-4AE1-97DB-DFCE6F54DFC6}" srcOrd="0" destOrd="0" parTransId="{C3BFA1C4-E0A8-44DD-8C3F-9F0E39A9A615}" sibTransId="{13124BD9-A980-4D7F-9488-8EBF5FCC40FC}"/>
    <dgm:cxn modelId="{FACCBC36-334B-461D-8A95-C0BB3BE499DB}" type="presOf" srcId="{9C88FC0C-00E5-473C-821C-E70B084C1C30}" destId="{5413DC28-0B93-4EA0-B48D-A175AFE11958}" srcOrd="1" destOrd="0" presId="urn:microsoft.com/office/officeart/2005/8/layout/list1"/>
    <dgm:cxn modelId="{DFF8AF91-6EED-4F97-BD42-7A664B22A3EA}" type="presOf" srcId="{3AA4E403-3D77-4958-A8EA-5A2D518FB767}" destId="{054FA0CD-2D1E-4CC0-9D03-A109AF1A1CCD}" srcOrd="0" destOrd="0" presId="urn:microsoft.com/office/officeart/2005/8/layout/list1"/>
    <dgm:cxn modelId="{C9EDDCA4-9A89-4CDF-98C4-83B2BF4F9FEE}" type="presOf" srcId="{49019272-DBBB-40AC-B588-A9D6A83A8105}" destId="{41D25E18-1A22-47B9-A9E7-EA6A70E187DB}" srcOrd="0" destOrd="0" presId="urn:microsoft.com/office/officeart/2005/8/layout/list1"/>
    <dgm:cxn modelId="{5E36FF59-F59E-4CD0-A80D-ED52CE9E9351}" srcId="{44F85ACD-8A0B-44D5-87A8-2DBDB967E238}" destId="{3AA4E403-3D77-4958-A8EA-5A2D518FB767}" srcOrd="5" destOrd="0" parTransId="{5E3B1983-A68B-45D6-8053-B81780E0087A}" sibTransId="{5A07E3A4-DA9D-462A-B3A7-20DC34F370F1}"/>
    <dgm:cxn modelId="{C650E0D4-3711-4FFD-A3D9-F53278380912}" type="presOf" srcId="{3AA4E403-3D77-4958-A8EA-5A2D518FB767}" destId="{9B1CFD04-FE4D-4909-978F-B9BB192D689B}" srcOrd="1" destOrd="0" presId="urn:microsoft.com/office/officeart/2005/8/layout/list1"/>
    <dgm:cxn modelId="{1E6A1859-7623-47CE-BD79-99939E726FA5}" type="presOf" srcId="{49019272-DBBB-40AC-B588-A9D6A83A8105}" destId="{28F5008F-85B2-41FC-AE42-A097B3BC9883}" srcOrd="1" destOrd="0" presId="urn:microsoft.com/office/officeart/2005/8/layout/list1"/>
    <dgm:cxn modelId="{5B1F25C6-47AD-4695-BA3B-08F5A921D43F}" type="presOf" srcId="{98AAC40B-3351-4AC3-AF31-78665812060A}" destId="{4CF005A3-7AF5-47C3-A78F-2869EEE267DC}" srcOrd="0" destOrd="0" presId="urn:microsoft.com/office/officeart/2005/8/layout/list1"/>
    <dgm:cxn modelId="{1119F526-0C14-4C7C-96E2-698804832C4E}" type="presOf" srcId="{FDEBBAAC-BE27-4AE1-97DB-DFCE6F54DFC6}" destId="{CB0224D4-1E2B-4A99-B7DE-D9AE169C8803}" srcOrd="0" destOrd="0" presId="urn:microsoft.com/office/officeart/2005/8/layout/list1"/>
    <dgm:cxn modelId="{CBDD27AC-E701-4A5A-8A8A-4F3ABA3BFF56}" type="presParOf" srcId="{81A3B6E5-01EE-4109-9B7E-28D7024C7233}" destId="{477A58CB-A238-4B8A-A58E-E240CBCBB0FF}" srcOrd="0" destOrd="0" presId="urn:microsoft.com/office/officeart/2005/8/layout/list1"/>
    <dgm:cxn modelId="{752F8F94-FF58-479D-8278-91266FEAA492}" type="presParOf" srcId="{477A58CB-A238-4B8A-A58E-E240CBCBB0FF}" destId="{CB0224D4-1E2B-4A99-B7DE-D9AE169C8803}" srcOrd="0" destOrd="0" presId="urn:microsoft.com/office/officeart/2005/8/layout/list1"/>
    <dgm:cxn modelId="{CDFC572A-A5B0-478A-BD75-ADF8475AA4C7}" type="presParOf" srcId="{477A58CB-A238-4B8A-A58E-E240CBCBB0FF}" destId="{07BD8373-902A-40F8-84AF-C33148599736}" srcOrd="1" destOrd="0" presId="urn:microsoft.com/office/officeart/2005/8/layout/list1"/>
    <dgm:cxn modelId="{B94C77B8-0831-4652-8635-1F7FA09376D7}" type="presParOf" srcId="{81A3B6E5-01EE-4109-9B7E-28D7024C7233}" destId="{88E09B6F-803A-4A12-A4B0-0E4F2721A5F8}" srcOrd="1" destOrd="0" presId="urn:microsoft.com/office/officeart/2005/8/layout/list1"/>
    <dgm:cxn modelId="{3FF4A196-B73C-4290-AAB8-7D8A53B3BE3F}" type="presParOf" srcId="{81A3B6E5-01EE-4109-9B7E-28D7024C7233}" destId="{BF0D4D94-1E26-4A4E-81C1-13284259819D}" srcOrd="2" destOrd="0" presId="urn:microsoft.com/office/officeart/2005/8/layout/list1"/>
    <dgm:cxn modelId="{551CD201-534C-4AC7-A863-BAA74A060267}" type="presParOf" srcId="{81A3B6E5-01EE-4109-9B7E-28D7024C7233}" destId="{FE8783A9-0806-4774-9E73-6B7C1028ABB7}" srcOrd="3" destOrd="0" presId="urn:microsoft.com/office/officeart/2005/8/layout/list1"/>
    <dgm:cxn modelId="{7647A7BB-6350-4721-A46B-F915FCF6B0C7}" type="presParOf" srcId="{81A3B6E5-01EE-4109-9B7E-28D7024C7233}" destId="{6F016F26-E4FB-458D-B2C9-0CA351C62372}" srcOrd="4" destOrd="0" presId="urn:microsoft.com/office/officeart/2005/8/layout/list1"/>
    <dgm:cxn modelId="{474CAAB6-2C45-4EC6-A6D8-52503CA83C9D}" type="presParOf" srcId="{6F016F26-E4FB-458D-B2C9-0CA351C62372}" destId="{4CF005A3-7AF5-47C3-A78F-2869EEE267DC}" srcOrd="0" destOrd="0" presId="urn:microsoft.com/office/officeart/2005/8/layout/list1"/>
    <dgm:cxn modelId="{D4E4012D-C918-499C-8DD5-6EEAC9D67CCC}" type="presParOf" srcId="{6F016F26-E4FB-458D-B2C9-0CA351C62372}" destId="{5CF97C03-A283-4F77-91F0-7C201EE625BC}" srcOrd="1" destOrd="0" presId="urn:microsoft.com/office/officeart/2005/8/layout/list1"/>
    <dgm:cxn modelId="{B268A820-C954-4518-9917-5B752DE2146D}" type="presParOf" srcId="{81A3B6E5-01EE-4109-9B7E-28D7024C7233}" destId="{A894618E-DB92-475C-BEF1-DED9245F0431}" srcOrd="5" destOrd="0" presId="urn:microsoft.com/office/officeart/2005/8/layout/list1"/>
    <dgm:cxn modelId="{A6EED4F8-F6A1-45B3-9B6F-8210CC040A89}" type="presParOf" srcId="{81A3B6E5-01EE-4109-9B7E-28D7024C7233}" destId="{300AE1FE-D918-439E-9966-68021727F415}" srcOrd="6" destOrd="0" presId="urn:microsoft.com/office/officeart/2005/8/layout/list1"/>
    <dgm:cxn modelId="{39340EB7-4FEB-4C2E-8E64-561135B1F024}" type="presParOf" srcId="{81A3B6E5-01EE-4109-9B7E-28D7024C7233}" destId="{A3AED487-FDFB-4DBF-A544-534261FCBB2F}" srcOrd="7" destOrd="0" presId="urn:microsoft.com/office/officeart/2005/8/layout/list1"/>
    <dgm:cxn modelId="{21973F43-FFAE-4C4B-A4B6-AD1B7A025B78}" type="presParOf" srcId="{81A3B6E5-01EE-4109-9B7E-28D7024C7233}" destId="{AC948B99-7758-4578-AE24-0AD659139B11}" srcOrd="8" destOrd="0" presId="urn:microsoft.com/office/officeart/2005/8/layout/list1"/>
    <dgm:cxn modelId="{C5E94EC6-0E13-45B3-957A-FFB7893964A7}" type="presParOf" srcId="{AC948B99-7758-4578-AE24-0AD659139B11}" destId="{54967479-3325-414F-90F3-FD88FD121C1A}" srcOrd="0" destOrd="0" presId="urn:microsoft.com/office/officeart/2005/8/layout/list1"/>
    <dgm:cxn modelId="{953742FA-9F58-4ED7-88B6-8BDF7AC689A8}" type="presParOf" srcId="{AC948B99-7758-4578-AE24-0AD659139B11}" destId="{5413DC28-0B93-4EA0-B48D-A175AFE11958}" srcOrd="1" destOrd="0" presId="urn:microsoft.com/office/officeart/2005/8/layout/list1"/>
    <dgm:cxn modelId="{946C8309-73F2-4835-8C4C-256F82673097}" type="presParOf" srcId="{81A3B6E5-01EE-4109-9B7E-28D7024C7233}" destId="{94447AE5-CBC3-4492-A40A-4C1727BA2714}" srcOrd="9" destOrd="0" presId="urn:microsoft.com/office/officeart/2005/8/layout/list1"/>
    <dgm:cxn modelId="{F3ACB463-93B5-4D14-8ECE-E01B707DB90C}" type="presParOf" srcId="{81A3B6E5-01EE-4109-9B7E-28D7024C7233}" destId="{433E793C-581C-41C8-9266-6C2ED570560E}" srcOrd="10" destOrd="0" presId="urn:microsoft.com/office/officeart/2005/8/layout/list1"/>
    <dgm:cxn modelId="{D1191B95-5C85-4A9C-8F29-65E127CFD29C}" type="presParOf" srcId="{81A3B6E5-01EE-4109-9B7E-28D7024C7233}" destId="{52C0446C-E201-415D-AB7B-D079EA78BFFE}" srcOrd="11" destOrd="0" presId="urn:microsoft.com/office/officeart/2005/8/layout/list1"/>
    <dgm:cxn modelId="{0A6CCDB0-323D-4113-85DF-466156B1B2F7}" type="presParOf" srcId="{81A3B6E5-01EE-4109-9B7E-28D7024C7233}" destId="{D6F2E094-2ACE-400A-AF31-1372B9DCC93D}" srcOrd="12" destOrd="0" presId="urn:microsoft.com/office/officeart/2005/8/layout/list1"/>
    <dgm:cxn modelId="{4D89E780-DA78-4129-9797-5BE81E90DFC6}" type="presParOf" srcId="{D6F2E094-2ACE-400A-AF31-1372B9DCC93D}" destId="{41D25E18-1A22-47B9-A9E7-EA6A70E187DB}" srcOrd="0" destOrd="0" presId="urn:microsoft.com/office/officeart/2005/8/layout/list1"/>
    <dgm:cxn modelId="{CEA66441-1D97-4BA7-927F-19DDAA3FD870}" type="presParOf" srcId="{D6F2E094-2ACE-400A-AF31-1372B9DCC93D}" destId="{28F5008F-85B2-41FC-AE42-A097B3BC9883}" srcOrd="1" destOrd="0" presId="urn:microsoft.com/office/officeart/2005/8/layout/list1"/>
    <dgm:cxn modelId="{6F3CBD13-E48F-4BA5-9C66-953F4FE4B659}" type="presParOf" srcId="{81A3B6E5-01EE-4109-9B7E-28D7024C7233}" destId="{1C14E4F3-8ED6-4989-896E-B4A9777E0160}" srcOrd="13" destOrd="0" presId="urn:microsoft.com/office/officeart/2005/8/layout/list1"/>
    <dgm:cxn modelId="{749338C0-324D-4D03-AF3F-D8069EE8A80F}" type="presParOf" srcId="{81A3B6E5-01EE-4109-9B7E-28D7024C7233}" destId="{9BC3B53C-9677-49BA-BBA6-5F6FF393EEE6}" srcOrd="14" destOrd="0" presId="urn:microsoft.com/office/officeart/2005/8/layout/list1"/>
    <dgm:cxn modelId="{3C5852C0-4E73-453C-89E0-7BBDBCF368FE}" type="presParOf" srcId="{81A3B6E5-01EE-4109-9B7E-28D7024C7233}" destId="{3BC0B49C-2191-4B73-B08A-35FFFE3879A9}" srcOrd="15" destOrd="0" presId="urn:microsoft.com/office/officeart/2005/8/layout/list1"/>
    <dgm:cxn modelId="{D36F9C76-02C5-4241-A246-8CBD852FFE13}" type="presParOf" srcId="{81A3B6E5-01EE-4109-9B7E-28D7024C7233}" destId="{8D3277FF-565E-449C-897A-1895FF90C8EA}" srcOrd="16" destOrd="0" presId="urn:microsoft.com/office/officeart/2005/8/layout/list1"/>
    <dgm:cxn modelId="{7179E9FF-3F13-409D-A953-9717CA36F25C}" type="presParOf" srcId="{8D3277FF-565E-449C-897A-1895FF90C8EA}" destId="{620D0208-16F0-4DFE-A533-D4BDB6727CF2}" srcOrd="0" destOrd="0" presId="urn:microsoft.com/office/officeart/2005/8/layout/list1"/>
    <dgm:cxn modelId="{7944A663-D86D-4D7B-9057-B90B90E4E558}" type="presParOf" srcId="{8D3277FF-565E-449C-897A-1895FF90C8EA}" destId="{D50B558F-8169-4889-B21F-82E55FA04B56}" srcOrd="1" destOrd="0" presId="urn:microsoft.com/office/officeart/2005/8/layout/list1"/>
    <dgm:cxn modelId="{2C70E43C-FEC4-473C-929C-610A0FC69940}" type="presParOf" srcId="{81A3B6E5-01EE-4109-9B7E-28D7024C7233}" destId="{F417EB47-C537-495B-BE59-04667F6841FF}" srcOrd="17" destOrd="0" presId="urn:microsoft.com/office/officeart/2005/8/layout/list1"/>
    <dgm:cxn modelId="{557CF290-BAB2-4728-979D-2005278F6685}" type="presParOf" srcId="{81A3B6E5-01EE-4109-9B7E-28D7024C7233}" destId="{76566A76-C927-448B-A0B3-2DD94C59233D}" srcOrd="18" destOrd="0" presId="urn:microsoft.com/office/officeart/2005/8/layout/list1"/>
    <dgm:cxn modelId="{F37006E5-03E5-40E9-BE78-B953024ABA48}" type="presParOf" srcId="{81A3B6E5-01EE-4109-9B7E-28D7024C7233}" destId="{4A731120-5D24-4367-8BEE-F66104A67C2A}" srcOrd="19" destOrd="0" presId="urn:microsoft.com/office/officeart/2005/8/layout/list1"/>
    <dgm:cxn modelId="{29AB21A5-8EDB-4F7D-8FCF-8ED008D07A2B}" type="presParOf" srcId="{81A3B6E5-01EE-4109-9B7E-28D7024C7233}" destId="{E8F0EF2E-461D-4F63-B7DE-D70526B9A525}" srcOrd="20" destOrd="0" presId="urn:microsoft.com/office/officeart/2005/8/layout/list1"/>
    <dgm:cxn modelId="{625E2DFF-F107-4E3D-9407-5BF08C720DF0}" type="presParOf" srcId="{E8F0EF2E-461D-4F63-B7DE-D70526B9A525}" destId="{054FA0CD-2D1E-4CC0-9D03-A109AF1A1CCD}" srcOrd="0" destOrd="0" presId="urn:microsoft.com/office/officeart/2005/8/layout/list1"/>
    <dgm:cxn modelId="{F134B83D-4B41-4CA6-B03D-259144635E1D}" type="presParOf" srcId="{E8F0EF2E-461D-4F63-B7DE-D70526B9A525}" destId="{9B1CFD04-FE4D-4909-978F-B9BB192D689B}" srcOrd="1" destOrd="0" presId="urn:microsoft.com/office/officeart/2005/8/layout/list1"/>
    <dgm:cxn modelId="{45068B32-5F8D-4526-8189-96A5A3AA9D59}" type="presParOf" srcId="{81A3B6E5-01EE-4109-9B7E-28D7024C7233}" destId="{9C605402-FE12-4E49-A904-48713D7DF479}" srcOrd="21" destOrd="0" presId="urn:microsoft.com/office/officeart/2005/8/layout/list1"/>
    <dgm:cxn modelId="{B5365AB4-9F3E-4008-A3BB-64F0A8C93A12}" type="presParOf" srcId="{81A3B6E5-01EE-4109-9B7E-28D7024C7233}" destId="{244A13C3-FB0C-46BF-9C90-521E6C587650}" srcOrd="22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3D9333-2D10-4BD3-A1CD-893EFF4B7A56}" type="doc">
      <dgm:prSet loTypeId="urn:microsoft.com/office/officeart/2011/layout/HexagonRadial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ID"/>
        </a:p>
      </dgm:t>
    </dgm:pt>
    <dgm:pt modelId="{EE9039A9-282D-46CF-A236-B529C2460FA5}">
      <dgm:prSet phldrT="[Text]" custT="1"/>
      <dgm:spPr/>
      <dgm:t>
        <a:bodyPr/>
        <a:lstStyle/>
        <a:p>
          <a:r>
            <a:rPr lang="en-ID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HARTA</a:t>
          </a:r>
        </a:p>
      </dgm:t>
    </dgm:pt>
    <dgm:pt modelId="{F03D6699-F710-4F5E-8EA1-69157361710F}" type="parTrans" cxnId="{C1E72F7C-9D35-4FCE-B0B5-29C720B2B0F5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B06678-39EB-441F-9F57-6BDB3D7F84ED}" type="sibTrans" cxnId="{C1E72F7C-9D35-4FCE-B0B5-29C720B2B0F5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357AAD-C6AA-4E89-9A00-8D5A1E5B0C90}">
      <dgm:prSet phldrT="[Text]"/>
      <dgm:spPr>
        <a:solidFill>
          <a:schemeClr val="accent2">
            <a:lumMod val="10000"/>
            <a:lumOff val="90000"/>
          </a:schemeClr>
        </a:solidFill>
      </dgm:spPr>
      <dgm:t>
        <a:bodyPr/>
        <a:lstStyle/>
        <a:p>
          <a:r>
            <a:rPr lang="en-ID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Tanah/ </a:t>
          </a:r>
          <a:r>
            <a:rPr lang="en-ID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Bangunan</a:t>
          </a:r>
          <a:endParaRPr lang="en-ID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2B0C44-F088-494D-8F4D-3EA09CF1FF6D}" type="parTrans" cxnId="{E64F0FEB-0722-415B-BEAF-5BF5A1083DA1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91734-551A-4158-8B72-00B6036FF047}" type="sibTrans" cxnId="{E64F0FEB-0722-415B-BEAF-5BF5A1083DA1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F923E4-BAE1-4B62-8F52-F960E4428A7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ID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Alat</a:t>
          </a:r>
          <a:r>
            <a:rPr lang="en-ID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Trans. dan </a:t>
          </a:r>
          <a:r>
            <a:rPr lang="en-ID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Mesin</a:t>
          </a:r>
          <a:endParaRPr lang="en-ID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86ADB4-0D7D-4AB3-A242-1D81F6356696}" type="parTrans" cxnId="{70A5E5D3-B7F3-4521-BD33-EDF63B82DD5E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E1DB1B-F359-4AD5-960A-0C04D859D43F}" type="sibTrans" cxnId="{70A5E5D3-B7F3-4521-BD33-EDF63B82DD5E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7F6165-EFE0-4CBD-B2E4-FCC26616FAEB}">
      <dgm:prSet phldrT="[Text]"/>
      <dgm:spPr/>
      <dgm:t>
        <a:bodyPr/>
        <a:lstStyle/>
        <a:p>
          <a:r>
            <a:rPr lang="en-ID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Harta</a:t>
          </a:r>
          <a:r>
            <a:rPr lang="en-ID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Bergerak</a:t>
          </a:r>
          <a:r>
            <a:rPr lang="en-ID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b="0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Lainnya</a:t>
          </a:r>
          <a:endParaRPr lang="en-ID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6EAD62-B454-4553-A8AC-B2564D4366D4}" type="parTrans" cxnId="{B69C274C-0586-4CC6-B79F-E9B2EC7CA436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4C5C38-3170-49AB-9908-8B48ECA72E54}" type="sibTrans" cxnId="{B69C274C-0586-4CC6-B79F-E9B2EC7CA436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B2333-0A02-4B4E-8A6C-1A34689D3C7D}">
      <dgm:prSet phldrT="[Text]"/>
      <dgm:spPr>
        <a:solidFill>
          <a:schemeClr val="bg1">
            <a:lumMod val="75000"/>
          </a:schemeClr>
        </a:solidFill>
        <a:ln>
          <a:solidFill>
            <a:schemeClr val="bg2">
              <a:lumMod val="90000"/>
            </a:schemeClr>
          </a:solidFill>
        </a:ln>
      </dgm:spPr>
      <dgm:t>
        <a:bodyPr/>
        <a:lstStyle/>
        <a:p>
          <a:r>
            <a:rPr lang="en-ID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Surat </a:t>
          </a:r>
          <a:r>
            <a:rPr lang="en-ID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Berharga</a:t>
          </a:r>
          <a:endParaRPr lang="en-ID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49B725-C161-48B7-BCAF-CC8B1C3467BD}" type="parTrans" cxnId="{DAEB0FEF-65FB-4A0B-A0E4-63DCF5CDBB62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14D1D6-E78F-41B6-9B50-58D85F5EFFEC}" type="sibTrans" cxnId="{DAEB0FEF-65FB-4A0B-A0E4-63DCF5CDBB62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124BED-439C-45C3-BFAF-53F86B05F489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Kas/ </a:t>
          </a:r>
          <a:r>
            <a:rPr lang="en-US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Setara</a:t>
          </a:r>
          <a:r>
            <a:rPr lang="en-US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Kas</a:t>
          </a:r>
          <a:endParaRPr lang="en-ID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537BA0-C698-43B3-BE16-5858B56E8921}" type="parTrans" cxnId="{7E6C1F79-2E5B-4B9E-8AE1-AA61FEE9F5DB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214D82-720A-4D56-B0F2-B06D94CB8A19}" type="sibTrans" cxnId="{7E6C1F79-2E5B-4B9E-8AE1-AA61FEE9F5DB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9D43CD-4054-48D5-9CBD-A19517CEC174}">
      <dgm:prSet phldrT="[Text]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ID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Harta</a:t>
          </a:r>
          <a:r>
            <a:rPr lang="en-ID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ID" b="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Lainnya</a:t>
          </a:r>
          <a:endParaRPr lang="en-ID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67D4EC-1D69-4232-8B1F-734F20CCE48F}" type="parTrans" cxnId="{773C8B2F-949B-4545-ABEE-584CD04ABF47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B00936-A62C-4D25-9FF9-198B4746D298}" type="sibTrans" cxnId="{773C8B2F-949B-4545-ABEE-584CD04ABF47}">
      <dgm:prSet/>
      <dgm:spPr/>
      <dgm:t>
        <a:bodyPr/>
        <a:lstStyle/>
        <a:p>
          <a:endParaRPr lang="en-ID" b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DE9166-7D86-4962-8A7C-8DD62F10FDF8}" type="pres">
      <dgm:prSet presAssocID="{8D3D9333-2D10-4BD3-A1CD-893EFF4B7A5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id-ID"/>
        </a:p>
      </dgm:t>
    </dgm:pt>
    <dgm:pt modelId="{7D9CE77B-69EC-4F04-A3C3-68A2CDA0FB0E}" type="pres">
      <dgm:prSet presAssocID="{EE9039A9-282D-46CF-A236-B529C2460FA5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id-ID"/>
        </a:p>
      </dgm:t>
    </dgm:pt>
    <dgm:pt modelId="{9B9B8E8A-0CFD-44EB-BD4C-2E2FCC8ACAA7}" type="pres">
      <dgm:prSet presAssocID="{3C357AAD-C6AA-4E89-9A00-8D5A1E5B0C90}" presName="Accent1" presStyleCnt="0"/>
      <dgm:spPr/>
    </dgm:pt>
    <dgm:pt modelId="{107E8873-52EF-4F56-8FB5-A882C9F67AE4}" type="pres">
      <dgm:prSet presAssocID="{3C357AAD-C6AA-4E89-9A00-8D5A1E5B0C90}" presName="Accent" presStyleLbl="bgShp" presStyleIdx="0" presStyleCnt="6"/>
      <dgm:spPr/>
    </dgm:pt>
    <dgm:pt modelId="{CFA76C30-9193-41F7-BA6F-7D46BFBE4A44}" type="pres">
      <dgm:prSet presAssocID="{3C357AAD-C6AA-4E89-9A00-8D5A1E5B0C90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7390C16B-CD4E-4105-901C-60D2E8C6C55B}" type="pres">
      <dgm:prSet presAssocID="{EAF923E4-BAE1-4B62-8F52-F960E4428A76}" presName="Accent2" presStyleCnt="0"/>
      <dgm:spPr/>
    </dgm:pt>
    <dgm:pt modelId="{2F6FB229-EDBA-4B8D-9250-4973EB5476EA}" type="pres">
      <dgm:prSet presAssocID="{EAF923E4-BAE1-4B62-8F52-F960E4428A76}" presName="Accent" presStyleLbl="bgShp" presStyleIdx="1" presStyleCnt="6"/>
      <dgm:spPr/>
    </dgm:pt>
    <dgm:pt modelId="{F420EB20-C82F-4496-8786-A522E21EBCBF}" type="pres">
      <dgm:prSet presAssocID="{EAF923E4-BAE1-4B62-8F52-F960E4428A7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BB326FEC-A090-4995-A385-434F9954CF60}" type="pres">
      <dgm:prSet presAssocID="{A27F6165-EFE0-4CBD-B2E4-FCC26616FAEB}" presName="Accent3" presStyleCnt="0"/>
      <dgm:spPr/>
    </dgm:pt>
    <dgm:pt modelId="{45A7BA52-4645-49EF-8A9E-33F3F6AD2F13}" type="pres">
      <dgm:prSet presAssocID="{A27F6165-EFE0-4CBD-B2E4-FCC26616FAEB}" presName="Accent" presStyleLbl="bgShp" presStyleIdx="2" presStyleCnt="6"/>
      <dgm:spPr/>
    </dgm:pt>
    <dgm:pt modelId="{582313BB-87A0-4766-8597-9EFBDC7568BE}" type="pres">
      <dgm:prSet presAssocID="{A27F6165-EFE0-4CBD-B2E4-FCC26616FAE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92C4616F-BACA-4318-B04D-97D6AEFC0544}" type="pres">
      <dgm:prSet presAssocID="{223B2333-0A02-4B4E-8A6C-1A34689D3C7D}" presName="Accent4" presStyleCnt="0"/>
      <dgm:spPr/>
    </dgm:pt>
    <dgm:pt modelId="{683D41BA-905F-4E80-9DE3-F9339DD0078F}" type="pres">
      <dgm:prSet presAssocID="{223B2333-0A02-4B4E-8A6C-1A34689D3C7D}" presName="Accent" presStyleLbl="bgShp" presStyleIdx="3" presStyleCnt="6"/>
      <dgm:spPr/>
    </dgm:pt>
    <dgm:pt modelId="{07E2F7B9-7A19-4C1D-8EBC-CFF8DA1EE05D}" type="pres">
      <dgm:prSet presAssocID="{223B2333-0A02-4B4E-8A6C-1A34689D3C7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F7E23B14-FFB9-4F38-9981-9497D6D9AB50}" type="pres">
      <dgm:prSet presAssocID="{F9124BED-439C-45C3-BFAF-53F86B05F489}" presName="Accent5" presStyleCnt="0"/>
      <dgm:spPr/>
    </dgm:pt>
    <dgm:pt modelId="{B7C2C96B-1E27-48A8-92F0-B6C2978748E6}" type="pres">
      <dgm:prSet presAssocID="{F9124BED-439C-45C3-BFAF-53F86B05F489}" presName="Accent" presStyleLbl="bgShp" presStyleIdx="4" presStyleCnt="6" custLinFactNeighborY="18274"/>
      <dgm:spPr/>
    </dgm:pt>
    <dgm:pt modelId="{8DEBFD31-277D-49AA-B05A-DDB4E6B017DB}" type="pres">
      <dgm:prSet presAssocID="{F9124BED-439C-45C3-BFAF-53F86B05F48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557E0D5E-EF3D-4C38-88CF-3B0E3535EFD2}" type="pres">
      <dgm:prSet presAssocID="{D39D43CD-4054-48D5-9CBD-A19517CEC174}" presName="Accent6" presStyleCnt="0"/>
      <dgm:spPr/>
    </dgm:pt>
    <dgm:pt modelId="{68359F37-2834-42B6-AA88-1612316713B1}" type="pres">
      <dgm:prSet presAssocID="{D39D43CD-4054-48D5-9CBD-A19517CEC174}" presName="Accent" presStyleLbl="bgShp" presStyleIdx="5" presStyleCnt="6"/>
      <dgm:spPr/>
    </dgm:pt>
    <dgm:pt modelId="{D240823B-58D0-4C00-854D-98318015B48B}" type="pres">
      <dgm:prSet presAssocID="{D39D43CD-4054-48D5-9CBD-A19517CEC17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773C8B2F-949B-4545-ABEE-584CD04ABF47}" srcId="{EE9039A9-282D-46CF-A236-B529C2460FA5}" destId="{D39D43CD-4054-48D5-9CBD-A19517CEC174}" srcOrd="5" destOrd="0" parTransId="{C567D4EC-1D69-4232-8B1F-734F20CCE48F}" sibTransId="{55B00936-A62C-4D25-9FF9-198B4746D298}"/>
    <dgm:cxn modelId="{DAEB0FEF-65FB-4A0B-A0E4-63DCF5CDBB62}" srcId="{EE9039A9-282D-46CF-A236-B529C2460FA5}" destId="{223B2333-0A02-4B4E-8A6C-1A34689D3C7D}" srcOrd="3" destOrd="0" parTransId="{CB49B725-C161-48B7-BCAF-CC8B1C3467BD}" sibTransId="{AD14D1D6-E78F-41B6-9B50-58D85F5EFFEC}"/>
    <dgm:cxn modelId="{CA1B046C-AB04-4C34-8532-A73953C599E1}" type="presOf" srcId="{D39D43CD-4054-48D5-9CBD-A19517CEC174}" destId="{D240823B-58D0-4C00-854D-98318015B48B}" srcOrd="0" destOrd="0" presId="urn:microsoft.com/office/officeart/2011/layout/HexagonRadial"/>
    <dgm:cxn modelId="{05335DA2-8710-45A0-AF39-8DE98116B59E}" type="presOf" srcId="{223B2333-0A02-4B4E-8A6C-1A34689D3C7D}" destId="{07E2F7B9-7A19-4C1D-8EBC-CFF8DA1EE05D}" srcOrd="0" destOrd="0" presId="urn:microsoft.com/office/officeart/2011/layout/HexagonRadial"/>
    <dgm:cxn modelId="{C1E72F7C-9D35-4FCE-B0B5-29C720B2B0F5}" srcId="{8D3D9333-2D10-4BD3-A1CD-893EFF4B7A56}" destId="{EE9039A9-282D-46CF-A236-B529C2460FA5}" srcOrd="0" destOrd="0" parTransId="{F03D6699-F710-4F5E-8EA1-69157361710F}" sibTransId="{3CB06678-39EB-441F-9F57-6BDB3D7F84ED}"/>
    <dgm:cxn modelId="{E64F0FEB-0722-415B-BEAF-5BF5A1083DA1}" srcId="{EE9039A9-282D-46CF-A236-B529C2460FA5}" destId="{3C357AAD-C6AA-4E89-9A00-8D5A1E5B0C90}" srcOrd="0" destOrd="0" parTransId="{CD2B0C44-F088-494D-8F4D-3EA09CF1FF6D}" sibTransId="{95991734-551A-4158-8B72-00B6036FF047}"/>
    <dgm:cxn modelId="{CABD0ED8-9289-4510-9D25-13E7A18E47BB}" type="presOf" srcId="{8D3D9333-2D10-4BD3-A1CD-893EFF4B7A56}" destId="{55DE9166-7D86-4962-8A7C-8DD62F10FDF8}" srcOrd="0" destOrd="0" presId="urn:microsoft.com/office/officeart/2011/layout/HexagonRadial"/>
    <dgm:cxn modelId="{C6CF771E-CD6D-4E0C-9E36-2D8C09DF42D2}" type="presOf" srcId="{3C357AAD-C6AA-4E89-9A00-8D5A1E5B0C90}" destId="{CFA76C30-9193-41F7-BA6F-7D46BFBE4A44}" srcOrd="0" destOrd="0" presId="urn:microsoft.com/office/officeart/2011/layout/HexagonRadial"/>
    <dgm:cxn modelId="{B69C274C-0586-4CC6-B79F-E9B2EC7CA436}" srcId="{EE9039A9-282D-46CF-A236-B529C2460FA5}" destId="{A27F6165-EFE0-4CBD-B2E4-FCC26616FAEB}" srcOrd="2" destOrd="0" parTransId="{046EAD62-B454-4553-A8AC-B2564D4366D4}" sibTransId="{654C5C38-3170-49AB-9908-8B48ECA72E54}"/>
    <dgm:cxn modelId="{70A5E5D3-B7F3-4521-BD33-EDF63B82DD5E}" srcId="{EE9039A9-282D-46CF-A236-B529C2460FA5}" destId="{EAF923E4-BAE1-4B62-8F52-F960E4428A76}" srcOrd="1" destOrd="0" parTransId="{B486ADB4-0D7D-4AB3-A242-1D81F6356696}" sibTransId="{25E1DB1B-F359-4AD5-960A-0C04D859D43F}"/>
    <dgm:cxn modelId="{FA5BABA4-B2EF-421E-A5DA-D6391C467E84}" type="presOf" srcId="{F9124BED-439C-45C3-BFAF-53F86B05F489}" destId="{8DEBFD31-277D-49AA-B05A-DDB4E6B017DB}" srcOrd="0" destOrd="0" presId="urn:microsoft.com/office/officeart/2011/layout/HexagonRadial"/>
    <dgm:cxn modelId="{F39A0AE3-F980-4BA8-AB65-13658A081F6D}" type="presOf" srcId="{EE9039A9-282D-46CF-A236-B529C2460FA5}" destId="{7D9CE77B-69EC-4F04-A3C3-68A2CDA0FB0E}" srcOrd="0" destOrd="0" presId="urn:microsoft.com/office/officeart/2011/layout/HexagonRadial"/>
    <dgm:cxn modelId="{6871A3BC-DA0F-4E5C-96D3-501E37AA2531}" type="presOf" srcId="{A27F6165-EFE0-4CBD-B2E4-FCC26616FAEB}" destId="{582313BB-87A0-4766-8597-9EFBDC7568BE}" srcOrd="0" destOrd="0" presId="urn:microsoft.com/office/officeart/2011/layout/HexagonRadial"/>
    <dgm:cxn modelId="{1BE35422-BFBD-4B05-8828-DD23208F8274}" type="presOf" srcId="{EAF923E4-BAE1-4B62-8F52-F960E4428A76}" destId="{F420EB20-C82F-4496-8786-A522E21EBCBF}" srcOrd="0" destOrd="0" presId="urn:microsoft.com/office/officeart/2011/layout/HexagonRadial"/>
    <dgm:cxn modelId="{7E6C1F79-2E5B-4B9E-8AE1-AA61FEE9F5DB}" srcId="{EE9039A9-282D-46CF-A236-B529C2460FA5}" destId="{F9124BED-439C-45C3-BFAF-53F86B05F489}" srcOrd="4" destOrd="0" parTransId="{52537BA0-C698-43B3-BE16-5858B56E8921}" sibTransId="{F9214D82-720A-4D56-B0F2-B06D94CB8A19}"/>
    <dgm:cxn modelId="{55F2ECF1-D359-41A9-BA69-FB2E6C6019D7}" type="presParOf" srcId="{55DE9166-7D86-4962-8A7C-8DD62F10FDF8}" destId="{7D9CE77B-69EC-4F04-A3C3-68A2CDA0FB0E}" srcOrd="0" destOrd="0" presId="urn:microsoft.com/office/officeart/2011/layout/HexagonRadial"/>
    <dgm:cxn modelId="{17F46869-FDD4-4F74-A4D8-7CFAE1C351AE}" type="presParOf" srcId="{55DE9166-7D86-4962-8A7C-8DD62F10FDF8}" destId="{9B9B8E8A-0CFD-44EB-BD4C-2E2FCC8ACAA7}" srcOrd="1" destOrd="0" presId="urn:microsoft.com/office/officeart/2011/layout/HexagonRadial"/>
    <dgm:cxn modelId="{5565D1BA-CB3A-4061-BE01-FE7A632ADC83}" type="presParOf" srcId="{9B9B8E8A-0CFD-44EB-BD4C-2E2FCC8ACAA7}" destId="{107E8873-52EF-4F56-8FB5-A882C9F67AE4}" srcOrd="0" destOrd="0" presId="urn:microsoft.com/office/officeart/2011/layout/HexagonRadial"/>
    <dgm:cxn modelId="{25BB072A-7DAD-4A94-A57C-5DDA8B59EB1F}" type="presParOf" srcId="{55DE9166-7D86-4962-8A7C-8DD62F10FDF8}" destId="{CFA76C30-9193-41F7-BA6F-7D46BFBE4A44}" srcOrd="2" destOrd="0" presId="urn:microsoft.com/office/officeart/2011/layout/HexagonRadial"/>
    <dgm:cxn modelId="{3A30A0F2-6B80-455A-92CC-90D464C2F1FA}" type="presParOf" srcId="{55DE9166-7D86-4962-8A7C-8DD62F10FDF8}" destId="{7390C16B-CD4E-4105-901C-60D2E8C6C55B}" srcOrd="3" destOrd="0" presId="urn:microsoft.com/office/officeart/2011/layout/HexagonRadial"/>
    <dgm:cxn modelId="{CC762C09-EB8C-45E6-B431-31FC8E875332}" type="presParOf" srcId="{7390C16B-CD4E-4105-901C-60D2E8C6C55B}" destId="{2F6FB229-EDBA-4B8D-9250-4973EB5476EA}" srcOrd="0" destOrd="0" presId="urn:microsoft.com/office/officeart/2011/layout/HexagonRadial"/>
    <dgm:cxn modelId="{4FF0E746-9E79-4BED-963E-F7D17D2531B9}" type="presParOf" srcId="{55DE9166-7D86-4962-8A7C-8DD62F10FDF8}" destId="{F420EB20-C82F-4496-8786-A522E21EBCBF}" srcOrd="4" destOrd="0" presId="urn:microsoft.com/office/officeart/2011/layout/HexagonRadial"/>
    <dgm:cxn modelId="{6F980714-2381-42C7-8CFB-4D9F0F4B30A0}" type="presParOf" srcId="{55DE9166-7D86-4962-8A7C-8DD62F10FDF8}" destId="{BB326FEC-A090-4995-A385-434F9954CF60}" srcOrd="5" destOrd="0" presId="urn:microsoft.com/office/officeart/2011/layout/HexagonRadial"/>
    <dgm:cxn modelId="{38215F06-505D-437D-95EF-DE0D149B99D3}" type="presParOf" srcId="{BB326FEC-A090-4995-A385-434F9954CF60}" destId="{45A7BA52-4645-49EF-8A9E-33F3F6AD2F13}" srcOrd="0" destOrd="0" presId="urn:microsoft.com/office/officeart/2011/layout/HexagonRadial"/>
    <dgm:cxn modelId="{3786838D-B624-472E-B66D-0E4E710389BC}" type="presParOf" srcId="{55DE9166-7D86-4962-8A7C-8DD62F10FDF8}" destId="{582313BB-87A0-4766-8597-9EFBDC7568BE}" srcOrd="6" destOrd="0" presId="urn:microsoft.com/office/officeart/2011/layout/HexagonRadial"/>
    <dgm:cxn modelId="{4CE402A6-F36B-46EB-A7F1-F4E3A2805B38}" type="presParOf" srcId="{55DE9166-7D86-4962-8A7C-8DD62F10FDF8}" destId="{92C4616F-BACA-4318-B04D-97D6AEFC0544}" srcOrd="7" destOrd="0" presId="urn:microsoft.com/office/officeart/2011/layout/HexagonRadial"/>
    <dgm:cxn modelId="{90606FEC-30E6-4EE0-B99E-BFE7E2ED8FC3}" type="presParOf" srcId="{92C4616F-BACA-4318-B04D-97D6AEFC0544}" destId="{683D41BA-905F-4E80-9DE3-F9339DD0078F}" srcOrd="0" destOrd="0" presId="urn:microsoft.com/office/officeart/2011/layout/HexagonRadial"/>
    <dgm:cxn modelId="{CF679D95-4AD5-464A-ADB1-40E588F1B211}" type="presParOf" srcId="{55DE9166-7D86-4962-8A7C-8DD62F10FDF8}" destId="{07E2F7B9-7A19-4C1D-8EBC-CFF8DA1EE05D}" srcOrd="8" destOrd="0" presId="urn:microsoft.com/office/officeart/2011/layout/HexagonRadial"/>
    <dgm:cxn modelId="{F2BD9C1E-6331-42F3-9E6B-949DDA51B89D}" type="presParOf" srcId="{55DE9166-7D86-4962-8A7C-8DD62F10FDF8}" destId="{F7E23B14-FFB9-4F38-9981-9497D6D9AB50}" srcOrd="9" destOrd="0" presId="urn:microsoft.com/office/officeart/2011/layout/HexagonRadial"/>
    <dgm:cxn modelId="{2FCA8B4F-404E-4363-A83E-35D17A8B08D5}" type="presParOf" srcId="{F7E23B14-FFB9-4F38-9981-9497D6D9AB50}" destId="{B7C2C96B-1E27-48A8-92F0-B6C2978748E6}" srcOrd="0" destOrd="0" presId="urn:microsoft.com/office/officeart/2011/layout/HexagonRadial"/>
    <dgm:cxn modelId="{889435D3-9450-46B3-B37A-2A00B9B4D0BC}" type="presParOf" srcId="{55DE9166-7D86-4962-8A7C-8DD62F10FDF8}" destId="{8DEBFD31-277D-49AA-B05A-DDB4E6B017DB}" srcOrd="10" destOrd="0" presId="urn:microsoft.com/office/officeart/2011/layout/HexagonRadial"/>
    <dgm:cxn modelId="{902F9554-1AC1-4531-9D5E-EEA98E9F2793}" type="presParOf" srcId="{55DE9166-7D86-4962-8A7C-8DD62F10FDF8}" destId="{557E0D5E-EF3D-4C38-88CF-3B0E3535EFD2}" srcOrd="11" destOrd="0" presId="urn:microsoft.com/office/officeart/2011/layout/HexagonRadial"/>
    <dgm:cxn modelId="{E7548534-E365-42D4-81F1-C9B9268A3EA0}" type="presParOf" srcId="{557E0D5E-EF3D-4C38-88CF-3B0E3535EFD2}" destId="{68359F37-2834-42B6-AA88-1612316713B1}" srcOrd="0" destOrd="0" presId="urn:microsoft.com/office/officeart/2011/layout/HexagonRadial"/>
    <dgm:cxn modelId="{4054D91C-24AD-42F6-BDA4-C6DDD2CD62ED}" type="presParOf" srcId="{55DE9166-7D86-4962-8A7C-8DD62F10FDF8}" destId="{D240823B-58D0-4C00-854D-98318015B48B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8A7BB6-7A85-4898-8265-408030B0CE68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7D65CF-E25A-4CCC-9EF5-4FE169447883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dirty="0" smtClean="0"/>
            <a:t>PENERIMAAN</a:t>
          </a:r>
          <a:endParaRPr lang="en-US" sz="2400" dirty="0"/>
        </a:p>
      </dgm:t>
    </dgm:pt>
    <dgm:pt modelId="{741CB4D7-A140-4D22-816E-91F375756C0B}" type="parTrans" cxnId="{A50FBFF0-650E-459B-B328-62AEF1D9453E}">
      <dgm:prSet/>
      <dgm:spPr/>
      <dgm:t>
        <a:bodyPr/>
        <a:lstStyle/>
        <a:p>
          <a:endParaRPr lang="en-US" sz="2400"/>
        </a:p>
      </dgm:t>
    </dgm:pt>
    <dgm:pt modelId="{0C54ECAE-0D28-4BBC-8AA3-EDD8E86CE2F4}" type="sibTrans" cxnId="{A50FBFF0-650E-459B-B328-62AEF1D9453E}">
      <dgm:prSet/>
      <dgm:spPr/>
      <dgm:t>
        <a:bodyPr/>
        <a:lstStyle/>
        <a:p>
          <a:endParaRPr lang="en-US" sz="2400"/>
        </a:p>
      </dgm:t>
    </dgm:pt>
    <dgm:pt modelId="{080ABF98-4EDE-4382-A1A9-10EFC8184618}">
      <dgm:prSet phldrT="[Text]" custT="1"/>
      <dgm:spPr/>
      <dgm:t>
        <a:bodyPr/>
        <a:lstStyle/>
        <a:p>
          <a:pPr algn="l"/>
          <a:r>
            <a:rPr lang="en-US" sz="2400" dirty="0" smtClean="0"/>
            <a:t>  Dari </a:t>
          </a:r>
          <a:r>
            <a:rPr lang="en-US" sz="2400" dirty="0" err="1" smtClean="0"/>
            <a:t>Pekerjaan</a:t>
          </a:r>
          <a:endParaRPr lang="en-US" sz="2400" dirty="0"/>
        </a:p>
      </dgm:t>
    </dgm:pt>
    <dgm:pt modelId="{A0894D9D-0DDB-4A84-916B-AE89D61A0F73}" type="parTrans" cxnId="{1EF526DB-8972-48B7-AFFE-6A1ACC77D6A4}">
      <dgm:prSet custT="1"/>
      <dgm:spPr/>
      <dgm:t>
        <a:bodyPr/>
        <a:lstStyle/>
        <a:p>
          <a:endParaRPr lang="en-US" sz="2400"/>
        </a:p>
      </dgm:t>
    </dgm:pt>
    <dgm:pt modelId="{BAB0EECF-8600-4CC9-8E23-FF5049761897}" type="sibTrans" cxnId="{1EF526DB-8972-48B7-AFFE-6A1ACC77D6A4}">
      <dgm:prSet/>
      <dgm:spPr/>
      <dgm:t>
        <a:bodyPr/>
        <a:lstStyle/>
        <a:p>
          <a:endParaRPr lang="en-US" sz="2400"/>
        </a:p>
      </dgm:t>
    </dgm:pt>
    <dgm:pt modelId="{27EF94BF-35FF-46BF-AE15-6A8F8F09CB1D}">
      <dgm:prSet phldrT="[Text]" custT="1"/>
      <dgm:spPr/>
      <dgm:t>
        <a:bodyPr/>
        <a:lstStyle/>
        <a:p>
          <a:pPr algn="l"/>
          <a:r>
            <a:rPr lang="en-US" sz="2400" dirty="0" smtClean="0"/>
            <a:t>  Dari Usaha</a:t>
          </a:r>
          <a:endParaRPr lang="en-US" sz="2400" dirty="0"/>
        </a:p>
      </dgm:t>
    </dgm:pt>
    <dgm:pt modelId="{23B319D3-89B0-4A2B-9180-747DE80C08DD}" type="parTrans" cxnId="{FFB468BC-A89B-43A0-B422-C91F974BC0E5}">
      <dgm:prSet custT="1"/>
      <dgm:spPr/>
      <dgm:t>
        <a:bodyPr/>
        <a:lstStyle/>
        <a:p>
          <a:endParaRPr lang="en-US" sz="2400"/>
        </a:p>
      </dgm:t>
    </dgm:pt>
    <dgm:pt modelId="{F4894F44-0D2F-4996-8E2A-038EBA16C440}" type="sibTrans" cxnId="{FFB468BC-A89B-43A0-B422-C91F974BC0E5}">
      <dgm:prSet/>
      <dgm:spPr/>
      <dgm:t>
        <a:bodyPr/>
        <a:lstStyle/>
        <a:p>
          <a:endParaRPr lang="en-US" sz="2400"/>
        </a:p>
      </dgm:t>
    </dgm:pt>
    <dgm:pt modelId="{31E2BABA-F61B-4AF2-93FF-D4056E2B32B2}">
      <dgm:prSet phldrT="[Text]" custT="1"/>
      <dgm:spPr/>
      <dgm:t>
        <a:bodyPr/>
        <a:lstStyle/>
        <a:p>
          <a:pPr algn="l"/>
          <a:r>
            <a:rPr lang="en-US" sz="2400" dirty="0" smtClean="0"/>
            <a:t>  </a:t>
          </a:r>
          <a:r>
            <a:rPr lang="en-US" sz="2400" dirty="0" err="1" smtClean="0"/>
            <a:t>Lainnya</a:t>
          </a:r>
          <a:endParaRPr lang="en-US" sz="2400" dirty="0"/>
        </a:p>
      </dgm:t>
    </dgm:pt>
    <dgm:pt modelId="{FED1E883-9F09-45A9-850B-40E4D23392F1}" type="parTrans" cxnId="{A0652559-6C1C-4EF3-9F9E-B5EDC02CB308}">
      <dgm:prSet custT="1"/>
      <dgm:spPr/>
      <dgm:t>
        <a:bodyPr/>
        <a:lstStyle/>
        <a:p>
          <a:endParaRPr lang="en-US" sz="2400"/>
        </a:p>
      </dgm:t>
    </dgm:pt>
    <dgm:pt modelId="{A1703BD1-F62F-4824-AC08-ACFE24940988}" type="sibTrans" cxnId="{A0652559-6C1C-4EF3-9F9E-B5EDC02CB308}">
      <dgm:prSet/>
      <dgm:spPr/>
      <dgm:t>
        <a:bodyPr/>
        <a:lstStyle/>
        <a:p>
          <a:endParaRPr lang="en-US" sz="2400"/>
        </a:p>
      </dgm:t>
    </dgm:pt>
    <dgm:pt modelId="{3AC5B1BA-8E01-4871-8AFC-2B0D499847AC}" type="pres">
      <dgm:prSet presAssocID="{8E8A7BB6-7A85-4898-8265-408030B0CE6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04CD89-F507-4F63-9EFA-E111E952E3BA}" type="pres">
      <dgm:prSet presAssocID="{927D65CF-E25A-4CCC-9EF5-4FE169447883}" presName="root1" presStyleCnt="0"/>
      <dgm:spPr/>
    </dgm:pt>
    <dgm:pt modelId="{2CDD57A4-8142-48C1-A203-9241721C5067}" type="pres">
      <dgm:prSet presAssocID="{927D65CF-E25A-4CCC-9EF5-4FE169447883}" presName="LevelOneTextNode" presStyleLbl="node0" presStyleIdx="0" presStyleCnt="1" custScaleX="178819" custScaleY="997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43241A-9F18-411B-B695-4EFEF76008E8}" type="pres">
      <dgm:prSet presAssocID="{927D65CF-E25A-4CCC-9EF5-4FE169447883}" presName="level2hierChild" presStyleCnt="0"/>
      <dgm:spPr/>
    </dgm:pt>
    <dgm:pt modelId="{B155B7AD-3523-433C-AC82-A154C947C78B}" type="pres">
      <dgm:prSet presAssocID="{A0894D9D-0DDB-4A84-916B-AE89D61A0F73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C43C09AD-7C66-4C27-A38B-1511309FF010}" type="pres">
      <dgm:prSet presAssocID="{A0894D9D-0DDB-4A84-916B-AE89D61A0F73}" presName="connTx" presStyleLbl="parChTrans1D2" presStyleIdx="0" presStyleCnt="3"/>
      <dgm:spPr/>
      <dgm:t>
        <a:bodyPr/>
        <a:lstStyle/>
        <a:p>
          <a:endParaRPr lang="en-US"/>
        </a:p>
      </dgm:t>
    </dgm:pt>
    <dgm:pt modelId="{312B4E74-0EA1-4289-8611-314A48F7382B}" type="pres">
      <dgm:prSet presAssocID="{080ABF98-4EDE-4382-A1A9-10EFC8184618}" presName="root2" presStyleCnt="0"/>
      <dgm:spPr/>
    </dgm:pt>
    <dgm:pt modelId="{26D5FA5D-E4E3-4F63-AB42-EBB33E36F97D}" type="pres">
      <dgm:prSet presAssocID="{080ABF98-4EDE-4382-A1A9-10EFC8184618}" presName="LevelTwoTextNode" presStyleLbl="node2" presStyleIdx="0" presStyleCnt="3" custScaleX="1942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F0DAF4F-3A8E-48EB-B001-6953ECF3C612}" type="pres">
      <dgm:prSet presAssocID="{080ABF98-4EDE-4382-A1A9-10EFC8184618}" presName="level3hierChild" presStyleCnt="0"/>
      <dgm:spPr/>
    </dgm:pt>
    <dgm:pt modelId="{C5FFF2D1-D8DD-42F3-82E6-65C449E6CDC2}" type="pres">
      <dgm:prSet presAssocID="{23B319D3-89B0-4A2B-9180-747DE80C08DD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78464813-42A8-4D85-AE9C-430133C1A352}" type="pres">
      <dgm:prSet presAssocID="{23B319D3-89B0-4A2B-9180-747DE80C08DD}" presName="connTx" presStyleLbl="parChTrans1D2" presStyleIdx="1" presStyleCnt="3"/>
      <dgm:spPr/>
      <dgm:t>
        <a:bodyPr/>
        <a:lstStyle/>
        <a:p>
          <a:endParaRPr lang="en-US"/>
        </a:p>
      </dgm:t>
    </dgm:pt>
    <dgm:pt modelId="{3D71F79A-1EC6-405B-A0B4-216D9690432A}" type="pres">
      <dgm:prSet presAssocID="{27EF94BF-35FF-46BF-AE15-6A8F8F09CB1D}" presName="root2" presStyleCnt="0"/>
      <dgm:spPr/>
    </dgm:pt>
    <dgm:pt modelId="{264F30ED-FAD5-447F-9EC9-AE5B0D456490}" type="pres">
      <dgm:prSet presAssocID="{27EF94BF-35FF-46BF-AE15-6A8F8F09CB1D}" presName="LevelTwoTextNode" presStyleLbl="node2" presStyleIdx="1" presStyleCnt="3" custScaleX="192361" custScaleY="1050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160F4C-6E18-4554-AA40-97BD67A57AD5}" type="pres">
      <dgm:prSet presAssocID="{27EF94BF-35FF-46BF-AE15-6A8F8F09CB1D}" presName="level3hierChild" presStyleCnt="0"/>
      <dgm:spPr/>
    </dgm:pt>
    <dgm:pt modelId="{43B9B15E-7E14-413D-BB24-556054B0553E}" type="pres">
      <dgm:prSet presAssocID="{FED1E883-9F09-45A9-850B-40E4D23392F1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7E9B206A-6ED9-46AC-91A0-47FED67FFBFD}" type="pres">
      <dgm:prSet presAssocID="{FED1E883-9F09-45A9-850B-40E4D23392F1}" presName="connTx" presStyleLbl="parChTrans1D2" presStyleIdx="2" presStyleCnt="3"/>
      <dgm:spPr/>
      <dgm:t>
        <a:bodyPr/>
        <a:lstStyle/>
        <a:p>
          <a:endParaRPr lang="en-US"/>
        </a:p>
      </dgm:t>
    </dgm:pt>
    <dgm:pt modelId="{F5F65086-9B90-4FD3-A676-0306D49AA577}" type="pres">
      <dgm:prSet presAssocID="{31E2BABA-F61B-4AF2-93FF-D4056E2B32B2}" presName="root2" presStyleCnt="0"/>
      <dgm:spPr/>
    </dgm:pt>
    <dgm:pt modelId="{9C13835F-926B-45CB-8380-B850A62D815F}" type="pres">
      <dgm:prSet presAssocID="{31E2BABA-F61B-4AF2-93FF-D4056E2B32B2}" presName="LevelTwoTextNode" presStyleLbl="node2" presStyleIdx="2" presStyleCnt="3" custScaleX="1927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EA5BAE-A407-4D6F-B5E4-BCC83D90F9B4}" type="pres">
      <dgm:prSet presAssocID="{31E2BABA-F61B-4AF2-93FF-D4056E2B32B2}" presName="level3hierChild" presStyleCnt="0"/>
      <dgm:spPr/>
    </dgm:pt>
  </dgm:ptLst>
  <dgm:cxnLst>
    <dgm:cxn modelId="{A0652559-6C1C-4EF3-9F9E-B5EDC02CB308}" srcId="{927D65CF-E25A-4CCC-9EF5-4FE169447883}" destId="{31E2BABA-F61B-4AF2-93FF-D4056E2B32B2}" srcOrd="2" destOrd="0" parTransId="{FED1E883-9F09-45A9-850B-40E4D23392F1}" sibTransId="{A1703BD1-F62F-4824-AC08-ACFE24940988}"/>
    <dgm:cxn modelId="{7DB1FEDA-58D5-47B4-8A96-DC397668BE0B}" type="presOf" srcId="{31E2BABA-F61B-4AF2-93FF-D4056E2B32B2}" destId="{9C13835F-926B-45CB-8380-B850A62D815F}" srcOrd="0" destOrd="0" presId="urn:microsoft.com/office/officeart/2005/8/layout/hierarchy2"/>
    <dgm:cxn modelId="{2E2C62AD-CD0C-44DE-B79F-F76977D2A638}" type="presOf" srcId="{8E8A7BB6-7A85-4898-8265-408030B0CE68}" destId="{3AC5B1BA-8E01-4871-8AFC-2B0D499847AC}" srcOrd="0" destOrd="0" presId="urn:microsoft.com/office/officeart/2005/8/layout/hierarchy2"/>
    <dgm:cxn modelId="{2BB74208-624E-477A-BA50-529E32EAE444}" type="presOf" srcId="{FED1E883-9F09-45A9-850B-40E4D23392F1}" destId="{7E9B206A-6ED9-46AC-91A0-47FED67FFBFD}" srcOrd="1" destOrd="0" presId="urn:microsoft.com/office/officeart/2005/8/layout/hierarchy2"/>
    <dgm:cxn modelId="{9745125D-4004-4500-AB91-C428A307C252}" type="presOf" srcId="{FED1E883-9F09-45A9-850B-40E4D23392F1}" destId="{43B9B15E-7E14-413D-BB24-556054B0553E}" srcOrd="0" destOrd="0" presId="urn:microsoft.com/office/officeart/2005/8/layout/hierarchy2"/>
    <dgm:cxn modelId="{3BCB139E-0FD6-4163-9958-AF6A2906E340}" type="presOf" srcId="{A0894D9D-0DDB-4A84-916B-AE89D61A0F73}" destId="{C43C09AD-7C66-4C27-A38B-1511309FF010}" srcOrd="1" destOrd="0" presId="urn:microsoft.com/office/officeart/2005/8/layout/hierarchy2"/>
    <dgm:cxn modelId="{1EF526DB-8972-48B7-AFFE-6A1ACC77D6A4}" srcId="{927D65CF-E25A-4CCC-9EF5-4FE169447883}" destId="{080ABF98-4EDE-4382-A1A9-10EFC8184618}" srcOrd="0" destOrd="0" parTransId="{A0894D9D-0DDB-4A84-916B-AE89D61A0F73}" sibTransId="{BAB0EECF-8600-4CC9-8E23-FF5049761897}"/>
    <dgm:cxn modelId="{A50FBFF0-650E-459B-B328-62AEF1D9453E}" srcId="{8E8A7BB6-7A85-4898-8265-408030B0CE68}" destId="{927D65CF-E25A-4CCC-9EF5-4FE169447883}" srcOrd="0" destOrd="0" parTransId="{741CB4D7-A140-4D22-816E-91F375756C0B}" sibTransId="{0C54ECAE-0D28-4BBC-8AA3-EDD8E86CE2F4}"/>
    <dgm:cxn modelId="{FFB468BC-A89B-43A0-B422-C91F974BC0E5}" srcId="{927D65CF-E25A-4CCC-9EF5-4FE169447883}" destId="{27EF94BF-35FF-46BF-AE15-6A8F8F09CB1D}" srcOrd="1" destOrd="0" parTransId="{23B319D3-89B0-4A2B-9180-747DE80C08DD}" sibTransId="{F4894F44-0D2F-4996-8E2A-038EBA16C440}"/>
    <dgm:cxn modelId="{80B7347F-D865-4322-9E44-1C7FEEE20B00}" type="presOf" srcId="{927D65CF-E25A-4CCC-9EF5-4FE169447883}" destId="{2CDD57A4-8142-48C1-A203-9241721C5067}" srcOrd="0" destOrd="0" presId="urn:microsoft.com/office/officeart/2005/8/layout/hierarchy2"/>
    <dgm:cxn modelId="{44C22382-87ED-4623-89C1-01CB3595D3AE}" type="presOf" srcId="{23B319D3-89B0-4A2B-9180-747DE80C08DD}" destId="{78464813-42A8-4D85-AE9C-430133C1A352}" srcOrd="1" destOrd="0" presId="urn:microsoft.com/office/officeart/2005/8/layout/hierarchy2"/>
    <dgm:cxn modelId="{EAF32AA3-D4E3-4C7A-A373-D9B09468E271}" type="presOf" srcId="{080ABF98-4EDE-4382-A1A9-10EFC8184618}" destId="{26D5FA5D-E4E3-4F63-AB42-EBB33E36F97D}" srcOrd="0" destOrd="0" presId="urn:microsoft.com/office/officeart/2005/8/layout/hierarchy2"/>
    <dgm:cxn modelId="{564802D3-F79B-4C37-A561-E88331D90176}" type="presOf" srcId="{27EF94BF-35FF-46BF-AE15-6A8F8F09CB1D}" destId="{264F30ED-FAD5-447F-9EC9-AE5B0D456490}" srcOrd="0" destOrd="0" presId="urn:microsoft.com/office/officeart/2005/8/layout/hierarchy2"/>
    <dgm:cxn modelId="{3F87B591-DBE1-4C87-9140-9F066444CCE2}" type="presOf" srcId="{A0894D9D-0DDB-4A84-916B-AE89D61A0F73}" destId="{B155B7AD-3523-433C-AC82-A154C947C78B}" srcOrd="0" destOrd="0" presId="urn:microsoft.com/office/officeart/2005/8/layout/hierarchy2"/>
    <dgm:cxn modelId="{E34CDE25-8BBC-47D3-8B94-E2DECF4201E3}" type="presOf" srcId="{23B319D3-89B0-4A2B-9180-747DE80C08DD}" destId="{C5FFF2D1-D8DD-42F3-82E6-65C449E6CDC2}" srcOrd="0" destOrd="0" presId="urn:microsoft.com/office/officeart/2005/8/layout/hierarchy2"/>
    <dgm:cxn modelId="{EAE7D762-C154-43EC-BCC8-D656BF2846FA}" type="presParOf" srcId="{3AC5B1BA-8E01-4871-8AFC-2B0D499847AC}" destId="{8E04CD89-F507-4F63-9EFA-E111E952E3BA}" srcOrd="0" destOrd="0" presId="urn:microsoft.com/office/officeart/2005/8/layout/hierarchy2"/>
    <dgm:cxn modelId="{D2296894-3732-4CF4-A1C1-5D0164228823}" type="presParOf" srcId="{8E04CD89-F507-4F63-9EFA-E111E952E3BA}" destId="{2CDD57A4-8142-48C1-A203-9241721C5067}" srcOrd="0" destOrd="0" presId="urn:microsoft.com/office/officeart/2005/8/layout/hierarchy2"/>
    <dgm:cxn modelId="{4D6490B7-2C3E-4A33-AF77-CBDA6E12ABF1}" type="presParOf" srcId="{8E04CD89-F507-4F63-9EFA-E111E952E3BA}" destId="{9F43241A-9F18-411B-B695-4EFEF76008E8}" srcOrd="1" destOrd="0" presId="urn:microsoft.com/office/officeart/2005/8/layout/hierarchy2"/>
    <dgm:cxn modelId="{769654EE-9904-4CED-8DFB-47FF7B85F381}" type="presParOf" srcId="{9F43241A-9F18-411B-B695-4EFEF76008E8}" destId="{B155B7AD-3523-433C-AC82-A154C947C78B}" srcOrd="0" destOrd="0" presId="urn:microsoft.com/office/officeart/2005/8/layout/hierarchy2"/>
    <dgm:cxn modelId="{66143428-1367-49BB-97F4-6564B3D5C121}" type="presParOf" srcId="{B155B7AD-3523-433C-AC82-A154C947C78B}" destId="{C43C09AD-7C66-4C27-A38B-1511309FF010}" srcOrd="0" destOrd="0" presId="urn:microsoft.com/office/officeart/2005/8/layout/hierarchy2"/>
    <dgm:cxn modelId="{C0092DA5-B5E4-4CAA-B9AE-15C19DADA611}" type="presParOf" srcId="{9F43241A-9F18-411B-B695-4EFEF76008E8}" destId="{312B4E74-0EA1-4289-8611-314A48F7382B}" srcOrd="1" destOrd="0" presId="urn:microsoft.com/office/officeart/2005/8/layout/hierarchy2"/>
    <dgm:cxn modelId="{D164584C-C3E5-4C78-B895-3465B8EAA67C}" type="presParOf" srcId="{312B4E74-0EA1-4289-8611-314A48F7382B}" destId="{26D5FA5D-E4E3-4F63-AB42-EBB33E36F97D}" srcOrd="0" destOrd="0" presId="urn:microsoft.com/office/officeart/2005/8/layout/hierarchy2"/>
    <dgm:cxn modelId="{E1E0AD15-74BD-479E-8642-61943D4672BA}" type="presParOf" srcId="{312B4E74-0EA1-4289-8611-314A48F7382B}" destId="{8F0DAF4F-3A8E-48EB-B001-6953ECF3C612}" srcOrd="1" destOrd="0" presId="urn:microsoft.com/office/officeart/2005/8/layout/hierarchy2"/>
    <dgm:cxn modelId="{944803A6-520E-475B-B292-DFD523622DA5}" type="presParOf" srcId="{9F43241A-9F18-411B-B695-4EFEF76008E8}" destId="{C5FFF2D1-D8DD-42F3-82E6-65C449E6CDC2}" srcOrd="2" destOrd="0" presId="urn:microsoft.com/office/officeart/2005/8/layout/hierarchy2"/>
    <dgm:cxn modelId="{7DCFA296-4F16-4265-9D85-D7D7EDC6A780}" type="presParOf" srcId="{C5FFF2D1-D8DD-42F3-82E6-65C449E6CDC2}" destId="{78464813-42A8-4D85-AE9C-430133C1A352}" srcOrd="0" destOrd="0" presId="urn:microsoft.com/office/officeart/2005/8/layout/hierarchy2"/>
    <dgm:cxn modelId="{A8A075F5-F16D-49C6-88AE-5AB6626B0053}" type="presParOf" srcId="{9F43241A-9F18-411B-B695-4EFEF76008E8}" destId="{3D71F79A-1EC6-405B-A0B4-216D9690432A}" srcOrd="3" destOrd="0" presId="urn:microsoft.com/office/officeart/2005/8/layout/hierarchy2"/>
    <dgm:cxn modelId="{388E0029-E0DC-4547-A8E9-B71F1471797B}" type="presParOf" srcId="{3D71F79A-1EC6-405B-A0B4-216D9690432A}" destId="{264F30ED-FAD5-447F-9EC9-AE5B0D456490}" srcOrd="0" destOrd="0" presId="urn:microsoft.com/office/officeart/2005/8/layout/hierarchy2"/>
    <dgm:cxn modelId="{36171E22-768B-4ACA-B82D-E182C1610549}" type="presParOf" srcId="{3D71F79A-1EC6-405B-A0B4-216D9690432A}" destId="{20160F4C-6E18-4554-AA40-97BD67A57AD5}" srcOrd="1" destOrd="0" presId="urn:microsoft.com/office/officeart/2005/8/layout/hierarchy2"/>
    <dgm:cxn modelId="{5D6147FF-2EBF-4373-81BF-69E7105C0E46}" type="presParOf" srcId="{9F43241A-9F18-411B-B695-4EFEF76008E8}" destId="{43B9B15E-7E14-413D-BB24-556054B0553E}" srcOrd="4" destOrd="0" presId="urn:microsoft.com/office/officeart/2005/8/layout/hierarchy2"/>
    <dgm:cxn modelId="{C3DB0DA5-4279-40CD-B36D-FE925403ED36}" type="presParOf" srcId="{43B9B15E-7E14-413D-BB24-556054B0553E}" destId="{7E9B206A-6ED9-46AC-91A0-47FED67FFBFD}" srcOrd="0" destOrd="0" presId="urn:microsoft.com/office/officeart/2005/8/layout/hierarchy2"/>
    <dgm:cxn modelId="{16BC8469-45ED-40F3-BF75-4D11736FE401}" type="presParOf" srcId="{9F43241A-9F18-411B-B695-4EFEF76008E8}" destId="{F5F65086-9B90-4FD3-A676-0306D49AA577}" srcOrd="5" destOrd="0" presId="urn:microsoft.com/office/officeart/2005/8/layout/hierarchy2"/>
    <dgm:cxn modelId="{82B4A8AB-ED48-4FEF-9EA3-987AAC7D3EA3}" type="presParOf" srcId="{F5F65086-9B90-4FD3-A676-0306D49AA577}" destId="{9C13835F-926B-45CB-8380-B850A62D815F}" srcOrd="0" destOrd="0" presId="urn:microsoft.com/office/officeart/2005/8/layout/hierarchy2"/>
    <dgm:cxn modelId="{AA72D707-0C8D-4D4E-AD31-95CBF6A9A3E5}" type="presParOf" srcId="{F5F65086-9B90-4FD3-A676-0306D49AA577}" destId="{85EA5BAE-A407-4D6F-B5E4-BCC83D90F9B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8A7BB6-7A85-4898-8265-408030B0CE68}" type="doc">
      <dgm:prSet loTypeId="urn:microsoft.com/office/officeart/2005/8/layout/hierarchy2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07AB6F-5BC7-4142-9C8B-200640D3F630}">
      <dgm:prSet phldrT="[Text]" custT="1"/>
      <dgm:spPr>
        <a:solidFill>
          <a:srgbClr val="002060"/>
        </a:solidFill>
      </dgm:spPr>
      <dgm:t>
        <a:bodyPr/>
        <a:lstStyle/>
        <a:p>
          <a:r>
            <a:rPr lang="en-US" sz="2400" dirty="0" smtClean="0"/>
            <a:t>PENGELUARAN</a:t>
          </a:r>
          <a:endParaRPr lang="en-US" sz="2400" dirty="0"/>
        </a:p>
      </dgm:t>
    </dgm:pt>
    <dgm:pt modelId="{5639CE2C-A301-4789-AAC0-4B9A23F469BC}" type="sibTrans" cxnId="{4D9380E3-E0D7-4EAA-B776-8507526FB6F5}">
      <dgm:prSet/>
      <dgm:spPr/>
      <dgm:t>
        <a:bodyPr/>
        <a:lstStyle/>
        <a:p>
          <a:endParaRPr lang="en-US" sz="3600"/>
        </a:p>
      </dgm:t>
    </dgm:pt>
    <dgm:pt modelId="{1E950A48-0ED9-4A85-BD7E-D352F1F5B164}" type="parTrans" cxnId="{4D9380E3-E0D7-4EAA-B776-8507526FB6F5}">
      <dgm:prSet/>
      <dgm:spPr/>
      <dgm:t>
        <a:bodyPr/>
        <a:lstStyle/>
        <a:p>
          <a:endParaRPr lang="en-US" sz="3600"/>
        </a:p>
      </dgm:t>
    </dgm:pt>
    <dgm:pt modelId="{6E0486BE-1437-421D-8145-F102D0BD3585}">
      <dgm:prSet phldrT="[Text]" custT="1"/>
      <dgm:spPr/>
      <dgm:t>
        <a:bodyPr/>
        <a:lstStyle/>
        <a:p>
          <a:r>
            <a:rPr lang="en-US" sz="2400" dirty="0" err="1" smtClean="0"/>
            <a:t>Rutin</a:t>
          </a:r>
          <a:endParaRPr lang="en-US" sz="2400" dirty="0"/>
        </a:p>
      </dgm:t>
    </dgm:pt>
    <dgm:pt modelId="{F43BDB37-9477-47D1-8136-7B632592AC02}" type="parTrans" cxnId="{E7538E92-01BC-4288-9435-8722DD4D4D9E}">
      <dgm:prSet custT="1"/>
      <dgm:spPr/>
      <dgm:t>
        <a:bodyPr/>
        <a:lstStyle/>
        <a:p>
          <a:endParaRPr lang="en-US" sz="3600"/>
        </a:p>
      </dgm:t>
    </dgm:pt>
    <dgm:pt modelId="{A9CA4962-962A-43B5-9875-8442A0A5FD88}" type="sibTrans" cxnId="{E7538E92-01BC-4288-9435-8722DD4D4D9E}">
      <dgm:prSet/>
      <dgm:spPr/>
      <dgm:t>
        <a:bodyPr/>
        <a:lstStyle/>
        <a:p>
          <a:endParaRPr lang="en-US" sz="3600"/>
        </a:p>
      </dgm:t>
    </dgm:pt>
    <dgm:pt modelId="{8875FE90-A631-4F87-9CB9-4E6CCE1FDD43}">
      <dgm:prSet phldrT="[Text]" custT="1"/>
      <dgm:spPr/>
      <dgm:t>
        <a:bodyPr/>
        <a:lstStyle/>
        <a:p>
          <a:r>
            <a:rPr lang="en-US" sz="2400" dirty="0" err="1" smtClean="0"/>
            <a:t>Harta</a:t>
          </a:r>
          <a:endParaRPr lang="en-US" sz="2400" dirty="0"/>
        </a:p>
      </dgm:t>
    </dgm:pt>
    <dgm:pt modelId="{7448F7C1-17F2-4455-9E71-CD2D40335A0B}" type="parTrans" cxnId="{001CD5FC-15AB-445A-B33E-3386E327C942}">
      <dgm:prSet custT="1"/>
      <dgm:spPr/>
      <dgm:t>
        <a:bodyPr/>
        <a:lstStyle/>
        <a:p>
          <a:endParaRPr lang="en-US" sz="3600"/>
        </a:p>
      </dgm:t>
    </dgm:pt>
    <dgm:pt modelId="{3C2C7817-31ED-4089-8C7B-60BBA03C40B1}" type="sibTrans" cxnId="{001CD5FC-15AB-445A-B33E-3386E327C942}">
      <dgm:prSet/>
      <dgm:spPr/>
      <dgm:t>
        <a:bodyPr/>
        <a:lstStyle/>
        <a:p>
          <a:endParaRPr lang="en-US" sz="3600"/>
        </a:p>
      </dgm:t>
    </dgm:pt>
    <dgm:pt modelId="{F1F3232F-0DE8-45A4-A206-75C491C818B8}">
      <dgm:prSet phldrT="[Text]" custT="1"/>
      <dgm:spPr/>
      <dgm:t>
        <a:bodyPr/>
        <a:lstStyle/>
        <a:p>
          <a:r>
            <a:rPr lang="en-US" sz="2400" dirty="0" err="1" smtClean="0"/>
            <a:t>Lainnya</a:t>
          </a:r>
          <a:endParaRPr lang="en-US" sz="2400" dirty="0"/>
        </a:p>
      </dgm:t>
    </dgm:pt>
    <dgm:pt modelId="{81C6A5C9-5E39-4EF7-AE46-F59E6F7AF255}" type="parTrans" cxnId="{1F7E903C-3BC4-4FA5-B49D-BB6A129BFE79}">
      <dgm:prSet custT="1"/>
      <dgm:spPr/>
      <dgm:t>
        <a:bodyPr/>
        <a:lstStyle/>
        <a:p>
          <a:endParaRPr lang="en-US" sz="3600"/>
        </a:p>
      </dgm:t>
    </dgm:pt>
    <dgm:pt modelId="{53B7ACD2-133C-4D9B-B9DD-4759AA7876E5}" type="sibTrans" cxnId="{1F7E903C-3BC4-4FA5-B49D-BB6A129BFE79}">
      <dgm:prSet/>
      <dgm:spPr/>
      <dgm:t>
        <a:bodyPr/>
        <a:lstStyle/>
        <a:p>
          <a:endParaRPr lang="en-US" sz="3600"/>
        </a:p>
      </dgm:t>
    </dgm:pt>
    <dgm:pt modelId="{3AC5B1BA-8E01-4871-8AFC-2B0D499847AC}" type="pres">
      <dgm:prSet presAssocID="{8E8A7BB6-7A85-4898-8265-408030B0CE6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00D6C9-FFF1-4D0D-9072-9294DCA23BDF}" type="pres">
      <dgm:prSet presAssocID="{3D07AB6F-5BC7-4142-9C8B-200640D3F630}" presName="root1" presStyleCnt="0"/>
      <dgm:spPr/>
    </dgm:pt>
    <dgm:pt modelId="{A4C1A7C2-B2A6-49C0-97D7-1FC0CC394FA5}" type="pres">
      <dgm:prSet presAssocID="{3D07AB6F-5BC7-4142-9C8B-200640D3F630}" presName="LevelOneTextNode" presStyleLbl="node0" presStyleIdx="0" presStyleCnt="1" custScaleX="19552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DEAA39-B442-4F27-B156-C880A3DEEF18}" type="pres">
      <dgm:prSet presAssocID="{3D07AB6F-5BC7-4142-9C8B-200640D3F630}" presName="level2hierChild" presStyleCnt="0"/>
      <dgm:spPr/>
    </dgm:pt>
    <dgm:pt modelId="{1EDDE27E-1ED2-47DE-8334-612FE659115B}" type="pres">
      <dgm:prSet presAssocID="{F43BDB37-9477-47D1-8136-7B632592AC02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E86F9A07-59A0-4F46-9F65-53D3D7C94E09}" type="pres">
      <dgm:prSet presAssocID="{F43BDB37-9477-47D1-8136-7B632592AC02}" presName="connTx" presStyleLbl="parChTrans1D2" presStyleIdx="0" presStyleCnt="3"/>
      <dgm:spPr/>
      <dgm:t>
        <a:bodyPr/>
        <a:lstStyle/>
        <a:p>
          <a:endParaRPr lang="en-US"/>
        </a:p>
      </dgm:t>
    </dgm:pt>
    <dgm:pt modelId="{B455F0C5-A453-4F27-8B39-696507BA31B8}" type="pres">
      <dgm:prSet presAssocID="{6E0486BE-1437-421D-8145-F102D0BD3585}" presName="root2" presStyleCnt="0"/>
      <dgm:spPr/>
    </dgm:pt>
    <dgm:pt modelId="{45718E00-3911-4179-86EC-1F8F30213E6E}" type="pres">
      <dgm:prSet presAssocID="{6E0486BE-1437-421D-8145-F102D0BD3585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C790F6B-068C-4F90-8ACA-2CD83430BEB9}" type="pres">
      <dgm:prSet presAssocID="{6E0486BE-1437-421D-8145-F102D0BD3585}" presName="level3hierChild" presStyleCnt="0"/>
      <dgm:spPr/>
    </dgm:pt>
    <dgm:pt modelId="{7E769FF5-A4DA-4C11-8B8A-96C61A0B0092}" type="pres">
      <dgm:prSet presAssocID="{7448F7C1-17F2-4455-9E71-CD2D40335A0B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C305291E-6BF0-4DFE-A336-F813B951776B}" type="pres">
      <dgm:prSet presAssocID="{7448F7C1-17F2-4455-9E71-CD2D40335A0B}" presName="connTx" presStyleLbl="parChTrans1D2" presStyleIdx="1" presStyleCnt="3"/>
      <dgm:spPr/>
      <dgm:t>
        <a:bodyPr/>
        <a:lstStyle/>
        <a:p>
          <a:endParaRPr lang="en-US"/>
        </a:p>
      </dgm:t>
    </dgm:pt>
    <dgm:pt modelId="{259B972E-C89C-49B4-BF18-CD189E157C76}" type="pres">
      <dgm:prSet presAssocID="{8875FE90-A631-4F87-9CB9-4E6CCE1FDD43}" presName="root2" presStyleCnt="0"/>
      <dgm:spPr/>
    </dgm:pt>
    <dgm:pt modelId="{2759ACF7-CFC7-46A9-85F5-743543AC2AAB}" type="pres">
      <dgm:prSet presAssocID="{8875FE90-A631-4F87-9CB9-4E6CCE1FDD43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8E75DB-AFCC-444A-9B6C-BE66CAFA1909}" type="pres">
      <dgm:prSet presAssocID="{8875FE90-A631-4F87-9CB9-4E6CCE1FDD43}" presName="level3hierChild" presStyleCnt="0"/>
      <dgm:spPr/>
    </dgm:pt>
    <dgm:pt modelId="{CA4FBF7B-86D3-470C-98AA-3A0B0FD4C44E}" type="pres">
      <dgm:prSet presAssocID="{81C6A5C9-5E39-4EF7-AE46-F59E6F7AF255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ADC223E0-B3CC-436C-90AE-DD72F43E6414}" type="pres">
      <dgm:prSet presAssocID="{81C6A5C9-5E39-4EF7-AE46-F59E6F7AF255}" presName="connTx" presStyleLbl="parChTrans1D2" presStyleIdx="2" presStyleCnt="3"/>
      <dgm:spPr/>
      <dgm:t>
        <a:bodyPr/>
        <a:lstStyle/>
        <a:p>
          <a:endParaRPr lang="en-US"/>
        </a:p>
      </dgm:t>
    </dgm:pt>
    <dgm:pt modelId="{68667E8C-3F82-4FF7-A121-DA64301924E0}" type="pres">
      <dgm:prSet presAssocID="{F1F3232F-0DE8-45A4-A206-75C491C818B8}" presName="root2" presStyleCnt="0"/>
      <dgm:spPr/>
    </dgm:pt>
    <dgm:pt modelId="{EF4D71C6-71B2-4894-9B13-26F2B7E5E4FB}" type="pres">
      <dgm:prSet presAssocID="{F1F3232F-0DE8-45A4-A206-75C491C818B8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0CD9BE-2465-4817-BD7F-819B3B75BC5B}" type="pres">
      <dgm:prSet presAssocID="{F1F3232F-0DE8-45A4-A206-75C491C818B8}" presName="level3hierChild" presStyleCnt="0"/>
      <dgm:spPr/>
    </dgm:pt>
  </dgm:ptLst>
  <dgm:cxnLst>
    <dgm:cxn modelId="{EB8CBDEE-591D-4AC3-8FB2-2E40F7F616CE}" type="presOf" srcId="{81C6A5C9-5E39-4EF7-AE46-F59E6F7AF255}" destId="{ADC223E0-B3CC-436C-90AE-DD72F43E6414}" srcOrd="1" destOrd="0" presId="urn:microsoft.com/office/officeart/2005/8/layout/hierarchy2"/>
    <dgm:cxn modelId="{C5EE1CC8-B28E-4C70-808D-28A9324A16F5}" type="presOf" srcId="{F43BDB37-9477-47D1-8136-7B632592AC02}" destId="{1EDDE27E-1ED2-47DE-8334-612FE659115B}" srcOrd="0" destOrd="0" presId="urn:microsoft.com/office/officeart/2005/8/layout/hierarchy2"/>
    <dgm:cxn modelId="{4D9380E3-E0D7-4EAA-B776-8507526FB6F5}" srcId="{8E8A7BB6-7A85-4898-8265-408030B0CE68}" destId="{3D07AB6F-5BC7-4142-9C8B-200640D3F630}" srcOrd="0" destOrd="0" parTransId="{1E950A48-0ED9-4A85-BD7E-D352F1F5B164}" sibTransId="{5639CE2C-A301-4789-AAC0-4B9A23F469BC}"/>
    <dgm:cxn modelId="{E7538E92-01BC-4288-9435-8722DD4D4D9E}" srcId="{3D07AB6F-5BC7-4142-9C8B-200640D3F630}" destId="{6E0486BE-1437-421D-8145-F102D0BD3585}" srcOrd="0" destOrd="0" parTransId="{F43BDB37-9477-47D1-8136-7B632592AC02}" sibTransId="{A9CA4962-962A-43B5-9875-8442A0A5FD88}"/>
    <dgm:cxn modelId="{F26BAF9F-DBBD-46A9-9BBC-EFD8FADB38BF}" type="presOf" srcId="{81C6A5C9-5E39-4EF7-AE46-F59E6F7AF255}" destId="{CA4FBF7B-86D3-470C-98AA-3A0B0FD4C44E}" srcOrd="0" destOrd="0" presId="urn:microsoft.com/office/officeart/2005/8/layout/hierarchy2"/>
    <dgm:cxn modelId="{8B512FAE-2837-4E8A-A34F-1774ECD3E057}" type="presOf" srcId="{F43BDB37-9477-47D1-8136-7B632592AC02}" destId="{E86F9A07-59A0-4F46-9F65-53D3D7C94E09}" srcOrd="1" destOrd="0" presId="urn:microsoft.com/office/officeart/2005/8/layout/hierarchy2"/>
    <dgm:cxn modelId="{001CD5FC-15AB-445A-B33E-3386E327C942}" srcId="{3D07AB6F-5BC7-4142-9C8B-200640D3F630}" destId="{8875FE90-A631-4F87-9CB9-4E6CCE1FDD43}" srcOrd="1" destOrd="0" parTransId="{7448F7C1-17F2-4455-9E71-CD2D40335A0B}" sibTransId="{3C2C7817-31ED-4089-8C7B-60BBA03C40B1}"/>
    <dgm:cxn modelId="{05D612DF-86D2-4533-97F7-3CD437BC4353}" type="presOf" srcId="{7448F7C1-17F2-4455-9E71-CD2D40335A0B}" destId="{C305291E-6BF0-4DFE-A336-F813B951776B}" srcOrd="1" destOrd="0" presId="urn:microsoft.com/office/officeart/2005/8/layout/hierarchy2"/>
    <dgm:cxn modelId="{2132BBC4-8E2F-43BB-B2F5-0082DEEFA84F}" type="presOf" srcId="{8875FE90-A631-4F87-9CB9-4E6CCE1FDD43}" destId="{2759ACF7-CFC7-46A9-85F5-743543AC2AAB}" srcOrd="0" destOrd="0" presId="urn:microsoft.com/office/officeart/2005/8/layout/hierarchy2"/>
    <dgm:cxn modelId="{930D4017-9009-4312-8393-2F80DFC8F6E6}" type="presOf" srcId="{F1F3232F-0DE8-45A4-A206-75C491C818B8}" destId="{EF4D71C6-71B2-4894-9B13-26F2B7E5E4FB}" srcOrd="0" destOrd="0" presId="urn:microsoft.com/office/officeart/2005/8/layout/hierarchy2"/>
    <dgm:cxn modelId="{F39BA32B-507B-47A1-A3C2-42F09A6A6EFD}" type="presOf" srcId="{7448F7C1-17F2-4455-9E71-CD2D40335A0B}" destId="{7E769FF5-A4DA-4C11-8B8A-96C61A0B0092}" srcOrd="0" destOrd="0" presId="urn:microsoft.com/office/officeart/2005/8/layout/hierarchy2"/>
    <dgm:cxn modelId="{96FE33E8-180C-426C-B5E1-BC5B967A4778}" type="presOf" srcId="{6E0486BE-1437-421D-8145-F102D0BD3585}" destId="{45718E00-3911-4179-86EC-1F8F30213E6E}" srcOrd="0" destOrd="0" presId="urn:microsoft.com/office/officeart/2005/8/layout/hierarchy2"/>
    <dgm:cxn modelId="{2ECDC206-522B-431C-9F77-53BC20A443BC}" type="presOf" srcId="{3D07AB6F-5BC7-4142-9C8B-200640D3F630}" destId="{A4C1A7C2-B2A6-49C0-97D7-1FC0CC394FA5}" srcOrd="0" destOrd="0" presId="urn:microsoft.com/office/officeart/2005/8/layout/hierarchy2"/>
    <dgm:cxn modelId="{23359E36-1030-41A4-AAC6-040B6A907850}" type="presOf" srcId="{8E8A7BB6-7A85-4898-8265-408030B0CE68}" destId="{3AC5B1BA-8E01-4871-8AFC-2B0D499847AC}" srcOrd="0" destOrd="0" presId="urn:microsoft.com/office/officeart/2005/8/layout/hierarchy2"/>
    <dgm:cxn modelId="{1F7E903C-3BC4-4FA5-B49D-BB6A129BFE79}" srcId="{3D07AB6F-5BC7-4142-9C8B-200640D3F630}" destId="{F1F3232F-0DE8-45A4-A206-75C491C818B8}" srcOrd="2" destOrd="0" parTransId="{81C6A5C9-5E39-4EF7-AE46-F59E6F7AF255}" sibTransId="{53B7ACD2-133C-4D9B-B9DD-4759AA7876E5}"/>
    <dgm:cxn modelId="{C35834E1-4B39-45F0-BCC0-DB146E4AF0A8}" type="presParOf" srcId="{3AC5B1BA-8E01-4871-8AFC-2B0D499847AC}" destId="{DF00D6C9-FFF1-4D0D-9072-9294DCA23BDF}" srcOrd="0" destOrd="0" presId="urn:microsoft.com/office/officeart/2005/8/layout/hierarchy2"/>
    <dgm:cxn modelId="{8F0F90DC-41AD-4E90-91A6-AFECA45BD3EA}" type="presParOf" srcId="{DF00D6C9-FFF1-4D0D-9072-9294DCA23BDF}" destId="{A4C1A7C2-B2A6-49C0-97D7-1FC0CC394FA5}" srcOrd="0" destOrd="0" presId="urn:microsoft.com/office/officeart/2005/8/layout/hierarchy2"/>
    <dgm:cxn modelId="{34E0382D-2A32-43E5-898A-D4D7DA58C388}" type="presParOf" srcId="{DF00D6C9-FFF1-4D0D-9072-9294DCA23BDF}" destId="{D3DEAA39-B442-4F27-B156-C880A3DEEF18}" srcOrd="1" destOrd="0" presId="urn:microsoft.com/office/officeart/2005/8/layout/hierarchy2"/>
    <dgm:cxn modelId="{85C2D358-BD04-441E-BB6A-4DE3D4B7E32C}" type="presParOf" srcId="{D3DEAA39-B442-4F27-B156-C880A3DEEF18}" destId="{1EDDE27E-1ED2-47DE-8334-612FE659115B}" srcOrd="0" destOrd="0" presId="urn:microsoft.com/office/officeart/2005/8/layout/hierarchy2"/>
    <dgm:cxn modelId="{92B4212A-7107-4FA5-9EAF-2DD67ECC30FC}" type="presParOf" srcId="{1EDDE27E-1ED2-47DE-8334-612FE659115B}" destId="{E86F9A07-59A0-4F46-9F65-53D3D7C94E09}" srcOrd="0" destOrd="0" presId="urn:microsoft.com/office/officeart/2005/8/layout/hierarchy2"/>
    <dgm:cxn modelId="{9EF29BC7-695F-4C82-9A72-8BCD3B381102}" type="presParOf" srcId="{D3DEAA39-B442-4F27-B156-C880A3DEEF18}" destId="{B455F0C5-A453-4F27-8B39-696507BA31B8}" srcOrd="1" destOrd="0" presId="urn:microsoft.com/office/officeart/2005/8/layout/hierarchy2"/>
    <dgm:cxn modelId="{6B84927D-4945-4162-8939-F47AB6E50A7A}" type="presParOf" srcId="{B455F0C5-A453-4F27-8B39-696507BA31B8}" destId="{45718E00-3911-4179-86EC-1F8F30213E6E}" srcOrd="0" destOrd="0" presId="urn:microsoft.com/office/officeart/2005/8/layout/hierarchy2"/>
    <dgm:cxn modelId="{C38A7F54-3CBE-4557-A8CB-7BA236A5C101}" type="presParOf" srcId="{B455F0C5-A453-4F27-8B39-696507BA31B8}" destId="{7C790F6B-068C-4F90-8ACA-2CD83430BEB9}" srcOrd="1" destOrd="0" presId="urn:microsoft.com/office/officeart/2005/8/layout/hierarchy2"/>
    <dgm:cxn modelId="{9176F3F5-F4D5-4B7D-BD3C-EAE17432E4D0}" type="presParOf" srcId="{D3DEAA39-B442-4F27-B156-C880A3DEEF18}" destId="{7E769FF5-A4DA-4C11-8B8A-96C61A0B0092}" srcOrd="2" destOrd="0" presId="urn:microsoft.com/office/officeart/2005/8/layout/hierarchy2"/>
    <dgm:cxn modelId="{E3DBACA8-E63C-4184-8101-3E4812B3A6F0}" type="presParOf" srcId="{7E769FF5-A4DA-4C11-8B8A-96C61A0B0092}" destId="{C305291E-6BF0-4DFE-A336-F813B951776B}" srcOrd="0" destOrd="0" presId="urn:microsoft.com/office/officeart/2005/8/layout/hierarchy2"/>
    <dgm:cxn modelId="{A06C4CC1-C3F7-4F63-9C84-9F5C0B2C3251}" type="presParOf" srcId="{D3DEAA39-B442-4F27-B156-C880A3DEEF18}" destId="{259B972E-C89C-49B4-BF18-CD189E157C76}" srcOrd="3" destOrd="0" presId="urn:microsoft.com/office/officeart/2005/8/layout/hierarchy2"/>
    <dgm:cxn modelId="{2E1556CD-1F08-45CF-A839-C4154062F6F2}" type="presParOf" srcId="{259B972E-C89C-49B4-BF18-CD189E157C76}" destId="{2759ACF7-CFC7-46A9-85F5-743543AC2AAB}" srcOrd="0" destOrd="0" presId="urn:microsoft.com/office/officeart/2005/8/layout/hierarchy2"/>
    <dgm:cxn modelId="{F172A31E-3101-4FA9-B841-4580CA3764BC}" type="presParOf" srcId="{259B972E-C89C-49B4-BF18-CD189E157C76}" destId="{B18E75DB-AFCC-444A-9B6C-BE66CAFA1909}" srcOrd="1" destOrd="0" presId="urn:microsoft.com/office/officeart/2005/8/layout/hierarchy2"/>
    <dgm:cxn modelId="{6B7C313A-C8B9-4697-BDCA-E8DED113F9B3}" type="presParOf" srcId="{D3DEAA39-B442-4F27-B156-C880A3DEEF18}" destId="{CA4FBF7B-86D3-470C-98AA-3A0B0FD4C44E}" srcOrd="4" destOrd="0" presId="urn:microsoft.com/office/officeart/2005/8/layout/hierarchy2"/>
    <dgm:cxn modelId="{7CA8CCCE-30B0-404F-AF49-41AE56FCFA30}" type="presParOf" srcId="{CA4FBF7B-86D3-470C-98AA-3A0B0FD4C44E}" destId="{ADC223E0-B3CC-436C-90AE-DD72F43E6414}" srcOrd="0" destOrd="0" presId="urn:microsoft.com/office/officeart/2005/8/layout/hierarchy2"/>
    <dgm:cxn modelId="{04565C34-B93C-458E-B8A1-7BC4FBC47CB5}" type="presParOf" srcId="{D3DEAA39-B442-4F27-B156-C880A3DEEF18}" destId="{68667E8C-3F82-4FF7-A121-DA64301924E0}" srcOrd="5" destOrd="0" presId="urn:microsoft.com/office/officeart/2005/8/layout/hierarchy2"/>
    <dgm:cxn modelId="{A5233CA5-8784-4928-B281-6F18AB1DDCCB}" type="presParOf" srcId="{68667E8C-3F82-4FF7-A121-DA64301924E0}" destId="{EF4D71C6-71B2-4894-9B13-26F2B7E5E4FB}" srcOrd="0" destOrd="0" presId="urn:microsoft.com/office/officeart/2005/8/layout/hierarchy2"/>
    <dgm:cxn modelId="{764CC4A0-FE42-435F-B9F3-F44DF12CB05E}" type="presParOf" srcId="{68667E8C-3F82-4FF7-A121-DA64301924E0}" destId="{900CD9BE-2465-4817-BD7F-819B3B75BC5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B9AC55-B706-43A8-8BFE-186228C99A50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</dgm:pt>
    <dgm:pt modelId="{31C6AEE0-A870-4375-9A36-F2EAE5BEF5B9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err="1" smtClean="0"/>
            <a:t>Harta</a:t>
          </a:r>
          <a:endParaRPr lang="en-US" dirty="0"/>
        </a:p>
      </dgm:t>
    </dgm:pt>
    <dgm:pt modelId="{BDD3CCD8-5896-43CC-86FB-E451CA42973C}" type="parTrans" cxnId="{2175BB35-150D-45F3-B0AA-591DE70B5F16}">
      <dgm:prSet/>
      <dgm:spPr/>
      <dgm:t>
        <a:bodyPr/>
        <a:lstStyle/>
        <a:p>
          <a:endParaRPr lang="en-US"/>
        </a:p>
      </dgm:t>
    </dgm:pt>
    <dgm:pt modelId="{A60290EE-AA21-4568-96B2-016638A352D9}" type="sibTrans" cxnId="{2175BB35-150D-45F3-B0AA-591DE70B5F16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9DD3B5F6-C2EC-4C61-AFED-8BC67A820B22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 err="1" smtClean="0"/>
            <a:t>Pengeluaran</a:t>
          </a:r>
          <a:endParaRPr lang="en-US" dirty="0"/>
        </a:p>
      </dgm:t>
    </dgm:pt>
    <dgm:pt modelId="{3EA68F80-FBCD-4FDA-A5E7-E6927B9B3FDF}" type="parTrans" cxnId="{9ADDF479-57AD-4FAF-9DAE-AA53592DD43E}">
      <dgm:prSet/>
      <dgm:spPr/>
      <dgm:t>
        <a:bodyPr/>
        <a:lstStyle/>
        <a:p>
          <a:endParaRPr lang="en-US"/>
        </a:p>
      </dgm:t>
    </dgm:pt>
    <dgm:pt modelId="{7FFD522D-13D9-4BDE-98E5-556E85D4A507}" type="sibTrans" cxnId="{9ADDF479-57AD-4FAF-9DAE-AA53592DD43E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9ED6FAEE-BF1E-4757-AB67-F17D541FFB5D}">
      <dgm:prSet phldrT="[Text]"/>
      <dgm:spPr>
        <a:solidFill>
          <a:srgbClr val="59B759"/>
        </a:solidFill>
      </dgm:spPr>
      <dgm:t>
        <a:bodyPr/>
        <a:lstStyle/>
        <a:p>
          <a:r>
            <a:rPr lang="en-US" dirty="0" err="1" smtClean="0"/>
            <a:t>Penerimaan</a:t>
          </a:r>
          <a:endParaRPr lang="en-US" dirty="0"/>
        </a:p>
      </dgm:t>
    </dgm:pt>
    <dgm:pt modelId="{8E6E4F10-0D25-4A6E-B59E-2865B81B2555}" type="parTrans" cxnId="{D4A31C05-8F6D-4C49-B61D-B1F71AEA7516}">
      <dgm:prSet/>
      <dgm:spPr/>
      <dgm:t>
        <a:bodyPr/>
        <a:lstStyle/>
        <a:p>
          <a:endParaRPr lang="en-US"/>
        </a:p>
      </dgm:t>
    </dgm:pt>
    <dgm:pt modelId="{FCFD0451-6404-4DB8-BE02-42B00AB4A9D1}" type="sibTrans" cxnId="{D4A31C05-8F6D-4C49-B61D-B1F71AEA7516}">
      <dgm:prSet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9D1B5053-ECA1-4556-8047-FAA9929E0516}" type="pres">
      <dgm:prSet presAssocID="{93B9AC55-B706-43A8-8BFE-186228C99A50}" presName="Name0" presStyleCnt="0">
        <dgm:presLayoutVars>
          <dgm:dir/>
          <dgm:resizeHandles val="exact"/>
        </dgm:presLayoutVars>
      </dgm:prSet>
      <dgm:spPr/>
    </dgm:pt>
    <dgm:pt modelId="{94DF9005-324C-4DD7-BB3B-5D9E78A6B60E}" type="pres">
      <dgm:prSet presAssocID="{31C6AEE0-A870-4375-9A36-F2EAE5BEF5B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849754-9F61-49DF-9605-5AD4529E1184}" type="pres">
      <dgm:prSet presAssocID="{A60290EE-AA21-4568-96B2-016638A352D9}" presName="sibTrans" presStyleLbl="sibTrans2D1" presStyleIdx="0" presStyleCnt="3"/>
      <dgm:spPr/>
      <dgm:t>
        <a:bodyPr/>
        <a:lstStyle/>
        <a:p>
          <a:endParaRPr lang="en-US"/>
        </a:p>
      </dgm:t>
    </dgm:pt>
    <dgm:pt modelId="{D3E2D651-282D-4170-98EF-FFD14F7D24E9}" type="pres">
      <dgm:prSet presAssocID="{A60290EE-AA21-4568-96B2-016638A352D9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08DADC6-47B6-494D-A97E-C58F69077D66}" type="pres">
      <dgm:prSet presAssocID="{9DD3B5F6-C2EC-4C61-AFED-8BC67A820B2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7CD4B-0D84-49B2-9F42-296FFD67B1C6}" type="pres">
      <dgm:prSet presAssocID="{7FFD522D-13D9-4BDE-98E5-556E85D4A50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F48C6643-CDC6-429D-B83A-561707C60FA9}" type="pres">
      <dgm:prSet presAssocID="{7FFD522D-13D9-4BDE-98E5-556E85D4A507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F9BCD76E-6593-4907-B7DF-50E25C77F661}" type="pres">
      <dgm:prSet presAssocID="{9ED6FAEE-BF1E-4757-AB67-F17D541FFB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3B59DE-8D4C-4A19-8689-D7075EBC4FFD}" type="pres">
      <dgm:prSet presAssocID="{FCFD0451-6404-4DB8-BE02-42B00AB4A9D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647B5787-508C-449C-9FCC-E79B19F7F4D3}" type="pres">
      <dgm:prSet presAssocID="{FCFD0451-6404-4DB8-BE02-42B00AB4A9D1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D4EF51B1-B3A2-428B-B2FC-B4AC82FE4D35}" type="presOf" srcId="{9DD3B5F6-C2EC-4C61-AFED-8BC67A820B22}" destId="{308DADC6-47B6-494D-A97E-C58F69077D66}" srcOrd="0" destOrd="0" presId="urn:microsoft.com/office/officeart/2005/8/layout/cycle7"/>
    <dgm:cxn modelId="{6638399A-FB0D-4F1A-A95A-6C7DE64F0FAC}" type="presOf" srcId="{93B9AC55-B706-43A8-8BFE-186228C99A50}" destId="{9D1B5053-ECA1-4556-8047-FAA9929E0516}" srcOrd="0" destOrd="0" presId="urn:microsoft.com/office/officeart/2005/8/layout/cycle7"/>
    <dgm:cxn modelId="{2175BB35-150D-45F3-B0AA-591DE70B5F16}" srcId="{93B9AC55-B706-43A8-8BFE-186228C99A50}" destId="{31C6AEE0-A870-4375-9A36-F2EAE5BEF5B9}" srcOrd="0" destOrd="0" parTransId="{BDD3CCD8-5896-43CC-86FB-E451CA42973C}" sibTransId="{A60290EE-AA21-4568-96B2-016638A352D9}"/>
    <dgm:cxn modelId="{F68908CA-1F32-4BD8-9C8B-D1AB19D49B2F}" type="presOf" srcId="{31C6AEE0-A870-4375-9A36-F2EAE5BEF5B9}" destId="{94DF9005-324C-4DD7-BB3B-5D9E78A6B60E}" srcOrd="0" destOrd="0" presId="urn:microsoft.com/office/officeart/2005/8/layout/cycle7"/>
    <dgm:cxn modelId="{4381A00A-15FA-4283-AC9F-094FD00D4B09}" type="presOf" srcId="{9ED6FAEE-BF1E-4757-AB67-F17D541FFB5D}" destId="{F9BCD76E-6593-4907-B7DF-50E25C77F661}" srcOrd="0" destOrd="0" presId="urn:microsoft.com/office/officeart/2005/8/layout/cycle7"/>
    <dgm:cxn modelId="{9ADDF479-57AD-4FAF-9DAE-AA53592DD43E}" srcId="{93B9AC55-B706-43A8-8BFE-186228C99A50}" destId="{9DD3B5F6-C2EC-4C61-AFED-8BC67A820B22}" srcOrd="1" destOrd="0" parTransId="{3EA68F80-FBCD-4FDA-A5E7-E6927B9B3FDF}" sibTransId="{7FFD522D-13D9-4BDE-98E5-556E85D4A507}"/>
    <dgm:cxn modelId="{B038B336-EC7A-4FEA-A719-E8848FF9B9CD}" type="presOf" srcId="{A60290EE-AA21-4568-96B2-016638A352D9}" destId="{D3E2D651-282D-4170-98EF-FFD14F7D24E9}" srcOrd="1" destOrd="0" presId="urn:microsoft.com/office/officeart/2005/8/layout/cycle7"/>
    <dgm:cxn modelId="{0D56F4B5-BC43-41C9-9BBA-CFB082C80337}" type="presOf" srcId="{7FFD522D-13D9-4BDE-98E5-556E85D4A507}" destId="{8AB7CD4B-0D84-49B2-9F42-296FFD67B1C6}" srcOrd="0" destOrd="0" presId="urn:microsoft.com/office/officeart/2005/8/layout/cycle7"/>
    <dgm:cxn modelId="{54E8E155-DF82-4110-84F2-B73119B48B26}" type="presOf" srcId="{A60290EE-AA21-4568-96B2-016638A352D9}" destId="{20849754-9F61-49DF-9605-5AD4529E1184}" srcOrd="0" destOrd="0" presId="urn:microsoft.com/office/officeart/2005/8/layout/cycle7"/>
    <dgm:cxn modelId="{D4A31C05-8F6D-4C49-B61D-B1F71AEA7516}" srcId="{93B9AC55-B706-43A8-8BFE-186228C99A50}" destId="{9ED6FAEE-BF1E-4757-AB67-F17D541FFB5D}" srcOrd="2" destOrd="0" parTransId="{8E6E4F10-0D25-4A6E-B59E-2865B81B2555}" sibTransId="{FCFD0451-6404-4DB8-BE02-42B00AB4A9D1}"/>
    <dgm:cxn modelId="{0759284A-B9DE-4BB4-9240-3D08F810E43B}" type="presOf" srcId="{FCFD0451-6404-4DB8-BE02-42B00AB4A9D1}" destId="{913B59DE-8D4C-4A19-8689-D7075EBC4FFD}" srcOrd="0" destOrd="0" presId="urn:microsoft.com/office/officeart/2005/8/layout/cycle7"/>
    <dgm:cxn modelId="{74C38597-7B9D-4455-A7FF-F6BA6FDA359B}" type="presOf" srcId="{7FFD522D-13D9-4BDE-98E5-556E85D4A507}" destId="{F48C6643-CDC6-429D-B83A-561707C60FA9}" srcOrd="1" destOrd="0" presId="urn:microsoft.com/office/officeart/2005/8/layout/cycle7"/>
    <dgm:cxn modelId="{7A78CED9-8B5C-41C9-807D-E95B69D68F62}" type="presOf" srcId="{FCFD0451-6404-4DB8-BE02-42B00AB4A9D1}" destId="{647B5787-508C-449C-9FCC-E79B19F7F4D3}" srcOrd="1" destOrd="0" presId="urn:microsoft.com/office/officeart/2005/8/layout/cycle7"/>
    <dgm:cxn modelId="{5B26B6F6-ED83-40D1-AA9C-B4640A26B468}" type="presParOf" srcId="{9D1B5053-ECA1-4556-8047-FAA9929E0516}" destId="{94DF9005-324C-4DD7-BB3B-5D9E78A6B60E}" srcOrd="0" destOrd="0" presId="urn:microsoft.com/office/officeart/2005/8/layout/cycle7"/>
    <dgm:cxn modelId="{AF448D87-33CD-4259-82AC-5862924D3DEA}" type="presParOf" srcId="{9D1B5053-ECA1-4556-8047-FAA9929E0516}" destId="{20849754-9F61-49DF-9605-5AD4529E1184}" srcOrd="1" destOrd="0" presId="urn:microsoft.com/office/officeart/2005/8/layout/cycle7"/>
    <dgm:cxn modelId="{C8E6FD4D-3A9E-408E-83CF-6202C0B343C7}" type="presParOf" srcId="{20849754-9F61-49DF-9605-5AD4529E1184}" destId="{D3E2D651-282D-4170-98EF-FFD14F7D24E9}" srcOrd="0" destOrd="0" presId="urn:microsoft.com/office/officeart/2005/8/layout/cycle7"/>
    <dgm:cxn modelId="{8C5AD1C0-2CA0-4906-99FE-5C0D5E4CDD6B}" type="presParOf" srcId="{9D1B5053-ECA1-4556-8047-FAA9929E0516}" destId="{308DADC6-47B6-494D-A97E-C58F69077D66}" srcOrd="2" destOrd="0" presId="urn:microsoft.com/office/officeart/2005/8/layout/cycle7"/>
    <dgm:cxn modelId="{E2B28881-ADC0-4823-BEF8-2444A18BFC42}" type="presParOf" srcId="{9D1B5053-ECA1-4556-8047-FAA9929E0516}" destId="{8AB7CD4B-0D84-49B2-9F42-296FFD67B1C6}" srcOrd="3" destOrd="0" presId="urn:microsoft.com/office/officeart/2005/8/layout/cycle7"/>
    <dgm:cxn modelId="{C8CDB11C-AA78-4E0A-8E4F-16CCBC38B189}" type="presParOf" srcId="{8AB7CD4B-0D84-49B2-9F42-296FFD67B1C6}" destId="{F48C6643-CDC6-429D-B83A-561707C60FA9}" srcOrd="0" destOrd="0" presId="urn:microsoft.com/office/officeart/2005/8/layout/cycle7"/>
    <dgm:cxn modelId="{6DF49567-4CC0-428F-8EE3-7775FE622B4B}" type="presParOf" srcId="{9D1B5053-ECA1-4556-8047-FAA9929E0516}" destId="{F9BCD76E-6593-4907-B7DF-50E25C77F661}" srcOrd="4" destOrd="0" presId="urn:microsoft.com/office/officeart/2005/8/layout/cycle7"/>
    <dgm:cxn modelId="{02B777A6-3A56-4A77-9F23-9C9C5617916D}" type="presParOf" srcId="{9D1B5053-ECA1-4556-8047-FAA9929E0516}" destId="{913B59DE-8D4C-4A19-8689-D7075EBC4FFD}" srcOrd="5" destOrd="0" presId="urn:microsoft.com/office/officeart/2005/8/layout/cycle7"/>
    <dgm:cxn modelId="{0B02B50C-8DB7-4B3E-B6D7-E0DD22047C19}" type="presParOf" srcId="{913B59DE-8D4C-4A19-8689-D7075EBC4FFD}" destId="{647B5787-508C-449C-9FCC-E79B19F7F4D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4D0AFF06-E8E3-427E-A9DD-21B4D4D7C828}" type="datetimeFigureOut">
              <a:rPr lang="id-ID" smtClean="0"/>
              <a:t>09/11/2023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89179B6C-2081-4894-8617-B1674376C11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117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EBAE2346-5EF8-4092-9AEB-0FC8545FFD7E}" type="datetimeFigureOut">
              <a:rPr lang="id-ID" smtClean="0"/>
              <a:t>09/11/2023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4"/>
            <a:ext cx="2985558" cy="50109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02567B48-8339-4094-AE3F-268496CDDB63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1655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6b4b2e228f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0" name="Google Shape;2350;g6b4b2e228f_0_103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8" tIns="96618" rIns="96618" bIns="9661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24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9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06407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0" name="Google Shape;2810;g10f462e42cc_0_9:notes"/>
          <p:cNvSpPr txBox="1">
            <a:spLocks noGrp="1"/>
          </p:cNvSpPr>
          <p:nvPr>
            <p:ph type="body" idx="1"/>
          </p:nvPr>
        </p:nvSpPr>
        <p:spPr>
          <a:xfrm>
            <a:off x="688975" y="4760397"/>
            <a:ext cx="5511800" cy="4509850"/>
          </a:xfrm>
          <a:prstGeom prst="rect">
            <a:avLst/>
          </a:prstGeom>
        </p:spPr>
        <p:txBody>
          <a:bodyPr spcFirstLastPara="1" wrap="square" lIns="96618" tIns="96618" rIns="96618" bIns="96618" anchor="t" anchorCtr="0">
            <a:noAutofit/>
          </a:bodyPr>
          <a:lstStyle/>
          <a:p>
            <a:endParaRPr/>
          </a:p>
        </p:txBody>
      </p:sp>
      <p:sp>
        <p:nvSpPr>
          <p:cNvPr id="2811" name="Google Shape;2811;g10f462e42c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7734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9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defTabSz="966338">
              <a:buClr>
                <a:srgbClr val="000000"/>
              </a:buClr>
              <a:defRPr/>
            </a:pPr>
            <a:fld id="{10537A5B-146E-4C97-BBE4-36952ECA7240}" type="slidenum">
              <a:rPr lang="en-US" sz="15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algn="l" defTabSz="966338">
                <a:buClr>
                  <a:srgbClr val="000000"/>
                </a:buClr>
                <a:defRPr/>
              </a:pPr>
              <a:t>56</a:t>
            </a:fld>
            <a:endParaRPr lang="en-US" sz="15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644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189972" y="1277654"/>
            <a:ext cx="4860098" cy="4860098"/>
          </a:xfrm>
          <a:custGeom>
            <a:avLst/>
            <a:gdLst>
              <a:gd name="connsiteX0" fmla="*/ 2430049 w 4860098"/>
              <a:gd name="connsiteY0" fmla="*/ 0 h 4860098"/>
              <a:gd name="connsiteX1" fmla="*/ 4860098 w 4860098"/>
              <a:gd name="connsiteY1" fmla="*/ 0 h 4860098"/>
              <a:gd name="connsiteX2" fmla="*/ 4860098 w 4860098"/>
              <a:gd name="connsiteY2" fmla="*/ 2430049 h 4860098"/>
              <a:gd name="connsiteX3" fmla="*/ 2430049 w 4860098"/>
              <a:gd name="connsiteY3" fmla="*/ 4860098 h 4860098"/>
              <a:gd name="connsiteX4" fmla="*/ 0 w 4860098"/>
              <a:gd name="connsiteY4" fmla="*/ 2430049 h 4860098"/>
              <a:gd name="connsiteX5" fmla="*/ 2430049 w 4860098"/>
              <a:gd name="connsiteY5" fmla="*/ 0 h 486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0098" h="4860098">
                <a:moveTo>
                  <a:pt x="2430049" y="0"/>
                </a:moveTo>
                <a:lnTo>
                  <a:pt x="4860098" y="0"/>
                </a:lnTo>
                <a:lnTo>
                  <a:pt x="4860098" y="2430049"/>
                </a:lnTo>
                <a:cubicBezTo>
                  <a:pt x="4860098" y="3772128"/>
                  <a:pt x="3772128" y="4860098"/>
                  <a:pt x="2430049" y="4860098"/>
                </a:cubicBezTo>
                <a:cubicBezTo>
                  <a:pt x="1087970" y="4860098"/>
                  <a:pt x="0" y="3772128"/>
                  <a:pt x="0" y="2430049"/>
                </a:cubicBezTo>
                <a:cubicBezTo>
                  <a:pt x="0" y="1087970"/>
                  <a:pt x="1087970" y="0"/>
                  <a:pt x="243004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39687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901873" y="4108537"/>
            <a:ext cx="2805830" cy="2749463"/>
          </a:xfrm>
          <a:custGeom>
            <a:avLst/>
            <a:gdLst>
              <a:gd name="connsiteX0" fmla="*/ 0 w 2805830"/>
              <a:gd name="connsiteY0" fmla="*/ 0 h 2749463"/>
              <a:gd name="connsiteX1" fmla="*/ 2805830 w 2805830"/>
              <a:gd name="connsiteY1" fmla="*/ 0 h 2749463"/>
              <a:gd name="connsiteX2" fmla="*/ 2805830 w 2805830"/>
              <a:gd name="connsiteY2" fmla="*/ 2749463 h 2749463"/>
              <a:gd name="connsiteX3" fmla="*/ 0 w 2805830"/>
              <a:gd name="connsiteY3" fmla="*/ 2749463 h 274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5830" h="2749463">
                <a:moveTo>
                  <a:pt x="0" y="0"/>
                </a:moveTo>
                <a:lnTo>
                  <a:pt x="2805830" y="0"/>
                </a:lnTo>
                <a:lnTo>
                  <a:pt x="2805830" y="2749463"/>
                </a:lnTo>
                <a:lnTo>
                  <a:pt x="0" y="27494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686300" y="4121062"/>
            <a:ext cx="2805830" cy="2749463"/>
          </a:xfrm>
          <a:custGeom>
            <a:avLst/>
            <a:gdLst>
              <a:gd name="connsiteX0" fmla="*/ 0 w 2805830"/>
              <a:gd name="connsiteY0" fmla="*/ 0 h 2749463"/>
              <a:gd name="connsiteX1" fmla="*/ 2805830 w 2805830"/>
              <a:gd name="connsiteY1" fmla="*/ 0 h 2749463"/>
              <a:gd name="connsiteX2" fmla="*/ 2805830 w 2805830"/>
              <a:gd name="connsiteY2" fmla="*/ 2749463 h 2749463"/>
              <a:gd name="connsiteX3" fmla="*/ 0 w 2805830"/>
              <a:gd name="connsiteY3" fmla="*/ 2749463 h 274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5830" h="2749463">
                <a:moveTo>
                  <a:pt x="0" y="0"/>
                </a:moveTo>
                <a:lnTo>
                  <a:pt x="2805830" y="0"/>
                </a:lnTo>
                <a:lnTo>
                  <a:pt x="2805830" y="2749463"/>
                </a:lnTo>
                <a:lnTo>
                  <a:pt x="0" y="27494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413692" y="4121061"/>
            <a:ext cx="2805830" cy="2749463"/>
          </a:xfrm>
          <a:custGeom>
            <a:avLst/>
            <a:gdLst>
              <a:gd name="connsiteX0" fmla="*/ 0 w 2805830"/>
              <a:gd name="connsiteY0" fmla="*/ 0 h 2749463"/>
              <a:gd name="connsiteX1" fmla="*/ 2805830 w 2805830"/>
              <a:gd name="connsiteY1" fmla="*/ 0 h 2749463"/>
              <a:gd name="connsiteX2" fmla="*/ 2805830 w 2805830"/>
              <a:gd name="connsiteY2" fmla="*/ 2749463 h 2749463"/>
              <a:gd name="connsiteX3" fmla="*/ 0 w 2805830"/>
              <a:gd name="connsiteY3" fmla="*/ 2749463 h 274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5830" h="2749463">
                <a:moveTo>
                  <a:pt x="0" y="0"/>
                </a:moveTo>
                <a:lnTo>
                  <a:pt x="2805830" y="0"/>
                </a:lnTo>
                <a:lnTo>
                  <a:pt x="2805830" y="2749463"/>
                </a:lnTo>
                <a:lnTo>
                  <a:pt x="0" y="27494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1804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878839" y="2"/>
            <a:ext cx="6313161" cy="6858001"/>
          </a:xfrm>
          <a:custGeom>
            <a:avLst/>
            <a:gdLst>
              <a:gd name="connsiteX0" fmla="*/ 1900427 w 6313161"/>
              <a:gd name="connsiteY0" fmla="*/ 0 h 6858001"/>
              <a:gd name="connsiteX1" fmla="*/ 3053063 w 6313161"/>
              <a:gd name="connsiteY1" fmla="*/ 0 h 6858001"/>
              <a:gd name="connsiteX2" fmla="*/ 3104389 w 6313161"/>
              <a:gd name="connsiteY2" fmla="*/ 0 h 6858001"/>
              <a:gd name="connsiteX3" fmla="*/ 3885437 w 6313161"/>
              <a:gd name="connsiteY3" fmla="*/ 0 h 6858001"/>
              <a:gd name="connsiteX4" fmla="*/ 4472173 w 6313161"/>
              <a:gd name="connsiteY4" fmla="*/ 0 h 6858001"/>
              <a:gd name="connsiteX5" fmla="*/ 5624807 w 6313161"/>
              <a:gd name="connsiteY5" fmla="*/ 0 h 6858001"/>
              <a:gd name="connsiteX6" fmla="*/ 5951513 w 6313161"/>
              <a:gd name="connsiteY6" fmla="*/ 0 h 6858001"/>
              <a:gd name="connsiteX7" fmla="*/ 6313161 w 6313161"/>
              <a:gd name="connsiteY7" fmla="*/ 0 h 6858001"/>
              <a:gd name="connsiteX8" fmla="*/ 6313161 w 6313161"/>
              <a:gd name="connsiteY8" fmla="*/ 6857999 h 6858001"/>
              <a:gd name="connsiteX9" fmla="*/ 5951513 w 6313161"/>
              <a:gd name="connsiteY9" fmla="*/ 6857999 h 6858001"/>
              <a:gd name="connsiteX10" fmla="*/ 5726427 w 6313161"/>
              <a:gd name="connsiteY10" fmla="*/ 6857999 h 6858001"/>
              <a:gd name="connsiteX11" fmla="*/ 5624807 w 6313161"/>
              <a:gd name="connsiteY11" fmla="*/ 6857999 h 6858001"/>
              <a:gd name="connsiteX12" fmla="*/ 5364777 w 6313161"/>
              <a:gd name="connsiteY12" fmla="*/ 6857999 h 6858001"/>
              <a:gd name="connsiteX13" fmla="*/ 5090059 w 6313161"/>
              <a:gd name="connsiteY13" fmla="*/ 6857999 h 6858001"/>
              <a:gd name="connsiteX14" fmla="*/ 5038073 w 6313161"/>
              <a:gd name="connsiteY14" fmla="*/ 6857999 h 6858001"/>
              <a:gd name="connsiteX15" fmla="*/ 4945377 w 6313161"/>
              <a:gd name="connsiteY15" fmla="*/ 6857999 h 6858001"/>
              <a:gd name="connsiteX16" fmla="*/ 4583729 w 6313161"/>
              <a:gd name="connsiteY16" fmla="*/ 6857999 h 6858001"/>
              <a:gd name="connsiteX17" fmla="*/ 4503323 w 6313161"/>
              <a:gd name="connsiteY17" fmla="*/ 6857999 h 6858001"/>
              <a:gd name="connsiteX18" fmla="*/ 4257023 w 6313161"/>
              <a:gd name="connsiteY18" fmla="*/ 6857999 h 6858001"/>
              <a:gd name="connsiteX19" fmla="*/ 3741417 w 6313161"/>
              <a:gd name="connsiteY19" fmla="*/ 6857999 h 6858001"/>
              <a:gd name="connsiteX20" fmla="*/ 3722275 w 6313161"/>
              <a:gd name="connsiteY20" fmla="*/ 6857999 h 6858001"/>
              <a:gd name="connsiteX21" fmla="*/ 3379767 w 6313161"/>
              <a:gd name="connsiteY21" fmla="*/ 6857999 h 6858001"/>
              <a:gd name="connsiteX22" fmla="*/ 3053063 w 6313161"/>
              <a:gd name="connsiteY22" fmla="*/ 6857999 h 6858001"/>
              <a:gd name="connsiteX23" fmla="*/ 2766055 w 6313161"/>
              <a:gd name="connsiteY23" fmla="*/ 6857999 h 6858001"/>
              <a:gd name="connsiteX24" fmla="*/ 2766055 w 6313161"/>
              <a:gd name="connsiteY24" fmla="*/ 6858001 h 6858001"/>
              <a:gd name="connsiteX25" fmla="*/ 2404406 w 6313161"/>
              <a:gd name="connsiteY25" fmla="*/ 6858001 h 6858001"/>
              <a:gd name="connsiteX26" fmla="*/ 2077701 w 6313161"/>
              <a:gd name="connsiteY26" fmla="*/ 6858001 h 6858001"/>
              <a:gd name="connsiteX27" fmla="*/ 1542952 w 6313161"/>
              <a:gd name="connsiteY27" fmla="*/ 6858001 h 6858001"/>
              <a:gd name="connsiteX28" fmla="*/ 1522327 w 6313161"/>
              <a:gd name="connsiteY28" fmla="*/ 6821008 h 6858001"/>
              <a:gd name="connsiteX29" fmla="*/ 270840 w 6313161"/>
              <a:gd name="connsiteY29" fmla="*/ 1992439 h 6858001"/>
              <a:gd name="connsiteX30" fmla="*/ 225 w 6313161"/>
              <a:gd name="connsiteY30" fmla="*/ 1317200 h 6858001"/>
              <a:gd name="connsiteX31" fmla="*/ 849162 w 6313161"/>
              <a:gd name="connsiteY31" fmla="*/ 51119 h 6858001"/>
              <a:gd name="connsiteX32" fmla="*/ 925066 w 6313161"/>
              <a:gd name="connsiteY32" fmla="*/ 2 h 6858001"/>
              <a:gd name="connsiteX33" fmla="*/ 1900424 w 6313161"/>
              <a:gd name="connsiteY33" fmla="*/ 2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13161" h="6858001">
                <a:moveTo>
                  <a:pt x="1900427" y="0"/>
                </a:moveTo>
                <a:lnTo>
                  <a:pt x="3053063" y="0"/>
                </a:lnTo>
                <a:lnTo>
                  <a:pt x="3104389" y="0"/>
                </a:lnTo>
                <a:lnTo>
                  <a:pt x="3885437" y="0"/>
                </a:lnTo>
                <a:lnTo>
                  <a:pt x="4472173" y="0"/>
                </a:lnTo>
                <a:lnTo>
                  <a:pt x="5624807" y="0"/>
                </a:lnTo>
                <a:lnTo>
                  <a:pt x="5951513" y="0"/>
                </a:lnTo>
                <a:lnTo>
                  <a:pt x="6313161" y="0"/>
                </a:lnTo>
                <a:lnTo>
                  <a:pt x="6313161" y="6857999"/>
                </a:lnTo>
                <a:lnTo>
                  <a:pt x="5951513" y="6857999"/>
                </a:lnTo>
                <a:lnTo>
                  <a:pt x="5726427" y="6857999"/>
                </a:lnTo>
                <a:lnTo>
                  <a:pt x="5624807" y="6857999"/>
                </a:lnTo>
                <a:lnTo>
                  <a:pt x="5364777" y="6857999"/>
                </a:lnTo>
                <a:lnTo>
                  <a:pt x="5090059" y="6857999"/>
                </a:lnTo>
                <a:lnTo>
                  <a:pt x="5038073" y="6857999"/>
                </a:lnTo>
                <a:lnTo>
                  <a:pt x="4945377" y="6857999"/>
                </a:lnTo>
                <a:lnTo>
                  <a:pt x="4583729" y="6857999"/>
                </a:lnTo>
                <a:lnTo>
                  <a:pt x="4503323" y="6857999"/>
                </a:lnTo>
                <a:lnTo>
                  <a:pt x="4257023" y="6857999"/>
                </a:lnTo>
                <a:lnTo>
                  <a:pt x="3741417" y="6857999"/>
                </a:lnTo>
                <a:lnTo>
                  <a:pt x="3722275" y="6857999"/>
                </a:lnTo>
                <a:lnTo>
                  <a:pt x="3379767" y="6857999"/>
                </a:lnTo>
                <a:lnTo>
                  <a:pt x="3053063" y="6857999"/>
                </a:lnTo>
                <a:lnTo>
                  <a:pt x="2766055" y="6857999"/>
                </a:lnTo>
                <a:lnTo>
                  <a:pt x="2766055" y="6858001"/>
                </a:lnTo>
                <a:lnTo>
                  <a:pt x="2404406" y="6858001"/>
                </a:lnTo>
                <a:lnTo>
                  <a:pt x="2077701" y="6858001"/>
                </a:lnTo>
                <a:lnTo>
                  <a:pt x="1542952" y="6858001"/>
                </a:lnTo>
                <a:lnTo>
                  <a:pt x="1522327" y="6821008"/>
                </a:lnTo>
                <a:cubicBezTo>
                  <a:pt x="652104" y="5142644"/>
                  <a:pt x="988804" y="2891488"/>
                  <a:pt x="270840" y="1992439"/>
                </a:cubicBezTo>
                <a:cubicBezTo>
                  <a:pt x="91348" y="1767677"/>
                  <a:pt x="5162" y="1540929"/>
                  <a:pt x="225" y="1317200"/>
                </a:cubicBezTo>
                <a:cubicBezTo>
                  <a:pt x="-9650" y="869744"/>
                  <a:pt x="305476" y="434368"/>
                  <a:pt x="849162" y="51119"/>
                </a:cubicBezTo>
                <a:lnTo>
                  <a:pt x="925066" y="2"/>
                </a:lnTo>
                <a:lnTo>
                  <a:pt x="1900424" y="2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8038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807444" y="1560510"/>
            <a:ext cx="1717738" cy="1717738"/>
          </a:xfrm>
          <a:custGeom>
            <a:avLst/>
            <a:gdLst>
              <a:gd name="connsiteX0" fmla="*/ 858869 w 1717738"/>
              <a:gd name="connsiteY0" fmla="*/ 0 h 1717738"/>
              <a:gd name="connsiteX1" fmla="*/ 1717738 w 1717738"/>
              <a:gd name="connsiteY1" fmla="*/ 858869 h 1717738"/>
              <a:gd name="connsiteX2" fmla="*/ 858869 w 1717738"/>
              <a:gd name="connsiteY2" fmla="*/ 1717738 h 1717738"/>
              <a:gd name="connsiteX3" fmla="*/ 0 w 1717738"/>
              <a:gd name="connsiteY3" fmla="*/ 858869 h 1717738"/>
              <a:gd name="connsiteX4" fmla="*/ 858869 w 1717738"/>
              <a:gd name="connsiteY4" fmla="*/ 0 h 171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738" h="1717738">
                <a:moveTo>
                  <a:pt x="858869" y="0"/>
                </a:moveTo>
                <a:cubicBezTo>
                  <a:pt x="1333209" y="0"/>
                  <a:pt x="1717738" y="384529"/>
                  <a:pt x="1717738" y="858869"/>
                </a:cubicBezTo>
                <a:cubicBezTo>
                  <a:pt x="1717738" y="1333209"/>
                  <a:pt x="1333209" y="1717738"/>
                  <a:pt x="858869" y="1717738"/>
                </a:cubicBezTo>
                <a:cubicBezTo>
                  <a:pt x="384529" y="1717738"/>
                  <a:pt x="0" y="1333209"/>
                  <a:pt x="0" y="858869"/>
                </a:cubicBezTo>
                <a:cubicBezTo>
                  <a:pt x="0" y="384529"/>
                  <a:pt x="384529" y="0"/>
                  <a:pt x="858869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807444" y="3579750"/>
            <a:ext cx="1717738" cy="1717738"/>
          </a:xfrm>
          <a:custGeom>
            <a:avLst/>
            <a:gdLst>
              <a:gd name="connsiteX0" fmla="*/ 858869 w 1717738"/>
              <a:gd name="connsiteY0" fmla="*/ 0 h 1717738"/>
              <a:gd name="connsiteX1" fmla="*/ 1717738 w 1717738"/>
              <a:gd name="connsiteY1" fmla="*/ 858869 h 1717738"/>
              <a:gd name="connsiteX2" fmla="*/ 858869 w 1717738"/>
              <a:gd name="connsiteY2" fmla="*/ 1717738 h 1717738"/>
              <a:gd name="connsiteX3" fmla="*/ 0 w 1717738"/>
              <a:gd name="connsiteY3" fmla="*/ 858869 h 1717738"/>
              <a:gd name="connsiteX4" fmla="*/ 858869 w 1717738"/>
              <a:gd name="connsiteY4" fmla="*/ 0 h 171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7738" h="1717738">
                <a:moveTo>
                  <a:pt x="858869" y="0"/>
                </a:moveTo>
                <a:cubicBezTo>
                  <a:pt x="1333209" y="0"/>
                  <a:pt x="1717738" y="384529"/>
                  <a:pt x="1717738" y="858869"/>
                </a:cubicBezTo>
                <a:cubicBezTo>
                  <a:pt x="1717738" y="1333209"/>
                  <a:pt x="1333209" y="1717738"/>
                  <a:pt x="858869" y="1717738"/>
                </a:cubicBezTo>
                <a:cubicBezTo>
                  <a:pt x="384529" y="1717738"/>
                  <a:pt x="0" y="1333209"/>
                  <a:pt x="0" y="858869"/>
                </a:cubicBezTo>
                <a:cubicBezTo>
                  <a:pt x="0" y="384529"/>
                  <a:pt x="384529" y="0"/>
                  <a:pt x="858869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020483" y="361319"/>
            <a:ext cx="4171517" cy="6135356"/>
          </a:xfrm>
          <a:custGeom>
            <a:avLst/>
            <a:gdLst>
              <a:gd name="connsiteX0" fmla="*/ 3067678 w 4171517"/>
              <a:gd name="connsiteY0" fmla="*/ 0 h 6135356"/>
              <a:gd name="connsiteX1" fmla="*/ 3979912 w 4171517"/>
              <a:gd name="connsiteY1" fmla="*/ 137917 h 6135356"/>
              <a:gd name="connsiteX2" fmla="*/ 4171517 w 4171517"/>
              <a:gd name="connsiteY2" fmla="*/ 208045 h 6135356"/>
              <a:gd name="connsiteX3" fmla="*/ 4171517 w 4171517"/>
              <a:gd name="connsiteY3" fmla="*/ 5927311 h 6135356"/>
              <a:gd name="connsiteX4" fmla="*/ 3979912 w 4171517"/>
              <a:gd name="connsiteY4" fmla="*/ 5997440 h 6135356"/>
              <a:gd name="connsiteX5" fmla="*/ 3067678 w 4171517"/>
              <a:gd name="connsiteY5" fmla="*/ 6135356 h 6135356"/>
              <a:gd name="connsiteX6" fmla="*/ 0 w 4171517"/>
              <a:gd name="connsiteY6" fmla="*/ 3067678 h 6135356"/>
              <a:gd name="connsiteX7" fmla="*/ 3067678 w 4171517"/>
              <a:gd name="connsiteY7" fmla="*/ 0 h 6135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71517" h="6135356">
                <a:moveTo>
                  <a:pt x="3067678" y="0"/>
                </a:moveTo>
                <a:cubicBezTo>
                  <a:pt x="3385346" y="0"/>
                  <a:pt x="3691737" y="48285"/>
                  <a:pt x="3979912" y="137917"/>
                </a:cubicBezTo>
                <a:lnTo>
                  <a:pt x="4171517" y="208045"/>
                </a:lnTo>
                <a:lnTo>
                  <a:pt x="4171517" y="5927311"/>
                </a:lnTo>
                <a:lnTo>
                  <a:pt x="3979912" y="5997440"/>
                </a:lnTo>
                <a:cubicBezTo>
                  <a:pt x="3691737" y="6087071"/>
                  <a:pt x="3385346" y="6135356"/>
                  <a:pt x="3067678" y="6135356"/>
                </a:cubicBezTo>
                <a:cubicBezTo>
                  <a:pt x="1373446" y="6135356"/>
                  <a:pt x="0" y="4761910"/>
                  <a:pt x="0" y="3067678"/>
                </a:cubicBezTo>
                <a:cubicBezTo>
                  <a:pt x="0" y="1373446"/>
                  <a:pt x="1373446" y="0"/>
                  <a:pt x="3067678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5492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372231" y="554721"/>
            <a:ext cx="5352012" cy="5352012"/>
          </a:xfrm>
          <a:custGeom>
            <a:avLst/>
            <a:gdLst>
              <a:gd name="connsiteX0" fmla="*/ 2676006 w 5352012"/>
              <a:gd name="connsiteY0" fmla="*/ 0 h 5352012"/>
              <a:gd name="connsiteX1" fmla="*/ 5352012 w 5352012"/>
              <a:gd name="connsiteY1" fmla="*/ 2676006 h 5352012"/>
              <a:gd name="connsiteX2" fmla="*/ 2676006 w 5352012"/>
              <a:gd name="connsiteY2" fmla="*/ 5352012 h 5352012"/>
              <a:gd name="connsiteX3" fmla="*/ 0 w 5352012"/>
              <a:gd name="connsiteY3" fmla="*/ 2676006 h 5352012"/>
              <a:gd name="connsiteX4" fmla="*/ 2676006 w 5352012"/>
              <a:gd name="connsiteY4" fmla="*/ 0 h 535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2012" h="5352012">
                <a:moveTo>
                  <a:pt x="2676006" y="0"/>
                </a:moveTo>
                <a:cubicBezTo>
                  <a:pt x="4153923" y="0"/>
                  <a:pt x="5352012" y="1198089"/>
                  <a:pt x="5352012" y="2676006"/>
                </a:cubicBezTo>
                <a:cubicBezTo>
                  <a:pt x="5352012" y="4153923"/>
                  <a:pt x="4153923" y="5352012"/>
                  <a:pt x="2676006" y="5352012"/>
                </a:cubicBezTo>
                <a:cubicBezTo>
                  <a:pt x="1198089" y="5352012"/>
                  <a:pt x="0" y="4153923"/>
                  <a:pt x="0" y="2676006"/>
                </a:cubicBezTo>
                <a:cubicBezTo>
                  <a:pt x="0" y="1198089"/>
                  <a:pt x="1198089" y="0"/>
                  <a:pt x="267600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60950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54166" y="1602576"/>
            <a:ext cx="5068575" cy="4912650"/>
          </a:xfrm>
          <a:custGeom>
            <a:avLst/>
            <a:gdLst>
              <a:gd name="connsiteX0" fmla="*/ 2095695 w 5068575"/>
              <a:gd name="connsiteY0" fmla="*/ 21 h 4912650"/>
              <a:gd name="connsiteX1" fmla="*/ 4327517 w 5068575"/>
              <a:gd name="connsiteY1" fmla="*/ 594381 h 4912650"/>
              <a:gd name="connsiteX2" fmla="*/ 4412223 w 5068575"/>
              <a:gd name="connsiteY2" fmla="*/ 3633450 h 4912650"/>
              <a:gd name="connsiteX3" fmla="*/ 1739063 w 5068575"/>
              <a:gd name="connsiteY3" fmla="*/ 4721764 h 4912650"/>
              <a:gd name="connsiteX4" fmla="*/ 182596 w 5068575"/>
              <a:gd name="connsiteY4" fmla="*/ 796556 h 4912650"/>
              <a:gd name="connsiteX5" fmla="*/ 2095695 w 5068575"/>
              <a:gd name="connsiteY5" fmla="*/ 21 h 491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575" h="4912650">
                <a:moveTo>
                  <a:pt x="2095695" y="21"/>
                </a:moveTo>
                <a:cubicBezTo>
                  <a:pt x="2900109" y="2597"/>
                  <a:pt x="3757644" y="236990"/>
                  <a:pt x="4327517" y="594381"/>
                </a:cubicBezTo>
                <a:cubicBezTo>
                  <a:pt x="5467264" y="1309164"/>
                  <a:pt x="5127005" y="2493705"/>
                  <a:pt x="4412223" y="3633450"/>
                </a:cubicBezTo>
                <a:cubicBezTo>
                  <a:pt x="3697441" y="4773195"/>
                  <a:pt x="2444001" y="5194579"/>
                  <a:pt x="1739063" y="4721764"/>
                </a:cubicBezTo>
                <a:cubicBezTo>
                  <a:pt x="1034125" y="4248948"/>
                  <a:pt x="-532186" y="1936301"/>
                  <a:pt x="182596" y="796556"/>
                </a:cubicBezTo>
                <a:cubicBezTo>
                  <a:pt x="539987" y="226683"/>
                  <a:pt x="1291281" y="-2556"/>
                  <a:pt x="2095695" y="2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19226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63880" y="582398"/>
            <a:ext cx="5125889" cy="2541800"/>
          </a:xfrm>
          <a:custGeom>
            <a:avLst/>
            <a:gdLst>
              <a:gd name="connsiteX0" fmla="*/ 423642 w 5125889"/>
              <a:gd name="connsiteY0" fmla="*/ 0 h 2541800"/>
              <a:gd name="connsiteX1" fmla="*/ 4702247 w 5125889"/>
              <a:gd name="connsiteY1" fmla="*/ 0 h 2541800"/>
              <a:gd name="connsiteX2" fmla="*/ 5125889 w 5125889"/>
              <a:gd name="connsiteY2" fmla="*/ 423642 h 2541800"/>
              <a:gd name="connsiteX3" fmla="*/ 5125889 w 5125889"/>
              <a:gd name="connsiteY3" fmla="*/ 2118158 h 2541800"/>
              <a:gd name="connsiteX4" fmla="*/ 4702247 w 5125889"/>
              <a:gd name="connsiteY4" fmla="*/ 2541800 h 2541800"/>
              <a:gd name="connsiteX5" fmla="*/ 423642 w 5125889"/>
              <a:gd name="connsiteY5" fmla="*/ 2541800 h 2541800"/>
              <a:gd name="connsiteX6" fmla="*/ 0 w 5125889"/>
              <a:gd name="connsiteY6" fmla="*/ 2118158 h 2541800"/>
              <a:gd name="connsiteX7" fmla="*/ 0 w 5125889"/>
              <a:gd name="connsiteY7" fmla="*/ 423642 h 2541800"/>
              <a:gd name="connsiteX8" fmla="*/ 423642 w 5125889"/>
              <a:gd name="connsiteY8" fmla="*/ 0 h 2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5889" h="2541800">
                <a:moveTo>
                  <a:pt x="423642" y="0"/>
                </a:moveTo>
                <a:lnTo>
                  <a:pt x="4702247" y="0"/>
                </a:lnTo>
                <a:cubicBezTo>
                  <a:pt x="4936218" y="0"/>
                  <a:pt x="5125889" y="189671"/>
                  <a:pt x="5125889" y="423642"/>
                </a:cubicBezTo>
                <a:lnTo>
                  <a:pt x="5125889" y="2118158"/>
                </a:lnTo>
                <a:cubicBezTo>
                  <a:pt x="5125889" y="2352129"/>
                  <a:pt x="4936218" y="2541800"/>
                  <a:pt x="4702247" y="2541800"/>
                </a:cubicBezTo>
                <a:lnTo>
                  <a:pt x="423642" y="2541800"/>
                </a:lnTo>
                <a:cubicBezTo>
                  <a:pt x="189671" y="2541800"/>
                  <a:pt x="0" y="2352129"/>
                  <a:pt x="0" y="2118158"/>
                </a:cubicBezTo>
                <a:lnTo>
                  <a:pt x="0" y="423642"/>
                </a:lnTo>
                <a:cubicBezTo>
                  <a:pt x="0" y="189671"/>
                  <a:pt x="189671" y="0"/>
                  <a:pt x="423642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-24063" y="3362058"/>
            <a:ext cx="4089569" cy="2541800"/>
          </a:xfrm>
          <a:custGeom>
            <a:avLst/>
            <a:gdLst>
              <a:gd name="connsiteX0" fmla="*/ 0 w 4089569"/>
              <a:gd name="connsiteY0" fmla="*/ 0 h 2541800"/>
              <a:gd name="connsiteX1" fmla="*/ 3665927 w 4089569"/>
              <a:gd name="connsiteY1" fmla="*/ 0 h 2541800"/>
              <a:gd name="connsiteX2" fmla="*/ 4089569 w 4089569"/>
              <a:gd name="connsiteY2" fmla="*/ 423642 h 2541800"/>
              <a:gd name="connsiteX3" fmla="*/ 4089569 w 4089569"/>
              <a:gd name="connsiteY3" fmla="*/ 2118158 h 2541800"/>
              <a:gd name="connsiteX4" fmla="*/ 3665927 w 4089569"/>
              <a:gd name="connsiteY4" fmla="*/ 2541800 h 2541800"/>
              <a:gd name="connsiteX5" fmla="*/ 0 w 4089569"/>
              <a:gd name="connsiteY5" fmla="*/ 2541800 h 2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9569" h="2541800">
                <a:moveTo>
                  <a:pt x="0" y="0"/>
                </a:moveTo>
                <a:lnTo>
                  <a:pt x="3665927" y="0"/>
                </a:lnTo>
                <a:cubicBezTo>
                  <a:pt x="3899898" y="0"/>
                  <a:pt x="4089569" y="189671"/>
                  <a:pt x="4089569" y="423642"/>
                </a:cubicBezTo>
                <a:lnTo>
                  <a:pt x="4089569" y="2118158"/>
                </a:lnTo>
                <a:cubicBezTo>
                  <a:pt x="4089569" y="2352129"/>
                  <a:pt x="3899898" y="2541800"/>
                  <a:pt x="3665927" y="2541800"/>
                </a:cubicBezTo>
                <a:lnTo>
                  <a:pt x="0" y="25418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346624" y="3362059"/>
            <a:ext cx="2486145" cy="2541800"/>
          </a:xfrm>
          <a:custGeom>
            <a:avLst/>
            <a:gdLst>
              <a:gd name="connsiteX0" fmla="*/ 414366 w 2486145"/>
              <a:gd name="connsiteY0" fmla="*/ 0 h 2541800"/>
              <a:gd name="connsiteX1" fmla="*/ 2071779 w 2486145"/>
              <a:gd name="connsiteY1" fmla="*/ 0 h 2541800"/>
              <a:gd name="connsiteX2" fmla="*/ 2486145 w 2486145"/>
              <a:gd name="connsiteY2" fmla="*/ 414366 h 2541800"/>
              <a:gd name="connsiteX3" fmla="*/ 2486145 w 2486145"/>
              <a:gd name="connsiteY3" fmla="*/ 2127434 h 2541800"/>
              <a:gd name="connsiteX4" fmla="*/ 2071779 w 2486145"/>
              <a:gd name="connsiteY4" fmla="*/ 2541800 h 2541800"/>
              <a:gd name="connsiteX5" fmla="*/ 414366 w 2486145"/>
              <a:gd name="connsiteY5" fmla="*/ 2541800 h 2541800"/>
              <a:gd name="connsiteX6" fmla="*/ 0 w 2486145"/>
              <a:gd name="connsiteY6" fmla="*/ 2127434 h 2541800"/>
              <a:gd name="connsiteX7" fmla="*/ 0 w 2486145"/>
              <a:gd name="connsiteY7" fmla="*/ 414366 h 2541800"/>
              <a:gd name="connsiteX8" fmla="*/ 414366 w 2486145"/>
              <a:gd name="connsiteY8" fmla="*/ 0 h 2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145" h="2541800">
                <a:moveTo>
                  <a:pt x="414366" y="0"/>
                </a:moveTo>
                <a:lnTo>
                  <a:pt x="2071779" y="0"/>
                </a:lnTo>
                <a:cubicBezTo>
                  <a:pt x="2300627" y="0"/>
                  <a:pt x="2486145" y="185518"/>
                  <a:pt x="2486145" y="414366"/>
                </a:cubicBezTo>
                <a:lnTo>
                  <a:pt x="2486145" y="2127434"/>
                </a:lnTo>
                <a:cubicBezTo>
                  <a:pt x="2486145" y="2356282"/>
                  <a:pt x="2300627" y="2541800"/>
                  <a:pt x="2071779" y="2541800"/>
                </a:cubicBezTo>
                <a:lnTo>
                  <a:pt x="414366" y="2541800"/>
                </a:lnTo>
                <a:cubicBezTo>
                  <a:pt x="185518" y="2541800"/>
                  <a:pt x="0" y="2356282"/>
                  <a:pt x="0" y="2127434"/>
                </a:cubicBezTo>
                <a:lnTo>
                  <a:pt x="0" y="414366"/>
                </a:lnTo>
                <a:cubicBezTo>
                  <a:pt x="0" y="185518"/>
                  <a:pt x="185518" y="0"/>
                  <a:pt x="41436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50137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146299" y="2837792"/>
            <a:ext cx="2222938" cy="3988676"/>
          </a:xfrm>
          <a:custGeom>
            <a:avLst/>
            <a:gdLst>
              <a:gd name="connsiteX0" fmla="*/ 0 w 2222938"/>
              <a:gd name="connsiteY0" fmla="*/ 0 h 3988676"/>
              <a:gd name="connsiteX1" fmla="*/ 2222938 w 2222938"/>
              <a:gd name="connsiteY1" fmla="*/ 0 h 3988676"/>
              <a:gd name="connsiteX2" fmla="*/ 2222938 w 2222938"/>
              <a:gd name="connsiteY2" fmla="*/ 3988676 h 3988676"/>
              <a:gd name="connsiteX3" fmla="*/ 0 w 2222938"/>
              <a:gd name="connsiteY3" fmla="*/ 3988676 h 398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938" h="3988676">
                <a:moveTo>
                  <a:pt x="0" y="0"/>
                </a:moveTo>
                <a:lnTo>
                  <a:pt x="2222938" y="0"/>
                </a:lnTo>
                <a:lnTo>
                  <a:pt x="2222938" y="3988676"/>
                </a:lnTo>
                <a:lnTo>
                  <a:pt x="0" y="3988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9128234" y="268014"/>
            <a:ext cx="2222938" cy="3988676"/>
          </a:xfrm>
          <a:custGeom>
            <a:avLst/>
            <a:gdLst>
              <a:gd name="connsiteX0" fmla="*/ 0 w 2222938"/>
              <a:gd name="connsiteY0" fmla="*/ 0 h 3988676"/>
              <a:gd name="connsiteX1" fmla="*/ 2222938 w 2222938"/>
              <a:gd name="connsiteY1" fmla="*/ 0 h 3988676"/>
              <a:gd name="connsiteX2" fmla="*/ 2222938 w 2222938"/>
              <a:gd name="connsiteY2" fmla="*/ 3988676 h 3988676"/>
              <a:gd name="connsiteX3" fmla="*/ 0 w 2222938"/>
              <a:gd name="connsiteY3" fmla="*/ 3988676 h 3988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2938" h="3988676">
                <a:moveTo>
                  <a:pt x="0" y="0"/>
                </a:moveTo>
                <a:lnTo>
                  <a:pt x="2222938" y="0"/>
                </a:lnTo>
                <a:lnTo>
                  <a:pt x="2222938" y="3988676"/>
                </a:lnTo>
                <a:lnTo>
                  <a:pt x="0" y="39886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99354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888949" y="1041189"/>
            <a:ext cx="2778866" cy="2778866"/>
          </a:xfrm>
          <a:custGeom>
            <a:avLst/>
            <a:gdLst>
              <a:gd name="connsiteX0" fmla="*/ 1389433 w 2778866"/>
              <a:gd name="connsiteY0" fmla="*/ 0 h 2778866"/>
              <a:gd name="connsiteX1" fmla="*/ 2778866 w 2778866"/>
              <a:gd name="connsiteY1" fmla="*/ 1389433 h 2778866"/>
              <a:gd name="connsiteX2" fmla="*/ 1389433 w 2778866"/>
              <a:gd name="connsiteY2" fmla="*/ 2778866 h 2778866"/>
              <a:gd name="connsiteX3" fmla="*/ 0 w 2778866"/>
              <a:gd name="connsiteY3" fmla="*/ 1389433 h 2778866"/>
              <a:gd name="connsiteX4" fmla="*/ 1389433 w 2778866"/>
              <a:gd name="connsiteY4" fmla="*/ 0 h 277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8866" h="2778866">
                <a:moveTo>
                  <a:pt x="1389433" y="0"/>
                </a:moveTo>
                <a:cubicBezTo>
                  <a:pt x="2156796" y="0"/>
                  <a:pt x="2778866" y="622070"/>
                  <a:pt x="2778866" y="1389433"/>
                </a:cubicBezTo>
                <a:cubicBezTo>
                  <a:pt x="2778866" y="2156796"/>
                  <a:pt x="2156796" y="2778866"/>
                  <a:pt x="1389433" y="2778866"/>
                </a:cubicBezTo>
                <a:cubicBezTo>
                  <a:pt x="622070" y="2778866"/>
                  <a:pt x="0" y="2156796"/>
                  <a:pt x="0" y="1389433"/>
                </a:cubicBezTo>
                <a:cubicBezTo>
                  <a:pt x="0" y="622070"/>
                  <a:pt x="622070" y="0"/>
                  <a:pt x="1389433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706566" y="1041187"/>
            <a:ext cx="2778866" cy="2778866"/>
          </a:xfrm>
          <a:custGeom>
            <a:avLst/>
            <a:gdLst>
              <a:gd name="connsiteX0" fmla="*/ 1389433 w 2778866"/>
              <a:gd name="connsiteY0" fmla="*/ 0 h 2778866"/>
              <a:gd name="connsiteX1" fmla="*/ 2778866 w 2778866"/>
              <a:gd name="connsiteY1" fmla="*/ 1389433 h 2778866"/>
              <a:gd name="connsiteX2" fmla="*/ 1389433 w 2778866"/>
              <a:gd name="connsiteY2" fmla="*/ 2778866 h 2778866"/>
              <a:gd name="connsiteX3" fmla="*/ 0 w 2778866"/>
              <a:gd name="connsiteY3" fmla="*/ 1389433 h 2778866"/>
              <a:gd name="connsiteX4" fmla="*/ 1389433 w 2778866"/>
              <a:gd name="connsiteY4" fmla="*/ 0 h 277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8866" h="2778866">
                <a:moveTo>
                  <a:pt x="1389433" y="0"/>
                </a:moveTo>
                <a:cubicBezTo>
                  <a:pt x="2156796" y="0"/>
                  <a:pt x="2778866" y="622070"/>
                  <a:pt x="2778866" y="1389433"/>
                </a:cubicBezTo>
                <a:cubicBezTo>
                  <a:pt x="2778866" y="2156796"/>
                  <a:pt x="2156796" y="2778866"/>
                  <a:pt x="1389433" y="2778866"/>
                </a:cubicBezTo>
                <a:cubicBezTo>
                  <a:pt x="622070" y="2778866"/>
                  <a:pt x="0" y="2156796"/>
                  <a:pt x="0" y="1389433"/>
                </a:cubicBezTo>
                <a:cubicBezTo>
                  <a:pt x="0" y="622070"/>
                  <a:pt x="622070" y="0"/>
                  <a:pt x="1389433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8524184" y="1041188"/>
            <a:ext cx="2778866" cy="2778866"/>
          </a:xfrm>
          <a:custGeom>
            <a:avLst/>
            <a:gdLst>
              <a:gd name="connsiteX0" fmla="*/ 1389433 w 2778866"/>
              <a:gd name="connsiteY0" fmla="*/ 0 h 2778866"/>
              <a:gd name="connsiteX1" fmla="*/ 2778866 w 2778866"/>
              <a:gd name="connsiteY1" fmla="*/ 1389433 h 2778866"/>
              <a:gd name="connsiteX2" fmla="*/ 1389433 w 2778866"/>
              <a:gd name="connsiteY2" fmla="*/ 2778866 h 2778866"/>
              <a:gd name="connsiteX3" fmla="*/ 0 w 2778866"/>
              <a:gd name="connsiteY3" fmla="*/ 1389433 h 2778866"/>
              <a:gd name="connsiteX4" fmla="*/ 1389433 w 2778866"/>
              <a:gd name="connsiteY4" fmla="*/ 0 h 2778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8866" h="2778866">
                <a:moveTo>
                  <a:pt x="1389433" y="0"/>
                </a:moveTo>
                <a:cubicBezTo>
                  <a:pt x="2156796" y="0"/>
                  <a:pt x="2778866" y="622070"/>
                  <a:pt x="2778866" y="1389433"/>
                </a:cubicBezTo>
                <a:cubicBezTo>
                  <a:pt x="2778866" y="2156796"/>
                  <a:pt x="2156796" y="2778866"/>
                  <a:pt x="1389433" y="2778866"/>
                </a:cubicBezTo>
                <a:cubicBezTo>
                  <a:pt x="622070" y="2778866"/>
                  <a:pt x="0" y="2156796"/>
                  <a:pt x="0" y="1389433"/>
                </a:cubicBezTo>
                <a:cubicBezTo>
                  <a:pt x="0" y="622070"/>
                  <a:pt x="622070" y="0"/>
                  <a:pt x="1389433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61889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2443" y="0"/>
            <a:ext cx="6098442" cy="6864534"/>
          </a:xfrm>
          <a:custGeom>
            <a:avLst/>
            <a:gdLst>
              <a:gd name="connsiteX0" fmla="*/ 0 w 6098442"/>
              <a:gd name="connsiteY0" fmla="*/ 0 h 6864534"/>
              <a:gd name="connsiteX1" fmla="*/ 6098442 w 6098442"/>
              <a:gd name="connsiteY1" fmla="*/ 1 h 6864534"/>
              <a:gd name="connsiteX2" fmla="*/ 5917905 w 6098442"/>
              <a:gd name="connsiteY2" fmla="*/ 74023 h 6864534"/>
              <a:gd name="connsiteX3" fmla="*/ 3799318 w 6098442"/>
              <a:gd name="connsiteY3" fmla="*/ 830507 h 6864534"/>
              <a:gd name="connsiteX4" fmla="*/ 5099077 w 6098442"/>
              <a:gd name="connsiteY4" fmla="*/ 3231361 h 6864534"/>
              <a:gd name="connsiteX5" fmla="*/ 5147529 w 6098442"/>
              <a:gd name="connsiteY5" fmla="*/ 3349811 h 6864534"/>
              <a:gd name="connsiteX6" fmla="*/ 5148576 w 6098442"/>
              <a:gd name="connsiteY6" fmla="*/ 3349722 h 6864534"/>
              <a:gd name="connsiteX7" fmla="*/ 5177232 w 6098442"/>
              <a:gd name="connsiteY7" fmla="*/ 3410080 h 6864534"/>
              <a:gd name="connsiteX8" fmla="*/ 5171553 w 6098442"/>
              <a:gd name="connsiteY8" fmla="*/ 3432268 h 6864534"/>
              <a:gd name="connsiteX9" fmla="*/ 5177234 w 6098442"/>
              <a:gd name="connsiteY9" fmla="*/ 3454456 h 6864534"/>
              <a:gd name="connsiteX10" fmla="*/ 5148574 w 6098442"/>
              <a:gd name="connsiteY10" fmla="*/ 3514813 h 6864534"/>
              <a:gd name="connsiteX11" fmla="*/ 5147527 w 6098442"/>
              <a:gd name="connsiteY11" fmla="*/ 3514725 h 6864534"/>
              <a:gd name="connsiteX12" fmla="*/ 5099075 w 6098442"/>
              <a:gd name="connsiteY12" fmla="*/ 3633173 h 6864534"/>
              <a:gd name="connsiteX13" fmla="*/ 3799316 w 6098442"/>
              <a:gd name="connsiteY13" fmla="*/ 6034028 h 6864534"/>
              <a:gd name="connsiteX14" fmla="*/ 5917905 w 6098442"/>
              <a:gd name="connsiteY14" fmla="*/ 6790512 h 6864534"/>
              <a:gd name="connsiteX15" fmla="*/ 6098440 w 6098442"/>
              <a:gd name="connsiteY15" fmla="*/ 6864534 h 6864534"/>
              <a:gd name="connsiteX16" fmla="*/ 0 w 6098442"/>
              <a:gd name="connsiteY16" fmla="*/ 6864534 h 6864534"/>
              <a:gd name="connsiteX17" fmla="*/ 0 w 6098442"/>
              <a:gd name="connsiteY17" fmla="*/ 3450300 h 6864534"/>
              <a:gd name="connsiteX18" fmla="*/ 0 w 6098442"/>
              <a:gd name="connsiteY18" fmla="*/ 3414235 h 686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98442" h="6864534">
                <a:moveTo>
                  <a:pt x="0" y="0"/>
                </a:moveTo>
                <a:lnTo>
                  <a:pt x="6098442" y="1"/>
                </a:lnTo>
                <a:lnTo>
                  <a:pt x="5917905" y="74023"/>
                </a:lnTo>
                <a:cubicBezTo>
                  <a:pt x="5422876" y="281547"/>
                  <a:pt x="3922386" y="522113"/>
                  <a:pt x="3799318" y="830507"/>
                </a:cubicBezTo>
                <a:cubicBezTo>
                  <a:pt x="3460778" y="1678835"/>
                  <a:pt x="4896645" y="2785784"/>
                  <a:pt x="5099077" y="3231361"/>
                </a:cubicBezTo>
                <a:lnTo>
                  <a:pt x="5147529" y="3349811"/>
                </a:lnTo>
                <a:lnTo>
                  <a:pt x="5148576" y="3349722"/>
                </a:lnTo>
                <a:cubicBezTo>
                  <a:pt x="5169176" y="3352625"/>
                  <a:pt x="5182106" y="3367791"/>
                  <a:pt x="5177232" y="3410080"/>
                </a:cubicBezTo>
                <a:lnTo>
                  <a:pt x="5171553" y="3432268"/>
                </a:lnTo>
                <a:lnTo>
                  <a:pt x="5177234" y="3454456"/>
                </a:lnTo>
                <a:cubicBezTo>
                  <a:pt x="5182108" y="3496744"/>
                  <a:pt x="5169178" y="3511909"/>
                  <a:pt x="5148574" y="3514813"/>
                </a:cubicBezTo>
                <a:lnTo>
                  <a:pt x="5147527" y="3514725"/>
                </a:lnTo>
                <a:lnTo>
                  <a:pt x="5099075" y="3633173"/>
                </a:lnTo>
                <a:cubicBezTo>
                  <a:pt x="4896645" y="4078750"/>
                  <a:pt x="3460778" y="5185700"/>
                  <a:pt x="3799316" y="6034028"/>
                </a:cubicBezTo>
                <a:cubicBezTo>
                  <a:pt x="3922386" y="6342421"/>
                  <a:pt x="5422876" y="6582988"/>
                  <a:pt x="5917905" y="6790512"/>
                </a:cubicBezTo>
                <a:lnTo>
                  <a:pt x="6098440" y="6864534"/>
                </a:lnTo>
                <a:lnTo>
                  <a:pt x="0" y="6864534"/>
                </a:lnTo>
                <a:lnTo>
                  <a:pt x="0" y="3450300"/>
                </a:lnTo>
                <a:lnTo>
                  <a:pt x="0" y="3414235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 flipH="1">
            <a:off x="3863342" y="2590800"/>
            <a:ext cx="1676400" cy="1676400"/>
          </a:xfrm>
          <a:custGeom>
            <a:avLst/>
            <a:gdLst>
              <a:gd name="connsiteX0" fmla="*/ 838200 w 1676400"/>
              <a:gd name="connsiteY0" fmla="*/ 0 h 1676400"/>
              <a:gd name="connsiteX1" fmla="*/ 0 w 1676400"/>
              <a:gd name="connsiteY1" fmla="*/ 838200 h 1676400"/>
              <a:gd name="connsiteX2" fmla="*/ 838200 w 1676400"/>
              <a:gd name="connsiteY2" fmla="*/ 1676400 h 1676400"/>
              <a:gd name="connsiteX3" fmla="*/ 1676400 w 1676400"/>
              <a:gd name="connsiteY3" fmla="*/ 838200 h 1676400"/>
              <a:gd name="connsiteX4" fmla="*/ 838200 w 1676400"/>
              <a:gd name="connsiteY4" fmla="*/ 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6400" h="1676400">
                <a:moveTo>
                  <a:pt x="838200" y="0"/>
                </a:moveTo>
                <a:cubicBezTo>
                  <a:pt x="375275" y="0"/>
                  <a:pt x="0" y="375275"/>
                  <a:pt x="0" y="838200"/>
                </a:cubicBezTo>
                <a:cubicBezTo>
                  <a:pt x="0" y="1301125"/>
                  <a:pt x="375275" y="1676400"/>
                  <a:pt x="838200" y="1676400"/>
                </a:cubicBezTo>
                <a:cubicBezTo>
                  <a:pt x="1301125" y="1676400"/>
                  <a:pt x="1676400" y="1301125"/>
                  <a:pt x="1676400" y="838200"/>
                </a:cubicBezTo>
                <a:cubicBezTo>
                  <a:pt x="1676400" y="375275"/>
                  <a:pt x="1301125" y="0"/>
                  <a:pt x="83820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63981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6653" y="298525"/>
            <a:ext cx="10378693" cy="1817370"/>
          </a:xfrm>
          <a:prstGeom prst="rect">
            <a:avLst/>
          </a:prstGeom>
        </p:spPr>
        <p:txBody>
          <a:bodyPr lIns="0" tIns="0" rIns="0" bIns="0"/>
          <a:lstStyle>
            <a:lvl1pPr>
              <a:defRPr sz="57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8096" y="2024129"/>
            <a:ext cx="9695809" cy="4090670"/>
          </a:xfrm>
          <a:prstGeom prst="rect">
            <a:avLst/>
          </a:prstGeom>
        </p:spPr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16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41191" y="912394"/>
            <a:ext cx="5538992" cy="5206494"/>
          </a:xfrm>
          <a:custGeom>
            <a:avLst/>
            <a:gdLst>
              <a:gd name="connsiteX0" fmla="*/ 2557161 w 5538992"/>
              <a:gd name="connsiteY0" fmla="*/ 285 h 5206494"/>
              <a:gd name="connsiteX1" fmla="*/ 4377342 w 5538992"/>
              <a:gd name="connsiteY1" fmla="*/ 688638 h 5206494"/>
              <a:gd name="connsiteX2" fmla="*/ 5009348 w 5538992"/>
              <a:gd name="connsiteY2" fmla="*/ 4487074 h 5206494"/>
              <a:gd name="connsiteX3" fmla="*/ 1626874 w 5538992"/>
              <a:gd name="connsiteY3" fmla="*/ 3998872 h 5206494"/>
              <a:gd name="connsiteX4" fmla="*/ 78270 w 5538992"/>
              <a:gd name="connsiteY4" fmla="*/ 1156011 h 5206494"/>
              <a:gd name="connsiteX5" fmla="*/ 2557161 w 5538992"/>
              <a:gd name="connsiteY5" fmla="*/ 285 h 520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8992" h="5206494">
                <a:moveTo>
                  <a:pt x="2557161" y="285"/>
                </a:moveTo>
                <a:cubicBezTo>
                  <a:pt x="3200304" y="8826"/>
                  <a:pt x="3853844" y="209365"/>
                  <a:pt x="4377342" y="688638"/>
                </a:cubicBezTo>
                <a:cubicBezTo>
                  <a:pt x="5945118" y="2124141"/>
                  <a:pt x="5681232" y="3652181"/>
                  <a:pt x="5009348" y="4487074"/>
                </a:cubicBezTo>
                <a:cubicBezTo>
                  <a:pt x="4328724" y="5332834"/>
                  <a:pt x="2501356" y="5721535"/>
                  <a:pt x="1626874" y="3998872"/>
                </a:cubicBezTo>
                <a:cubicBezTo>
                  <a:pt x="435118" y="1651193"/>
                  <a:pt x="-239167" y="1723745"/>
                  <a:pt x="78270" y="1156011"/>
                </a:cubicBezTo>
                <a:cubicBezTo>
                  <a:pt x="442230" y="505146"/>
                  <a:pt x="1485255" y="-13949"/>
                  <a:pt x="2557161" y="2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83192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21"/>
          <p:cNvSpPr/>
          <p:nvPr/>
        </p:nvSpPr>
        <p:spPr>
          <a:xfrm>
            <a:off x="-973" y="6230268"/>
            <a:ext cx="12191777" cy="634077"/>
          </a:xfrm>
          <a:custGeom>
            <a:avLst/>
            <a:gdLst/>
            <a:ahLst/>
            <a:cxnLst/>
            <a:rect l="l" t="t" r="r" b="b"/>
            <a:pathLst>
              <a:path w="285299" h="14838" extrusionOk="0">
                <a:moveTo>
                  <a:pt x="0" y="1"/>
                </a:moveTo>
                <a:lnTo>
                  <a:pt x="0" y="14838"/>
                </a:lnTo>
                <a:lnTo>
                  <a:pt x="285299" y="14838"/>
                </a:lnTo>
                <a:lnTo>
                  <a:pt x="2852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27" name="Google Shape;527;p21"/>
          <p:cNvSpPr txBox="1">
            <a:spLocks noGrp="1"/>
          </p:cNvSpPr>
          <p:nvPr>
            <p:ph type="subTitle" idx="1"/>
          </p:nvPr>
        </p:nvSpPr>
        <p:spPr>
          <a:xfrm>
            <a:off x="4774813" y="2761217"/>
            <a:ext cx="2636000" cy="36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28" name="Google Shape;528;p21"/>
          <p:cNvSpPr txBox="1">
            <a:spLocks noGrp="1"/>
          </p:cNvSpPr>
          <p:nvPr>
            <p:ph type="subTitle" idx="2"/>
          </p:nvPr>
        </p:nvSpPr>
        <p:spPr>
          <a:xfrm>
            <a:off x="4774813" y="3123332"/>
            <a:ext cx="2636000" cy="6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1"/>
          <p:cNvSpPr txBox="1">
            <a:spLocks noGrp="1"/>
          </p:cNvSpPr>
          <p:nvPr>
            <p:ph type="subTitle" idx="3"/>
          </p:nvPr>
        </p:nvSpPr>
        <p:spPr>
          <a:xfrm>
            <a:off x="4774813" y="5017835"/>
            <a:ext cx="2636000" cy="36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0" name="Google Shape;530;p21"/>
          <p:cNvSpPr txBox="1">
            <a:spLocks noGrp="1"/>
          </p:cNvSpPr>
          <p:nvPr>
            <p:ph type="subTitle" idx="4"/>
          </p:nvPr>
        </p:nvSpPr>
        <p:spPr>
          <a:xfrm>
            <a:off x="4774813" y="5383301"/>
            <a:ext cx="2636000" cy="6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1"/>
          <p:cNvSpPr txBox="1">
            <a:spLocks noGrp="1"/>
          </p:cNvSpPr>
          <p:nvPr>
            <p:ph type="subTitle" idx="5"/>
          </p:nvPr>
        </p:nvSpPr>
        <p:spPr>
          <a:xfrm>
            <a:off x="7798652" y="2761217"/>
            <a:ext cx="2644000" cy="36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2" name="Google Shape;532;p21"/>
          <p:cNvSpPr txBox="1">
            <a:spLocks noGrp="1"/>
          </p:cNvSpPr>
          <p:nvPr>
            <p:ph type="subTitle" idx="6"/>
          </p:nvPr>
        </p:nvSpPr>
        <p:spPr>
          <a:xfrm>
            <a:off x="7798652" y="3130019"/>
            <a:ext cx="2644000" cy="6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1"/>
          <p:cNvSpPr txBox="1">
            <a:spLocks noGrp="1"/>
          </p:cNvSpPr>
          <p:nvPr>
            <p:ph type="subTitle" idx="7"/>
          </p:nvPr>
        </p:nvSpPr>
        <p:spPr>
          <a:xfrm>
            <a:off x="1749349" y="2761217"/>
            <a:ext cx="2640000" cy="36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4" name="Google Shape;534;p21"/>
          <p:cNvSpPr txBox="1">
            <a:spLocks noGrp="1"/>
          </p:cNvSpPr>
          <p:nvPr>
            <p:ph type="subTitle" idx="8"/>
          </p:nvPr>
        </p:nvSpPr>
        <p:spPr>
          <a:xfrm>
            <a:off x="1749349" y="3123332"/>
            <a:ext cx="2640000" cy="6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1"/>
          <p:cNvSpPr txBox="1">
            <a:spLocks noGrp="1"/>
          </p:cNvSpPr>
          <p:nvPr>
            <p:ph type="subTitle" idx="9"/>
          </p:nvPr>
        </p:nvSpPr>
        <p:spPr>
          <a:xfrm>
            <a:off x="1749349" y="5017835"/>
            <a:ext cx="2640000" cy="36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6" name="Google Shape;536;p21"/>
          <p:cNvSpPr txBox="1">
            <a:spLocks noGrp="1"/>
          </p:cNvSpPr>
          <p:nvPr>
            <p:ph type="subTitle" idx="13"/>
          </p:nvPr>
        </p:nvSpPr>
        <p:spPr>
          <a:xfrm>
            <a:off x="1749349" y="5383301"/>
            <a:ext cx="2640000" cy="6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subTitle" idx="14"/>
          </p:nvPr>
        </p:nvSpPr>
        <p:spPr>
          <a:xfrm>
            <a:off x="7798652" y="5017832"/>
            <a:ext cx="2644000" cy="368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5"/>
          </p:nvPr>
        </p:nvSpPr>
        <p:spPr>
          <a:xfrm>
            <a:off x="7798652" y="5386633"/>
            <a:ext cx="2644000" cy="6032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059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/>
          <a:lstStyle/>
          <a:p>
            <a:fld id="{112393FA-25E1-4776-8FB2-1F59E1C7EABD}" type="datetimeFigureOut">
              <a:rPr lang="id-ID" smtClean="0"/>
              <a:t>09/11/2023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12803" y="6248208"/>
            <a:ext cx="7228111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374005-18F3-40BC-8FF1-A5A39D48DEB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2326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0" y="339510"/>
            <a:ext cx="11573197" cy="72424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0102CF-3DC1-4FBF-A6B6-7990E98E434C}"/>
              </a:ext>
            </a:extLst>
          </p:cNvPr>
          <p:cNvSpPr/>
          <p:nvPr userDrawn="1"/>
        </p:nvSpPr>
        <p:spPr>
          <a:xfrm>
            <a:off x="0" y="6605082"/>
            <a:ext cx="12192000" cy="276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4E7073-04D6-4156-BAD6-03D7742E4277}"/>
              </a:ext>
            </a:extLst>
          </p:cNvPr>
          <p:cNvSpPr/>
          <p:nvPr userDrawn="1"/>
        </p:nvSpPr>
        <p:spPr>
          <a:xfrm>
            <a:off x="0" y="0"/>
            <a:ext cx="12192000" cy="778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xmlns="" id="{605B5919-1260-4929-BF92-B5876842C4C1}"/>
              </a:ext>
            </a:extLst>
          </p:cNvPr>
          <p:cNvSpPr/>
          <p:nvPr userDrawn="1"/>
        </p:nvSpPr>
        <p:spPr>
          <a:xfrm rot="10800000">
            <a:off x="5920903" y="0"/>
            <a:ext cx="350196" cy="301893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7369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7D0F0049-6BC3-4E84-A52B-4CFD28022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052" y="0"/>
            <a:ext cx="11520000" cy="6180899"/>
          </a:xfrm>
          <a:prstGeom prst="rect">
            <a:avLst/>
          </a:prstGeom>
        </p:spPr>
        <p:txBody>
          <a:bodyPr lIns="121917" tIns="60958" rIns="121917" bIns="60958">
            <a:normAutofit/>
          </a:bodyPr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id-ID" dirty="0"/>
              <a:t>Edit gaya teks Master</a:t>
            </a:r>
          </a:p>
          <a:p>
            <a:pPr lvl="1"/>
            <a:r>
              <a:rPr lang="id-ID" dirty="0"/>
              <a:t>Tingkat kedua</a:t>
            </a:r>
          </a:p>
          <a:p>
            <a:pPr lvl="2"/>
            <a:r>
              <a:rPr lang="id-ID" dirty="0"/>
              <a:t>Tingkat ketiga</a:t>
            </a:r>
          </a:p>
          <a:p>
            <a:pPr lvl="3"/>
            <a:r>
              <a:rPr lang="id-ID" dirty="0"/>
              <a:t>Tingkat keempat</a:t>
            </a:r>
          </a:p>
          <a:p>
            <a:pPr lvl="4"/>
            <a:r>
              <a:rPr lang="id-ID" dirty="0"/>
              <a:t>Tingkat kelima</a:t>
            </a:r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xmlns="" id="{A89A291A-FEEF-4B2A-BE5A-FA9859552693}"/>
              </a:ext>
            </a:extLst>
          </p:cNvPr>
          <p:cNvSpPr/>
          <p:nvPr userDrawn="1"/>
        </p:nvSpPr>
        <p:spPr>
          <a:xfrm>
            <a:off x="-1" y="6239594"/>
            <a:ext cx="12192001" cy="618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ersegi Panjang 9">
            <a:extLst>
              <a:ext uri="{FF2B5EF4-FFF2-40B4-BE49-F238E27FC236}">
                <a16:creationId xmlns:a16="http://schemas.microsoft.com/office/drawing/2014/main" xmlns="" id="{7A370717-2521-43CF-B623-E45D56F3023B}"/>
              </a:ext>
            </a:extLst>
          </p:cNvPr>
          <p:cNvSpPr/>
          <p:nvPr userDrawn="1"/>
        </p:nvSpPr>
        <p:spPr>
          <a:xfrm>
            <a:off x="-5697" y="6180899"/>
            <a:ext cx="12240001" cy="125260"/>
          </a:xfrm>
          <a:prstGeom prst="rect">
            <a:avLst/>
          </a:prstGeom>
          <a:solidFill>
            <a:srgbClr val="D2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4" descr="https://cdn.sindonews.net/dyn/620/content/2014/12/02/149/931818/kpk-dalami-peran-dua-dirut-perusahaan-kontraktor-kVl.jpg">
            <a:extLst>
              <a:ext uri="{FF2B5EF4-FFF2-40B4-BE49-F238E27FC236}">
                <a16:creationId xmlns:a16="http://schemas.microsoft.com/office/drawing/2014/main" xmlns="" id="{0FB4E234-55D9-4F87-99E6-9951C9DB4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1" y="6239593"/>
            <a:ext cx="1096680" cy="73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ampungan Tanggal 12">
            <a:extLst>
              <a:ext uri="{FF2B5EF4-FFF2-40B4-BE49-F238E27FC236}">
                <a16:creationId xmlns:a16="http://schemas.microsoft.com/office/drawing/2014/main" xmlns="" id="{E03DBCC6-4084-44C3-A3F2-5F36F344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06609" y="639227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7DDAB925-524A-482F-AB09-FB053E02FE28}" type="datetime1">
              <a:rPr lang="id-ID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09/11/2023</a:t>
            </a:fld>
            <a:endParaRPr lang="id-ID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5" name="Tampungan Nomor Slide 14">
            <a:extLst>
              <a:ext uri="{FF2B5EF4-FFF2-40B4-BE49-F238E27FC236}">
                <a16:creationId xmlns:a16="http://schemas.microsoft.com/office/drawing/2014/main" xmlns="" id="{604F3653-E04C-4D4B-8EFF-B3DB838F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0852" y="5724208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4BEBB134-1BF9-4EBC-9C6F-DC017FCFDE88}" type="slidenum">
              <a:rPr lang="id-ID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‹#›</a:t>
            </a:fld>
            <a:endParaRPr lang="id-ID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1" name="Judul 1">
            <a:extLst>
              <a:ext uri="{FF2B5EF4-FFF2-40B4-BE49-F238E27FC236}">
                <a16:creationId xmlns:a16="http://schemas.microsoft.com/office/drawing/2014/main" xmlns="" id="{F47266A9-F7CC-4867-B787-A1E3E028B521}"/>
              </a:ext>
            </a:extLst>
          </p:cNvPr>
          <p:cNvSpPr txBox="1">
            <a:spLocks/>
          </p:cNvSpPr>
          <p:nvPr userDrawn="1"/>
        </p:nvSpPr>
        <p:spPr>
          <a:xfrm>
            <a:off x="3698577" y="97490"/>
            <a:ext cx="4988360" cy="776087"/>
          </a:xfrm>
          <a:prstGeom prst="roundRect">
            <a:avLst/>
          </a:prstGeom>
          <a:solidFill>
            <a:schemeClr val="bg1">
              <a:alpha val="67000"/>
            </a:schemeClr>
          </a:solidFill>
        </p:spPr>
        <p:txBody>
          <a:bodyPr vert="horz" lIns="91438" tIns="45719" rIns="91438" bIns="4571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j-ea"/>
              <a:cs typeface="+mj-cs"/>
            </a:endParaRPr>
          </a:p>
        </p:txBody>
      </p:sp>
      <p:pic>
        <p:nvPicPr>
          <p:cNvPr id="18" name="Gambar 13">
            <a:extLst>
              <a:ext uri="{FF2B5EF4-FFF2-40B4-BE49-F238E27FC236}">
                <a16:creationId xmlns:a16="http://schemas.microsoft.com/office/drawing/2014/main" xmlns="" id="{A9213E53-A6E3-4C42-B3AD-D8BF47BB1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AEAEA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171" y="192506"/>
            <a:ext cx="12618475" cy="594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57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dul dan Konten">
  <p:cSld name="1_Judul dan Konten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61"/>
          <p:cNvSpPr txBox="1">
            <a:spLocks noGrp="1"/>
          </p:cNvSpPr>
          <p:nvPr>
            <p:ph type="body" idx="1"/>
          </p:nvPr>
        </p:nvSpPr>
        <p:spPr>
          <a:xfrm>
            <a:off x="274052" y="0"/>
            <a:ext cx="11520000" cy="618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317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4190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438339" lvl="3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3047924" lvl="4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4" name="Google Shape;1204;p161"/>
          <p:cNvSpPr/>
          <p:nvPr/>
        </p:nvSpPr>
        <p:spPr>
          <a:xfrm>
            <a:off x="-1" y="6239594"/>
            <a:ext cx="12192001" cy="618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13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-25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161"/>
          <p:cNvSpPr/>
          <p:nvPr/>
        </p:nvSpPr>
        <p:spPr>
          <a:xfrm>
            <a:off x="-5697" y="6180899"/>
            <a:ext cx="12240001" cy="125260"/>
          </a:xfrm>
          <a:prstGeom prst="rect">
            <a:avLst/>
          </a:prstGeom>
          <a:solidFill>
            <a:srgbClr val="D2232A"/>
          </a:solidFill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13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6" name="Google Shape;1206;p161" descr="https://cdn.sindonews.net/dyn/620/content/2014/12/02/149/931818/kpk-dalami-peran-dua-dirut-perusahaan-kontraktor-kVl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3921" y="6239593"/>
            <a:ext cx="1096680" cy="730531"/>
          </a:xfrm>
          <a:prstGeom prst="rect">
            <a:avLst/>
          </a:prstGeom>
          <a:noFill/>
          <a:ln>
            <a:noFill/>
          </a:ln>
        </p:spPr>
      </p:pic>
      <p:sp>
        <p:nvSpPr>
          <p:cNvPr id="1207" name="Google Shape;1207;p161"/>
          <p:cNvSpPr txBox="1">
            <a:spLocks noGrp="1"/>
          </p:cNvSpPr>
          <p:nvPr>
            <p:ph type="dt" idx="10"/>
          </p:nvPr>
        </p:nvSpPr>
        <p:spPr>
          <a:xfrm>
            <a:off x="4906609" y="639227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endParaRPr lang="id-ID" sz="1200" kern="0">
              <a:solidFill>
                <a:srgbClr val="88888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08" name="Google Shape;1208;p161"/>
          <p:cNvSpPr txBox="1">
            <a:spLocks noGrp="1"/>
          </p:cNvSpPr>
          <p:nvPr>
            <p:ph type="sldNum" idx="12"/>
          </p:nvPr>
        </p:nvSpPr>
        <p:spPr>
          <a:xfrm>
            <a:off x="9050852" y="572420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-AU" sz="1200" kern="0" smtClean="0"/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AU" sz="1200" kern="0"/>
          </a:p>
        </p:txBody>
      </p:sp>
      <p:sp>
        <p:nvSpPr>
          <p:cNvPr id="1209" name="Google Shape;1209;p161"/>
          <p:cNvSpPr/>
          <p:nvPr/>
        </p:nvSpPr>
        <p:spPr>
          <a:xfrm>
            <a:off x="3698577" y="97490"/>
            <a:ext cx="4988360" cy="776087"/>
          </a:xfrm>
          <a:prstGeom prst="roundRect">
            <a:avLst>
              <a:gd name="adj" fmla="val 16667"/>
            </a:avLst>
          </a:prstGeom>
          <a:solidFill>
            <a:schemeClr val="lt1">
              <a:alpha val="66666"/>
            </a:schemeClr>
          </a:solidFill>
          <a:ln>
            <a:noFill/>
          </a:ln>
        </p:spPr>
        <p:txBody>
          <a:bodyPr spcFirstLastPara="1" wrap="square" lIns="91431" tIns="45699" rIns="91431" bIns="45699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  <a:tabLst/>
              <a:defRPr/>
            </a:pP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210" name="Google Shape;1210;p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4171" y="192506"/>
            <a:ext cx="12618475" cy="5946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6942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121917" tIns="60958" rIns="121917" bIns="6095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121917" tIns="60958" rIns="121917" bIns="60958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3B09466F-1287-410A-9C76-1DA7CB555E9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11/9/2023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377"/>
            <a:fld id="{F0F8A6FA-3445-46FE-A454-664C3F8A5C3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7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7850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97901" y="174291"/>
            <a:ext cx="5179172" cy="6289571"/>
          </a:xfrm>
          <a:custGeom>
            <a:avLst/>
            <a:gdLst>
              <a:gd name="connsiteX0" fmla="*/ 1181038 w 5179172"/>
              <a:gd name="connsiteY0" fmla="*/ 3927495 h 6289571"/>
              <a:gd name="connsiteX1" fmla="*/ 2362076 w 5179172"/>
              <a:gd name="connsiteY1" fmla="*/ 5108533 h 6289571"/>
              <a:gd name="connsiteX2" fmla="*/ 1181038 w 5179172"/>
              <a:gd name="connsiteY2" fmla="*/ 6289571 h 6289571"/>
              <a:gd name="connsiteX3" fmla="*/ 0 w 5179172"/>
              <a:gd name="connsiteY3" fmla="*/ 5108533 h 6289571"/>
              <a:gd name="connsiteX4" fmla="*/ 1181038 w 5179172"/>
              <a:gd name="connsiteY4" fmla="*/ 3927495 h 6289571"/>
              <a:gd name="connsiteX5" fmla="*/ 4000150 w 5179172"/>
              <a:gd name="connsiteY5" fmla="*/ 15906 h 6289571"/>
              <a:gd name="connsiteX6" fmla="*/ 4723136 w 5179172"/>
              <a:gd name="connsiteY6" fmla="*/ 1242700 h 6289571"/>
              <a:gd name="connsiteX7" fmla="*/ 4661501 w 5179172"/>
              <a:gd name="connsiteY7" fmla="*/ 2249821 h 6289571"/>
              <a:gd name="connsiteX8" fmla="*/ 3807023 w 5179172"/>
              <a:gd name="connsiteY8" fmla="*/ 5016512 h 6289571"/>
              <a:gd name="connsiteX9" fmla="*/ 1856483 w 5179172"/>
              <a:gd name="connsiteY9" fmla="*/ 3869493 h 6289571"/>
              <a:gd name="connsiteX10" fmla="*/ 140206 w 5179172"/>
              <a:gd name="connsiteY10" fmla="*/ 2680798 h 6289571"/>
              <a:gd name="connsiteX11" fmla="*/ 1991216 w 5179172"/>
              <a:gd name="connsiteY11" fmla="*/ 1765112 h 6289571"/>
              <a:gd name="connsiteX12" fmla="*/ 4000150 w 5179172"/>
              <a:gd name="connsiteY12" fmla="*/ 15906 h 6289571"/>
              <a:gd name="connsiteX13" fmla="*/ 1181037 w 5179172"/>
              <a:gd name="connsiteY13" fmla="*/ 0 h 6289571"/>
              <a:gd name="connsiteX14" fmla="*/ 2048141 w 5179172"/>
              <a:gd name="connsiteY14" fmla="*/ 867104 h 6289571"/>
              <a:gd name="connsiteX15" fmla="*/ 1181037 w 5179172"/>
              <a:gd name="connsiteY15" fmla="*/ 1734208 h 6289571"/>
              <a:gd name="connsiteX16" fmla="*/ 313933 w 5179172"/>
              <a:gd name="connsiteY16" fmla="*/ 867104 h 6289571"/>
              <a:gd name="connsiteX17" fmla="*/ 1181037 w 5179172"/>
              <a:gd name="connsiteY17" fmla="*/ 0 h 6289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79172" h="6289571">
                <a:moveTo>
                  <a:pt x="1181038" y="3927495"/>
                </a:moveTo>
                <a:cubicBezTo>
                  <a:pt x="1833307" y="3927495"/>
                  <a:pt x="2362076" y="4456264"/>
                  <a:pt x="2362076" y="5108533"/>
                </a:cubicBezTo>
                <a:cubicBezTo>
                  <a:pt x="2362076" y="5760802"/>
                  <a:pt x="1833307" y="6289571"/>
                  <a:pt x="1181038" y="6289571"/>
                </a:cubicBezTo>
                <a:cubicBezTo>
                  <a:pt x="528769" y="6289571"/>
                  <a:pt x="0" y="5760802"/>
                  <a:pt x="0" y="5108533"/>
                </a:cubicBezTo>
                <a:cubicBezTo>
                  <a:pt x="0" y="4456264"/>
                  <a:pt x="528769" y="3927495"/>
                  <a:pt x="1181038" y="3927495"/>
                </a:cubicBezTo>
                <a:close/>
                <a:moveTo>
                  <a:pt x="4000150" y="15906"/>
                </a:moveTo>
                <a:cubicBezTo>
                  <a:pt x="4440848" y="-16566"/>
                  <a:pt x="5056319" y="516961"/>
                  <a:pt x="4723136" y="1242700"/>
                </a:cubicBezTo>
                <a:cubicBezTo>
                  <a:pt x="4553190" y="1612857"/>
                  <a:pt x="4416508" y="1989954"/>
                  <a:pt x="4661501" y="2249821"/>
                </a:cubicBezTo>
                <a:cubicBezTo>
                  <a:pt x="5628738" y="3275738"/>
                  <a:pt x="5182228" y="4856749"/>
                  <a:pt x="3807023" y="5016512"/>
                </a:cubicBezTo>
                <a:cubicBezTo>
                  <a:pt x="2582170" y="5158805"/>
                  <a:pt x="2366157" y="3927899"/>
                  <a:pt x="1856483" y="3869493"/>
                </a:cubicBezTo>
                <a:cubicBezTo>
                  <a:pt x="1305650" y="3806351"/>
                  <a:pt x="1557" y="3776090"/>
                  <a:pt x="140206" y="2680798"/>
                </a:cubicBezTo>
                <a:cubicBezTo>
                  <a:pt x="251435" y="1801935"/>
                  <a:pt x="1505216" y="1866313"/>
                  <a:pt x="1991216" y="1765112"/>
                </a:cubicBezTo>
                <a:cubicBezTo>
                  <a:pt x="2590811" y="1640259"/>
                  <a:pt x="2941736" y="93924"/>
                  <a:pt x="4000150" y="15906"/>
                </a:cubicBezTo>
                <a:close/>
                <a:moveTo>
                  <a:pt x="1181037" y="0"/>
                </a:moveTo>
                <a:cubicBezTo>
                  <a:pt x="1659925" y="0"/>
                  <a:pt x="2048141" y="388216"/>
                  <a:pt x="2048141" y="867104"/>
                </a:cubicBezTo>
                <a:cubicBezTo>
                  <a:pt x="2048141" y="1345992"/>
                  <a:pt x="1659925" y="1734208"/>
                  <a:pt x="1181037" y="1734208"/>
                </a:cubicBezTo>
                <a:cubicBezTo>
                  <a:pt x="702149" y="1734208"/>
                  <a:pt x="313933" y="1345992"/>
                  <a:pt x="313933" y="867104"/>
                </a:cubicBezTo>
                <a:cubicBezTo>
                  <a:pt x="313933" y="388216"/>
                  <a:pt x="702149" y="0"/>
                  <a:pt x="118103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58471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80231" y="0"/>
            <a:ext cx="4593020" cy="6857999"/>
          </a:xfrm>
          <a:custGeom>
            <a:avLst/>
            <a:gdLst>
              <a:gd name="connsiteX0" fmla="*/ 1202448 w 4593020"/>
              <a:gd name="connsiteY0" fmla="*/ 2538246 h 6857999"/>
              <a:gd name="connsiteX1" fmla="*/ 2259723 w 4593020"/>
              <a:gd name="connsiteY1" fmla="*/ 3595521 h 6857999"/>
              <a:gd name="connsiteX2" fmla="*/ 2259723 w 4593020"/>
              <a:gd name="connsiteY2" fmla="*/ 6834021 h 6857999"/>
              <a:gd name="connsiteX3" fmla="*/ 2258512 w 4593020"/>
              <a:gd name="connsiteY3" fmla="*/ 6857999 h 6857999"/>
              <a:gd name="connsiteX4" fmla="*/ 146384 w 4593020"/>
              <a:gd name="connsiteY4" fmla="*/ 6857999 h 6857999"/>
              <a:gd name="connsiteX5" fmla="*/ 145173 w 4593020"/>
              <a:gd name="connsiteY5" fmla="*/ 6834021 h 6857999"/>
              <a:gd name="connsiteX6" fmla="*/ 145173 w 4593020"/>
              <a:gd name="connsiteY6" fmla="*/ 3595521 h 6857999"/>
              <a:gd name="connsiteX7" fmla="*/ 1202448 w 4593020"/>
              <a:gd name="connsiteY7" fmla="*/ 2538246 h 6857999"/>
              <a:gd name="connsiteX8" fmla="*/ 1129862 w 4593020"/>
              <a:gd name="connsiteY8" fmla="*/ 139262 h 6857999"/>
              <a:gd name="connsiteX9" fmla="*/ 2259724 w 4593020"/>
              <a:gd name="connsiteY9" fmla="*/ 1269124 h 6857999"/>
              <a:gd name="connsiteX10" fmla="*/ 1129862 w 4593020"/>
              <a:gd name="connsiteY10" fmla="*/ 2398986 h 6857999"/>
              <a:gd name="connsiteX11" fmla="*/ 0 w 4593020"/>
              <a:gd name="connsiteY11" fmla="*/ 1269124 h 6857999"/>
              <a:gd name="connsiteX12" fmla="*/ 1129862 w 4593020"/>
              <a:gd name="connsiteY12" fmla="*/ 139262 h 6857999"/>
              <a:gd name="connsiteX13" fmla="*/ 3535745 w 4593020"/>
              <a:gd name="connsiteY13" fmla="*/ 0 h 6857999"/>
              <a:gd name="connsiteX14" fmla="*/ 4593020 w 4593020"/>
              <a:gd name="connsiteY14" fmla="*/ 1057275 h 6857999"/>
              <a:gd name="connsiteX15" fmla="*/ 4593020 w 4593020"/>
              <a:gd name="connsiteY15" fmla="*/ 4295775 h 6857999"/>
              <a:gd name="connsiteX16" fmla="*/ 3535745 w 4593020"/>
              <a:gd name="connsiteY16" fmla="*/ 5353050 h 6857999"/>
              <a:gd name="connsiteX17" fmla="*/ 2478470 w 4593020"/>
              <a:gd name="connsiteY17" fmla="*/ 4295775 h 6857999"/>
              <a:gd name="connsiteX18" fmla="*/ 2478470 w 4593020"/>
              <a:gd name="connsiteY18" fmla="*/ 1057275 h 6857999"/>
              <a:gd name="connsiteX19" fmla="*/ 3535745 w 4593020"/>
              <a:gd name="connsiteY1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3020" h="6857999">
                <a:moveTo>
                  <a:pt x="1202448" y="2538246"/>
                </a:moveTo>
                <a:cubicBezTo>
                  <a:pt x="1786365" y="2538246"/>
                  <a:pt x="2259723" y="3011604"/>
                  <a:pt x="2259723" y="3595521"/>
                </a:cubicBezTo>
                <a:lnTo>
                  <a:pt x="2259723" y="6834021"/>
                </a:lnTo>
                <a:lnTo>
                  <a:pt x="2258512" y="6857999"/>
                </a:lnTo>
                <a:lnTo>
                  <a:pt x="146384" y="6857999"/>
                </a:lnTo>
                <a:lnTo>
                  <a:pt x="145173" y="6834021"/>
                </a:lnTo>
                <a:lnTo>
                  <a:pt x="145173" y="3595521"/>
                </a:lnTo>
                <a:cubicBezTo>
                  <a:pt x="145173" y="3011604"/>
                  <a:pt x="618531" y="2538246"/>
                  <a:pt x="1202448" y="2538246"/>
                </a:cubicBezTo>
                <a:close/>
                <a:moveTo>
                  <a:pt x="1129862" y="139262"/>
                </a:moveTo>
                <a:cubicBezTo>
                  <a:pt x="1753868" y="139262"/>
                  <a:pt x="2259724" y="645118"/>
                  <a:pt x="2259724" y="1269124"/>
                </a:cubicBezTo>
                <a:cubicBezTo>
                  <a:pt x="2259724" y="1893130"/>
                  <a:pt x="1753868" y="2398986"/>
                  <a:pt x="1129862" y="2398986"/>
                </a:cubicBezTo>
                <a:cubicBezTo>
                  <a:pt x="505856" y="2398986"/>
                  <a:pt x="0" y="1893130"/>
                  <a:pt x="0" y="1269124"/>
                </a:cubicBezTo>
                <a:cubicBezTo>
                  <a:pt x="0" y="645118"/>
                  <a:pt x="505856" y="139262"/>
                  <a:pt x="1129862" y="139262"/>
                </a:cubicBezTo>
                <a:close/>
                <a:moveTo>
                  <a:pt x="3535745" y="0"/>
                </a:moveTo>
                <a:cubicBezTo>
                  <a:pt x="4119662" y="0"/>
                  <a:pt x="4593020" y="473358"/>
                  <a:pt x="4593020" y="1057275"/>
                </a:cubicBezTo>
                <a:lnTo>
                  <a:pt x="4593020" y="4295775"/>
                </a:lnTo>
                <a:cubicBezTo>
                  <a:pt x="4593020" y="4879692"/>
                  <a:pt x="4119662" y="5353050"/>
                  <a:pt x="3535745" y="5353050"/>
                </a:cubicBezTo>
                <a:cubicBezTo>
                  <a:pt x="2951828" y="5353050"/>
                  <a:pt x="2478470" y="4879692"/>
                  <a:pt x="2478470" y="4295775"/>
                </a:cubicBezTo>
                <a:lnTo>
                  <a:pt x="2478470" y="1057275"/>
                </a:lnTo>
                <a:cubicBezTo>
                  <a:pt x="2478470" y="473358"/>
                  <a:pt x="2951828" y="0"/>
                  <a:pt x="353574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675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223338" y="3525331"/>
            <a:ext cx="3331243" cy="3045364"/>
          </a:xfrm>
          <a:custGeom>
            <a:avLst/>
            <a:gdLst>
              <a:gd name="connsiteX0" fmla="*/ 706739 w 3331243"/>
              <a:gd name="connsiteY0" fmla="*/ 0 h 3045364"/>
              <a:gd name="connsiteX1" fmla="*/ 3331243 w 3331243"/>
              <a:gd name="connsiteY1" fmla="*/ 1648740 h 3045364"/>
              <a:gd name="connsiteX2" fmla="*/ 1834291 w 3331243"/>
              <a:gd name="connsiteY2" fmla="*/ 3037972 h 3045364"/>
              <a:gd name="connsiteX3" fmla="*/ 104957 w 3331243"/>
              <a:gd name="connsiteY3" fmla="*/ 1951586 h 3045364"/>
              <a:gd name="connsiteX4" fmla="*/ 706739 w 3331243"/>
              <a:gd name="connsiteY4" fmla="*/ 0 h 30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243" h="3045364">
                <a:moveTo>
                  <a:pt x="706739" y="0"/>
                </a:moveTo>
                <a:lnTo>
                  <a:pt x="3331243" y="1648740"/>
                </a:lnTo>
                <a:cubicBezTo>
                  <a:pt x="3204143" y="2397222"/>
                  <a:pt x="2590164" y="2967019"/>
                  <a:pt x="1834291" y="3037972"/>
                </a:cubicBezTo>
                <a:cubicBezTo>
                  <a:pt x="1078418" y="3108924"/>
                  <a:pt x="369126" y="2663340"/>
                  <a:pt x="104957" y="1951586"/>
                </a:cubicBezTo>
                <a:cubicBezTo>
                  <a:pt x="-159213" y="1239833"/>
                  <a:pt x="87610" y="439384"/>
                  <a:pt x="70673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497309" y="3525333"/>
            <a:ext cx="3331243" cy="3045364"/>
          </a:xfrm>
          <a:custGeom>
            <a:avLst/>
            <a:gdLst>
              <a:gd name="connsiteX0" fmla="*/ 706739 w 3331243"/>
              <a:gd name="connsiteY0" fmla="*/ 0 h 3045364"/>
              <a:gd name="connsiteX1" fmla="*/ 3331243 w 3331243"/>
              <a:gd name="connsiteY1" fmla="*/ 1648740 h 3045364"/>
              <a:gd name="connsiteX2" fmla="*/ 1834291 w 3331243"/>
              <a:gd name="connsiteY2" fmla="*/ 3037972 h 3045364"/>
              <a:gd name="connsiteX3" fmla="*/ 104957 w 3331243"/>
              <a:gd name="connsiteY3" fmla="*/ 1951586 h 3045364"/>
              <a:gd name="connsiteX4" fmla="*/ 706739 w 3331243"/>
              <a:gd name="connsiteY4" fmla="*/ 0 h 30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243" h="3045364">
                <a:moveTo>
                  <a:pt x="706739" y="0"/>
                </a:moveTo>
                <a:lnTo>
                  <a:pt x="3331243" y="1648740"/>
                </a:lnTo>
                <a:cubicBezTo>
                  <a:pt x="3204143" y="2397222"/>
                  <a:pt x="2590164" y="2967019"/>
                  <a:pt x="1834291" y="3037972"/>
                </a:cubicBezTo>
                <a:cubicBezTo>
                  <a:pt x="1078418" y="3108924"/>
                  <a:pt x="369126" y="2663340"/>
                  <a:pt x="104957" y="1951586"/>
                </a:cubicBezTo>
                <a:cubicBezTo>
                  <a:pt x="-159213" y="1239833"/>
                  <a:pt x="87610" y="439384"/>
                  <a:pt x="70673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771280" y="3525332"/>
            <a:ext cx="3331243" cy="3045364"/>
          </a:xfrm>
          <a:custGeom>
            <a:avLst/>
            <a:gdLst>
              <a:gd name="connsiteX0" fmla="*/ 706739 w 3331243"/>
              <a:gd name="connsiteY0" fmla="*/ 0 h 3045364"/>
              <a:gd name="connsiteX1" fmla="*/ 3331243 w 3331243"/>
              <a:gd name="connsiteY1" fmla="*/ 1648740 h 3045364"/>
              <a:gd name="connsiteX2" fmla="*/ 1834291 w 3331243"/>
              <a:gd name="connsiteY2" fmla="*/ 3037972 h 3045364"/>
              <a:gd name="connsiteX3" fmla="*/ 104957 w 3331243"/>
              <a:gd name="connsiteY3" fmla="*/ 1951586 h 3045364"/>
              <a:gd name="connsiteX4" fmla="*/ 706739 w 3331243"/>
              <a:gd name="connsiteY4" fmla="*/ 0 h 30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243" h="3045364">
                <a:moveTo>
                  <a:pt x="706739" y="0"/>
                </a:moveTo>
                <a:lnTo>
                  <a:pt x="3331243" y="1648740"/>
                </a:lnTo>
                <a:cubicBezTo>
                  <a:pt x="3204143" y="2397222"/>
                  <a:pt x="2590164" y="2967019"/>
                  <a:pt x="1834291" y="3037972"/>
                </a:cubicBezTo>
                <a:cubicBezTo>
                  <a:pt x="1078418" y="3108924"/>
                  <a:pt x="369126" y="2663340"/>
                  <a:pt x="104957" y="1951586"/>
                </a:cubicBezTo>
                <a:cubicBezTo>
                  <a:pt x="-159213" y="1239833"/>
                  <a:pt x="87610" y="439384"/>
                  <a:pt x="70673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6584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213945" y="819805"/>
            <a:ext cx="3641834" cy="5218387"/>
          </a:xfrm>
          <a:custGeom>
            <a:avLst/>
            <a:gdLst>
              <a:gd name="connsiteX0" fmla="*/ 70979 w 3641834"/>
              <a:gd name="connsiteY0" fmla="*/ 0 h 5218387"/>
              <a:gd name="connsiteX1" fmla="*/ 3570855 w 3641834"/>
              <a:gd name="connsiteY1" fmla="*/ 0 h 5218387"/>
              <a:gd name="connsiteX2" fmla="*/ 3641834 w 3641834"/>
              <a:gd name="connsiteY2" fmla="*/ 70979 h 5218387"/>
              <a:gd name="connsiteX3" fmla="*/ 3641834 w 3641834"/>
              <a:gd name="connsiteY3" fmla="*/ 5147408 h 5218387"/>
              <a:gd name="connsiteX4" fmla="*/ 3570855 w 3641834"/>
              <a:gd name="connsiteY4" fmla="*/ 5218387 h 5218387"/>
              <a:gd name="connsiteX5" fmla="*/ 70979 w 3641834"/>
              <a:gd name="connsiteY5" fmla="*/ 5218387 h 5218387"/>
              <a:gd name="connsiteX6" fmla="*/ 0 w 3641834"/>
              <a:gd name="connsiteY6" fmla="*/ 5147408 h 5218387"/>
              <a:gd name="connsiteX7" fmla="*/ 0 w 3641834"/>
              <a:gd name="connsiteY7" fmla="*/ 70979 h 5218387"/>
              <a:gd name="connsiteX8" fmla="*/ 70979 w 3641834"/>
              <a:gd name="connsiteY8" fmla="*/ 0 h 5218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1834" h="5218387">
                <a:moveTo>
                  <a:pt x="70979" y="0"/>
                </a:moveTo>
                <a:lnTo>
                  <a:pt x="3570855" y="0"/>
                </a:lnTo>
                <a:cubicBezTo>
                  <a:pt x="3610056" y="0"/>
                  <a:pt x="3641834" y="31778"/>
                  <a:pt x="3641834" y="70979"/>
                </a:cubicBezTo>
                <a:lnTo>
                  <a:pt x="3641834" y="5147408"/>
                </a:lnTo>
                <a:cubicBezTo>
                  <a:pt x="3641834" y="5186609"/>
                  <a:pt x="3610056" y="5218387"/>
                  <a:pt x="3570855" y="5218387"/>
                </a:cubicBezTo>
                <a:lnTo>
                  <a:pt x="70979" y="5218387"/>
                </a:lnTo>
                <a:cubicBezTo>
                  <a:pt x="31778" y="5218387"/>
                  <a:pt x="0" y="5186609"/>
                  <a:pt x="0" y="5147408"/>
                </a:cubicBezTo>
                <a:lnTo>
                  <a:pt x="0" y="70979"/>
                </a:lnTo>
                <a:cubicBezTo>
                  <a:pt x="0" y="31778"/>
                  <a:pt x="31778" y="0"/>
                  <a:pt x="7097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9344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5495923" y="783474"/>
            <a:ext cx="2924002" cy="2924002"/>
          </a:xfrm>
          <a:custGeom>
            <a:avLst/>
            <a:gdLst>
              <a:gd name="connsiteX0" fmla="*/ 1462001 w 2924002"/>
              <a:gd name="connsiteY0" fmla="*/ 0 h 2924002"/>
              <a:gd name="connsiteX1" fmla="*/ 2924002 w 2924002"/>
              <a:gd name="connsiteY1" fmla="*/ 1462001 h 2924002"/>
              <a:gd name="connsiteX2" fmla="*/ 1462001 w 2924002"/>
              <a:gd name="connsiteY2" fmla="*/ 2924002 h 2924002"/>
              <a:gd name="connsiteX3" fmla="*/ 0 w 2924002"/>
              <a:gd name="connsiteY3" fmla="*/ 1462001 h 2924002"/>
              <a:gd name="connsiteX4" fmla="*/ 1462001 w 2924002"/>
              <a:gd name="connsiteY4" fmla="*/ 0 h 292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4002" h="2924002">
                <a:moveTo>
                  <a:pt x="1462001" y="0"/>
                </a:moveTo>
                <a:cubicBezTo>
                  <a:pt x="2269442" y="0"/>
                  <a:pt x="2924002" y="654560"/>
                  <a:pt x="2924002" y="1462001"/>
                </a:cubicBezTo>
                <a:cubicBezTo>
                  <a:pt x="2924002" y="2269442"/>
                  <a:pt x="2269442" y="2924002"/>
                  <a:pt x="1462001" y="2924002"/>
                </a:cubicBezTo>
                <a:cubicBezTo>
                  <a:pt x="654560" y="2924002"/>
                  <a:pt x="0" y="2269442"/>
                  <a:pt x="0" y="1462001"/>
                </a:cubicBezTo>
                <a:cubicBezTo>
                  <a:pt x="0" y="654560"/>
                  <a:pt x="654560" y="0"/>
                  <a:pt x="146200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7677322" y="783473"/>
            <a:ext cx="2924002" cy="2924002"/>
          </a:xfrm>
          <a:custGeom>
            <a:avLst/>
            <a:gdLst>
              <a:gd name="connsiteX0" fmla="*/ 1462001 w 2924002"/>
              <a:gd name="connsiteY0" fmla="*/ 0 h 2924002"/>
              <a:gd name="connsiteX1" fmla="*/ 2924002 w 2924002"/>
              <a:gd name="connsiteY1" fmla="*/ 1462001 h 2924002"/>
              <a:gd name="connsiteX2" fmla="*/ 1462001 w 2924002"/>
              <a:gd name="connsiteY2" fmla="*/ 2924002 h 2924002"/>
              <a:gd name="connsiteX3" fmla="*/ 0 w 2924002"/>
              <a:gd name="connsiteY3" fmla="*/ 1462001 h 2924002"/>
              <a:gd name="connsiteX4" fmla="*/ 1462001 w 2924002"/>
              <a:gd name="connsiteY4" fmla="*/ 0 h 292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4002" h="2924002">
                <a:moveTo>
                  <a:pt x="1462001" y="0"/>
                </a:moveTo>
                <a:cubicBezTo>
                  <a:pt x="2269442" y="0"/>
                  <a:pt x="2924002" y="654560"/>
                  <a:pt x="2924002" y="1462001"/>
                </a:cubicBezTo>
                <a:cubicBezTo>
                  <a:pt x="2924002" y="2269442"/>
                  <a:pt x="2269442" y="2924002"/>
                  <a:pt x="1462001" y="2924002"/>
                </a:cubicBezTo>
                <a:cubicBezTo>
                  <a:pt x="654560" y="2924002"/>
                  <a:pt x="0" y="2269442"/>
                  <a:pt x="0" y="1462001"/>
                </a:cubicBezTo>
                <a:cubicBezTo>
                  <a:pt x="0" y="654560"/>
                  <a:pt x="654560" y="0"/>
                  <a:pt x="146200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7677322" y="3150522"/>
            <a:ext cx="2924002" cy="2924002"/>
          </a:xfrm>
          <a:custGeom>
            <a:avLst/>
            <a:gdLst>
              <a:gd name="connsiteX0" fmla="*/ 1462001 w 2924002"/>
              <a:gd name="connsiteY0" fmla="*/ 0 h 2924002"/>
              <a:gd name="connsiteX1" fmla="*/ 2924002 w 2924002"/>
              <a:gd name="connsiteY1" fmla="*/ 1462001 h 2924002"/>
              <a:gd name="connsiteX2" fmla="*/ 1462001 w 2924002"/>
              <a:gd name="connsiteY2" fmla="*/ 2924002 h 2924002"/>
              <a:gd name="connsiteX3" fmla="*/ 0 w 2924002"/>
              <a:gd name="connsiteY3" fmla="*/ 1462001 h 2924002"/>
              <a:gd name="connsiteX4" fmla="*/ 1462001 w 2924002"/>
              <a:gd name="connsiteY4" fmla="*/ 0 h 2924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4002" h="2924002">
                <a:moveTo>
                  <a:pt x="1462001" y="0"/>
                </a:moveTo>
                <a:cubicBezTo>
                  <a:pt x="2269442" y="0"/>
                  <a:pt x="2924002" y="654560"/>
                  <a:pt x="2924002" y="1462001"/>
                </a:cubicBezTo>
                <a:cubicBezTo>
                  <a:pt x="2924002" y="2269442"/>
                  <a:pt x="2269442" y="2924002"/>
                  <a:pt x="1462001" y="2924002"/>
                </a:cubicBezTo>
                <a:cubicBezTo>
                  <a:pt x="654560" y="2924002"/>
                  <a:pt x="0" y="2269442"/>
                  <a:pt x="0" y="1462001"/>
                </a:cubicBezTo>
                <a:cubicBezTo>
                  <a:pt x="0" y="654560"/>
                  <a:pt x="654560" y="0"/>
                  <a:pt x="1462001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2890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96962" y="781050"/>
            <a:ext cx="3810000" cy="5295900"/>
          </a:xfrm>
          <a:custGeom>
            <a:avLst/>
            <a:gdLst>
              <a:gd name="connsiteX0" fmla="*/ 514426 w 3810000"/>
              <a:gd name="connsiteY0" fmla="*/ 0 h 5295900"/>
              <a:gd name="connsiteX1" fmla="*/ 3295574 w 3810000"/>
              <a:gd name="connsiteY1" fmla="*/ 0 h 5295900"/>
              <a:gd name="connsiteX2" fmla="*/ 3810000 w 3810000"/>
              <a:gd name="connsiteY2" fmla="*/ 514426 h 5295900"/>
              <a:gd name="connsiteX3" fmla="*/ 3810000 w 3810000"/>
              <a:gd name="connsiteY3" fmla="*/ 4781474 h 5295900"/>
              <a:gd name="connsiteX4" fmla="*/ 3295574 w 3810000"/>
              <a:gd name="connsiteY4" fmla="*/ 5295900 h 5295900"/>
              <a:gd name="connsiteX5" fmla="*/ 514426 w 3810000"/>
              <a:gd name="connsiteY5" fmla="*/ 5295900 h 5295900"/>
              <a:gd name="connsiteX6" fmla="*/ 0 w 3810000"/>
              <a:gd name="connsiteY6" fmla="*/ 4781474 h 5295900"/>
              <a:gd name="connsiteX7" fmla="*/ 0 w 3810000"/>
              <a:gd name="connsiteY7" fmla="*/ 514426 h 5295900"/>
              <a:gd name="connsiteX8" fmla="*/ 514426 w 3810000"/>
              <a:gd name="connsiteY8" fmla="*/ 0 h 529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0000" h="5295900">
                <a:moveTo>
                  <a:pt x="514426" y="0"/>
                </a:moveTo>
                <a:lnTo>
                  <a:pt x="3295574" y="0"/>
                </a:lnTo>
                <a:cubicBezTo>
                  <a:pt x="3579684" y="0"/>
                  <a:pt x="3810000" y="230316"/>
                  <a:pt x="3810000" y="514426"/>
                </a:cubicBezTo>
                <a:lnTo>
                  <a:pt x="3810000" y="4781474"/>
                </a:lnTo>
                <a:cubicBezTo>
                  <a:pt x="3810000" y="5065584"/>
                  <a:pt x="3579684" y="5295900"/>
                  <a:pt x="3295574" y="5295900"/>
                </a:cubicBezTo>
                <a:lnTo>
                  <a:pt x="514426" y="5295900"/>
                </a:lnTo>
                <a:cubicBezTo>
                  <a:pt x="230316" y="5295900"/>
                  <a:pt x="0" y="5065584"/>
                  <a:pt x="0" y="4781474"/>
                </a:cubicBezTo>
                <a:lnTo>
                  <a:pt x="0" y="514426"/>
                </a:lnTo>
                <a:cubicBezTo>
                  <a:pt x="0" y="230316"/>
                  <a:pt x="230316" y="0"/>
                  <a:pt x="514426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225925" y="3794124"/>
            <a:ext cx="1900238" cy="2643188"/>
          </a:xfrm>
          <a:custGeom>
            <a:avLst/>
            <a:gdLst>
              <a:gd name="connsiteX0" fmla="*/ 256570 w 1900238"/>
              <a:gd name="connsiteY0" fmla="*/ 0 h 2643188"/>
              <a:gd name="connsiteX1" fmla="*/ 1643668 w 1900238"/>
              <a:gd name="connsiteY1" fmla="*/ 0 h 2643188"/>
              <a:gd name="connsiteX2" fmla="*/ 1900238 w 1900238"/>
              <a:gd name="connsiteY2" fmla="*/ 256750 h 2643188"/>
              <a:gd name="connsiteX3" fmla="*/ 1900238 w 1900238"/>
              <a:gd name="connsiteY3" fmla="*/ 2386438 h 2643188"/>
              <a:gd name="connsiteX4" fmla="*/ 1643668 w 1900238"/>
              <a:gd name="connsiteY4" fmla="*/ 2643188 h 2643188"/>
              <a:gd name="connsiteX5" fmla="*/ 256570 w 1900238"/>
              <a:gd name="connsiteY5" fmla="*/ 2643188 h 2643188"/>
              <a:gd name="connsiteX6" fmla="*/ 0 w 1900238"/>
              <a:gd name="connsiteY6" fmla="*/ 2386438 h 2643188"/>
              <a:gd name="connsiteX7" fmla="*/ 0 w 1900238"/>
              <a:gd name="connsiteY7" fmla="*/ 256750 h 2643188"/>
              <a:gd name="connsiteX8" fmla="*/ 256570 w 1900238"/>
              <a:gd name="connsiteY8" fmla="*/ 0 h 2643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00238" h="2643188">
                <a:moveTo>
                  <a:pt x="256570" y="0"/>
                </a:moveTo>
                <a:lnTo>
                  <a:pt x="1643668" y="0"/>
                </a:lnTo>
                <a:cubicBezTo>
                  <a:pt x="1785367" y="0"/>
                  <a:pt x="1900238" y="114951"/>
                  <a:pt x="1900238" y="256750"/>
                </a:cubicBezTo>
                <a:lnTo>
                  <a:pt x="1900238" y="2386438"/>
                </a:lnTo>
                <a:cubicBezTo>
                  <a:pt x="1900238" y="2528237"/>
                  <a:pt x="1785367" y="2643188"/>
                  <a:pt x="1643668" y="2643188"/>
                </a:cubicBezTo>
                <a:lnTo>
                  <a:pt x="256570" y="2643188"/>
                </a:lnTo>
                <a:cubicBezTo>
                  <a:pt x="114870" y="2643188"/>
                  <a:pt x="0" y="2528237"/>
                  <a:pt x="0" y="2386438"/>
                </a:cubicBezTo>
                <a:lnTo>
                  <a:pt x="0" y="256750"/>
                </a:lnTo>
                <a:cubicBezTo>
                  <a:pt x="0" y="114951"/>
                  <a:pt x="114870" y="0"/>
                  <a:pt x="25657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7016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09043" y="1346641"/>
            <a:ext cx="4225158" cy="4225158"/>
          </a:xfrm>
          <a:custGeom>
            <a:avLst/>
            <a:gdLst>
              <a:gd name="connsiteX0" fmla="*/ 2112579 w 4225158"/>
              <a:gd name="connsiteY0" fmla="*/ 0 h 4225158"/>
              <a:gd name="connsiteX1" fmla="*/ 4225158 w 4225158"/>
              <a:gd name="connsiteY1" fmla="*/ 2112579 h 4225158"/>
              <a:gd name="connsiteX2" fmla="*/ 2112579 w 4225158"/>
              <a:gd name="connsiteY2" fmla="*/ 4225158 h 4225158"/>
              <a:gd name="connsiteX3" fmla="*/ 0 w 4225158"/>
              <a:gd name="connsiteY3" fmla="*/ 2112579 h 4225158"/>
              <a:gd name="connsiteX4" fmla="*/ 2112579 w 4225158"/>
              <a:gd name="connsiteY4" fmla="*/ 0 h 4225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5158" h="4225158">
                <a:moveTo>
                  <a:pt x="2112579" y="0"/>
                </a:moveTo>
                <a:cubicBezTo>
                  <a:pt x="3279324" y="0"/>
                  <a:pt x="4225158" y="945834"/>
                  <a:pt x="4225158" y="2112579"/>
                </a:cubicBezTo>
                <a:cubicBezTo>
                  <a:pt x="4225158" y="3279324"/>
                  <a:pt x="3279324" y="4225158"/>
                  <a:pt x="2112579" y="4225158"/>
                </a:cubicBezTo>
                <a:cubicBezTo>
                  <a:pt x="945834" y="4225158"/>
                  <a:pt x="0" y="3279324"/>
                  <a:pt x="0" y="2112579"/>
                </a:cubicBezTo>
                <a:cubicBezTo>
                  <a:pt x="0" y="945834"/>
                  <a:pt x="945834" y="0"/>
                  <a:pt x="211257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>
            <a:lvl1pPr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5569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54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49" r:id="rId7"/>
    <p:sldLayoutId id="2147483650" r:id="rId8"/>
    <p:sldLayoutId id="2147483664" r:id="rId9"/>
    <p:sldLayoutId id="2147483665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6" r:id="rId16"/>
    <p:sldLayoutId id="2147483656" r:id="rId17"/>
    <p:sldLayoutId id="2147483657" r:id="rId18"/>
    <p:sldLayoutId id="2147483668" r:id="rId19"/>
    <p:sldLayoutId id="2147483669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18" Type="http://schemas.openxmlformats.org/officeDocument/2006/relationships/image" Target="../media/image44.png"/><Relationship Id="rId3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68.svg"/><Relationship Id="rId2" Type="http://schemas.openxmlformats.org/officeDocument/2006/relationships/image" Target="../media/image35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11" Type="http://schemas.openxmlformats.org/officeDocument/2006/relationships/image" Target="../media/image62.svg"/><Relationship Id="rId5" Type="http://schemas.openxmlformats.org/officeDocument/2006/relationships/image" Target="../media/image38.png"/><Relationship Id="rId15" Type="http://schemas.openxmlformats.org/officeDocument/2006/relationships/image" Target="../media/image66.svg"/><Relationship Id="rId10" Type="http://schemas.openxmlformats.org/officeDocument/2006/relationships/image" Target="../media/image40.png"/><Relationship Id="rId19" Type="http://schemas.openxmlformats.org/officeDocument/2006/relationships/image" Target="../media/image70.svg"/><Relationship Id="rId4" Type="http://schemas.openxmlformats.org/officeDocument/2006/relationships/image" Target="../media/image37.png"/><Relationship Id="rId9" Type="http://schemas.openxmlformats.org/officeDocument/2006/relationships/image" Target="../media/image60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8.png"/><Relationship Id="rId7" Type="http://schemas.openxmlformats.org/officeDocument/2006/relationships/image" Target="../media/image4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11" Type="http://schemas.openxmlformats.org/officeDocument/2006/relationships/image" Target="../media/image49.png"/><Relationship Id="rId5" Type="http://schemas.openxmlformats.org/officeDocument/2006/relationships/image" Target="../media/image1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74.png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microsoft.com/office/2007/relationships/hdphoto" Target="../media/hdphoto6.wdp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64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7.wdp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18" Type="http://schemas.openxmlformats.org/officeDocument/2006/relationships/image" Target="../media/image44.png"/><Relationship Id="rId3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image" Target="../media/image68.sv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107.gif"/><Relationship Id="rId1" Type="http://schemas.openxmlformats.org/officeDocument/2006/relationships/slideLayout" Target="../slideLayouts/slideLayout21.xml"/><Relationship Id="rId11" Type="http://schemas.openxmlformats.org/officeDocument/2006/relationships/image" Target="../media/image62.svg"/><Relationship Id="rId5" Type="http://schemas.openxmlformats.org/officeDocument/2006/relationships/image" Target="../media/image39.png"/><Relationship Id="rId15" Type="http://schemas.openxmlformats.org/officeDocument/2006/relationships/image" Target="../media/image66.svg"/><Relationship Id="rId10" Type="http://schemas.openxmlformats.org/officeDocument/2006/relationships/image" Target="../media/image40.png"/><Relationship Id="rId19" Type="http://schemas.openxmlformats.org/officeDocument/2006/relationships/image" Target="../media/image70.svg"/><Relationship Id="rId4" Type="http://schemas.openxmlformats.org/officeDocument/2006/relationships/image" Target="../media/image38.png"/><Relationship Id="rId9" Type="http://schemas.openxmlformats.org/officeDocument/2006/relationships/image" Target="../media/image60.sv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_large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447800"/>
            <a:ext cx="2411162" cy="1446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ject 3"/>
          <p:cNvSpPr/>
          <p:nvPr/>
        </p:nvSpPr>
        <p:spPr>
          <a:xfrm>
            <a:off x="5499379" y="1391209"/>
            <a:ext cx="467783" cy="454660"/>
          </a:xfrm>
          <a:custGeom>
            <a:avLst/>
            <a:gdLst/>
            <a:ahLst/>
            <a:cxnLst/>
            <a:rect l="l" t="t" r="r" b="b"/>
            <a:pathLst>
              <a:path w="701675" h="681989">
                <a:moveTo>
                  <a:pt x="538416" y="499973"/>
                </a:moveTo>
                <a:lnTo>
                  <a:pt x="342823" y="424472"/>
                </a:lnTo>
                <a:lnTo>
                  <a:pt x="275374" y="401078"/>
                </a:lnTo>
                <a:lnTo>
                  <a:pt x="236194" y="394462"/>
                </a:lnTo>
                <a:lnTo>
                  <a:pt x="226174" y="394868"/>
                </a:lnTo>
                <a:lnTo>
                  <a:pt x="38722" y="456044"/>
                </a:lnTo>
                <a:lnTo>
                  <a:pt x="8331" y="484060"/>
                </a:lnTo>
                <a:lnTo>
                  <a:pt x="0" y="510400"/>
                </a:lnTo>
                <a:lnTo>
                  <a:pt x="50" y="635965"/>
                </a:lnTo>
                <a:lnTo>
                  <a:pt x="16535" y="671068"/>
                </a:lnTo>
                <a:lnTo>
                  <a:pt x="47066" y="681710"/>
                </a:lnTo>
                <a:lnTo>
                  <a:pt x="54394" y="680999"/>
                </a:lnTo>
                <a:lnTo>
                  <a:pt x="531914" y="515264"/>
                </a:lnTo>
                <a:lnTo>
                  <a:pt x="538416" y="505917"/>
                </a:lnTo>
                <a:lnTo>
                  <a:pt x="538416" y="499973"/>
                </a:lnTo>
                <a:close/>
              </a:path>
              <a:path w="701675" h="681989">
                <a:moveTo>
                  <a:pt x="701509" y="302425"/>
                </a:moveTo>
                <a:lnTo>
                  <a:pt x="693458" y="261594"/>
                </a:lnTo>
                <a:lnTo>
                  <a:pt x="670560" y="226809"/>
                </a:lnTo>
                <a:lnTo>
                  <a:pt x="636130" y="203098"/>
                </a:lnTo>
                <a:lnTo>
                  <a:pt x="57950" y="1498"/>
                </a:lnTo>
                <a:lnTo>
                  <a:pt x="47040" y="0"/>
                </a:lnTo>
                <a:lnTo>
                  <a:pt x="43383" y="76"/>
                </a:lnTo>
                <a:lnTo>
                  <a:pt x="8940" y="18643"/>
                </a:lnTo>
                <a:lnTo>
                  <a:pt x="12" y="171450"/>
                </a:lnTo>
                <a:lnTo>
                  <a:pt x="1041" y="178282"/>
                </a:lnTo>
                <a:lnTo>
                  <a:pt x="21399" y="214185"/>
                </a:lnTo>
                <a:lnTo>
                  <a:pt x="369265" y="340918"/>
                </a:lnTo>
                <a:lnTo>
                  <a:pt x="640130" y="434505"/>
                </a:lnTo>
                <a:lnTo>
                  <a:pt x="643585" y="435698"/>
                </a:lnTo>
                <a:lnTo>
                  <a:pt x="647141" y="436486"/>
                </a:lnTo>
                <a:lnTo>
                  <a:pt x="654431" y="437197"/>
                </a:lnTo>
                <a:lnTo>
                  <a:pt x="658063" y="437134"/>
                </a:lnTo>
                <a:lnTo>
                  <a:pt x="692416" y="418846"/>
                </a:lnTo>
                <a:lnTo>
                  <a:pt x="701471" y="395490"/>
                </a:lnTo>
                <a:lnTo>
                  <a:pt x="701509" y="302425"/>
                </a:lnTo>
                <a:close/>
              </a:path>
            </a:pathLst>
          </a:custGeom>
          <a:solidFill>
            <a:srgbClr val="FFB9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39260" y="4741878"/>
            <a:ext cx="3479800" cy="612133"/>
          </a:xfrm>
          <a:prstGeom prst="rect">
            <a:avLst/>
          </a:prstGeom>
        </p:spPr>
        <p:txBody>
          <a:bodyPr vert="horz" wrap="square" lIns="0" tIns="22010" rIns="0" bIns="0" rtlCol="0">
            <a:spAutoFit/>
          </a:bodyPr>
          <a:lstStyle/>
          <a:p>
            <a:pPr marL="8466" marR="3386">
              <a:lnSpc>
                <a:spcPts val="2200"/>
              </a:lnSpc>
              <a:spcBef>
                <a:spcPts val="173"/>
              </a:spcBef>
            </a:pPr>
            <a:r>
              <a:rPr sz="1900" spc="23" dirty="0" err="1">
                <a:latin typeface="Trebuchet MS"/>
                <a:cs typeface="Trebuchet MS"/>
              </a:rPr>
              <a:t>Disampaikan</a:t>
            </a:r>
            <a:r>
              <a:rPr sz="1900" spc="23" dirty="0">
                <a:latin typeface="Trebuchet MS"/>
                <a:cs typeface="Trebuchet MS"/>
              </a:rPr>
              <a:t> </a:t>
            </a:r>
            <a:r>
              <a:rPr sz="1900" spc="23" dirty="0" err="1">
                <a:latin typeface="Trebuchet MS"/>
                <a:cs typeface="Trebuchet MS"/>
              </a:rPr>
              <a:t>oleh</a:t>
            </a:r>
            <a:r>
              <a:rPr sz="1900" spc="23" dirty="0">
                <a:latin typeface="Trebuchet MS"/>
                <a:cs typeface="Trebuchet MS"/>
              </a:rPr>
              <a:t> Ari </a:t>
            </a:r>
            <a:r>
              <a:rPr sz="1900" spc="23" dirty="0" err="1">
                <a:latin typeface="Trebuchet MS"/>
                <a:cs typeface="Trebuchet MS"/>
              </a:rPr>
              <a:t>Susanto</a:t>
            </a:r>
            <a:endParaRPr sz="1900" spc="23" dirty="0">
              <a:latin typeface="Trebuchet MS"/>
              <a:cs typeface="Trebuchet MS"/>
            </a:endParaRPr>
          </a:p>
          <a:p>
            <a:pPr marL="8466" marR="3386">
              <a:lnSpc>
                <a:spcPts val="2200"/>
              </a:lnSpc>
              <a:spcBef>
                <a:spcPts val="173"/>
              </a:spcBef>
            </a:pPr>
            <a:r>
              <a:rPr lang="x-none" sz="1900" spc="23">
                <a:latin typeface="Trebuchet MS"/>
                <a:cs typeface="Trebuchet MS"/>
              </a:rPr>
              <a:t>Inspektorat Provinsi Jateng</a:t>
            </a:r>
            <a:endParaRPr sz="19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26560" y="1916273"/>
            <a:ext cx="6663840" cy="2176664"/>
          </a:xfrm>
          <a:prstGeom prst="rect">
            <a:avLst/>
          </a:prstGeom>
        </p:spPr>
        <p:txBody>
          <a:bodyPr vert="horz" wrap="square" lIns="0" tIns="143919" rIns="0" bIns="0" rtlCol="0">
            <a:spAutoFit/>
          </a:bodyPr>
          <a:lstStyle/>
          <a:p>
            <a:pPr marL="8466" marR="3386"/>
            <a:r>
              <a:rPr sz="4400" spc="-253" dirty="0" err="1">
                <a:latin typeface="Arial Rounded MT Bold" panose="020F0704030504030204" pitchFamily="34" charset="0"/>
                <a:cs typeface="Lucida Sans Unicode"/>
              </a:rPr>
              <a:t>Sosialisasi</a:t>
            </a:r>
            <a:r>
              <a:rPr sz="4400" spc="-253" dirty="0">
                <a:latin typeface="Arial Rounded MT Bold" panose="020F0704030504030204" pitchFamily="34" charset="0"/>
                <a:cs typeface="Lucida Sans Unicode"/>
              </a:rPr>
              <a:t> </a:t>
            </a:r>
            <a:endParaRPr sz="4400" i="1" spc="-253" dirty="0">
              <a:latin typeface="Arial Rounded MT Bold" panose="020F0704030504030204" pitchFamily="34" charset="0"/>
              <a:cs typeface="Lucida Sans Unicode"/>
            </a:endParaRPr>
          </a:p>
          <a:p>
            <a:pPr marL="8466" marR="3386"/>
            <a:r>
              <a:rPr lang="id-ID" sz="4400" spc="-253" dirty="0">
                <a:latin typeface="Arial Rounded MT Bold" panose="020F0704030504030204" pitchFamily="34" charset="0"/>
                <a:cs typeface="Lucida Sans Unicode"/>
              </a:rPr>
              <a:t>d</a:t>
            </a:r>
            <a:r>
              <a:rPr lang="x-none" sz="4400" spc="-253" dirty="0">
                <a:latin typeface="Arial Rounded MT Bold" panose="020F0704030504030204" pitchFamily="34" charset="0"/>
                <a:cs typeface="Lucida Sans Unicode"/>
              </a:rPr>
              <a:t>i Lingkungan </a:t>
            </a:r>
            <a:r>
              <a:rPr lang="x-none" sz="4400" spc="-253">
                <a:latin typeface="Arial Rounded MT Bold" panose="020F0704030504030204" pitchFamily="34" charset="0"/>
                <a:cs typeface="Lucida Sans Unicode"/>
              </a:rPr>
              <a:t>Pemerintah Kota Semarang</a:t>
            </a:r>
            <a:endParaRPr sz="4400" dirty="0">
              <a:latin typeface="Arial Rounded MT Bold" panose="020F0704030504030204" pitchFamily="34" charset="0"/>
              <a:cs typeface="Lucida Sans Unicod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9260" y="4196135"/>
            <a:ext cx="4057650" cy="29844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1245" y="736237"/>
            <a:ext cx="5067733" cy="5383506"/>
            <a:chOff x="16867" y="1104356"/>
            <a:chExt cx="7601599" cy="8075259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47" y="1104356"/>
              <a:ext cx="7579519" cy="80752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867" y="1661397"/>
              <a:ext cx="4837070" cy="669808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" y="6096000"/>
            <a:ext cx="12191999" cy="762000"/>
          </a:xfrm>
          <a:prstGeom prst="rect">
            <a:avLst/>
          </a:prstGeom>
          <a:solidFill>
            <a:srgbClr val="FFCC66"/>
          </a:solidFill>
          <a:ln w="25400" cap="flat" cmpd="sng" algn="ctr">
            <a:solidFill>
              <a:srgbClr val="A40000"/>
            </a:solidFill>
            <a:prstDash val="solid"/>
          </a:ln>
          <a:effectLst/>
        </p:spPr>
        <p:txBody>
          <a:bodyPr lIns="60954" tIns="30477" rIns="60954" bIns="30477" rtlCol="0" anchor="ctr"/>
          <a:lstStyle/>
          <a:p>
            <a:pPr defTabSz="1219048">
              <a:buClr>
                <a:srgbClr val="000000"/>
              </a:buClr>
              <a:defRPr/>
            </a:pPr>
            <a:r>
              <a:rPr lang="id-ID" sz="2400" kern="0" dirty="0">
                <a:latin typeface="Arial"/>
                <a:sym typeface="Arial"/>
              </a:rPr>
              <a:t>                           </a:t>
            </a:r>
            <a:endParaRPr lang="en-US" sz="2400" kern="0" dirty="0">
              <a:latin typeface="Arial"/>
              <a:sym typeface="Arial"/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8400" y="6187613"/>
            <a:ext cx="5726757" cy="565675"/>
          </a:xfrm>
          <a:prstGeom prst="rect">
            <a:avLst/>
          </a:prstGeom>
          <a:solidFill>
            <a:srgbClr val="FFCC66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A4307B9-D2A9-4BC1-B721-9193D9F1A6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272188"/>
            <a:ext cx="1037944" cy="45361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E4D16E6-7FA4-43CA-AC80-B5467A568E46}"/>
              </a:ext>
            </a:extLst>
          </p:cNvPr>
          <p:cNvGrpSpPr/>
          <p:nvPr/>
        </p:nvGrpSpPr>
        <p:grpSpPr>
          <a:xfrm>
            <a:off x="1627606" y="6195978"/>
            <a:ext cx="1402977" cy="585787"/>
            <a:chOff x="858340" y="760241"/>
            <a:chExt cx="10475320" cy="4535653"/>
          </a:xfrm>
        </p:grpSpPr>
        <p:pic>
          <p:nvPicPr>
            <p:cNvPr id="17" name="Picture 2" descr="Logo BerAKHLAK">
              <a:extLst>
                <a:ext uri="{FF2B5EF4-FFF2-40B4-BE49-F238E27FC236}">
                  <a16:creationId xmlns:a16="http://schemas.microsoft.com/office/drawing/2014/main" xmlns="" id="{033C1D7D-4AB1-4BA4-8320-E67E959909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12"/>
            <a:stretch/>
          </p:blipFill>
          <p:spPr bwMode="auto">
            <a:xfrm>
              <a:off x="1165318" y="1897064"/>
              <a:ext cx="10168342" cy="256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175B353-6E78-42D5-BD91-F45239395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28237"/>
            <a:stretch/>
          </p:blipFill>
          <p:spPr>
            <a:xfrm>
              <a:off x="858340" y="760241"/>
              <a:ext cx="9480549" cy="4535653"/>
            </a:xfrm>
            <a:prstGeom prst="rect">
              <a:avLst/>
            </a:prstGeom>
          </p:spPr>
        </p:pic>
      </p:grpSp>
      <p:sp>
        <p:nvSpPr>
          <p:cNvPr id="19" name="object 4"/>
          <p:cNvSpPr txBox="1"/>
          <p:nvPr/>
        </p:nvSpPr>
        <p:spPr>
          <a:xfrm>
            <a:off x="5426560" y="5466297"/>
            <a:ext cx="3479800" cy="304356"/>
          </a:xfrm>
          <a:prstGeom prst="rect">
            <a:avLst/>
          </a:prstGeom>
        </p:spPr>
        <p:txBody>
          <a:bodyPr vert="horz" wrap="square" lIns="0" tIns="22010" rIns="0" bIns="0" rtlCol="0">
            <a:spAutoFit/>
          </a:bodyPr>
          <a:lstStyle/>
          <a:p>
            <a:pPr marL="8466" marR="3386">
              <a:lnSpc>
                <a:spcPts val="2200"/>
              </a:lnSpc>
              <a:spcBef>
                <a:spcPts val="173"/>
              </a:spcBef>
            </a:pPr>
            <a:r>
              <a:rPr sz="1900" spc="23" dirty="0">
                <a:latin typeface="Trebuchet MS"/>
                <a:cs typeface="Trebuchet MS"/>
              </a:rPr>
              <a:t>Semarang, 14 November 2023</a:t>
            </a:r>
            <a:endParaRPr sz="1900" dirty="0">
              <a:latin typeface="Trebuchet MS"/>
              <a:cs typeface="Trebuchet MS"/>
            </a:endParaRPr>
          </a:p>
        </p:txBody>
      </p:sp>
      <p:pic>
        <p:nvPicPr>
          <p:cNvPr id="20" name="Picture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4488" y="224971"/>
            <a:ext cx="724288" cy="696576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4540" y="224971"/>
            <a:ext cx="703861" cy="6897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76547D-F3D8-43FA-A6A3-3902F2C512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64" y="328602"/>
            <a:ext cx="1075037" cy="4658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006600"/>
            <a:ext cx="2729345" cy="345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1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3">
            <a:extLst>
              <a:ext uri="{FF2B5EF4-FFF2-40B4-BE49-F238E27FC236}">
                <a16:creationId xmlns:a16="http://schemas.microsoft.com/office/drawing/2014/main" xmlns="" id="{D736EBFF-5E27-445D-9869-2A876CBCC56D}"/>
              </a:ext>
            </a:extLst>
          </p:cNvPr>
          <p:cNvSpPr/>
          <p:nvPr/>
        </p:nvSpPr>
        <p:spPr>
          <a:xfrm flipH="1">
            <a:off x="2938425" y="0"/>
            <a:ext cx="9253575" cy="6858000"/>
          </a:xfrm>
          <a:custGeom>
            <a:avLst/>
            <a:gdLst>
              <a:gd name="connsiteX0" fmla="*/ 0 w 6690554"/>
              <a:gd name="connsiteY0" fmla="*/ 0 h 6858000"/>
              <a:gd name="connsiteX1" fmla="*/ 6133494 w 6690554"/>
              <a:gd name="connsiteY1" fmla="*/ 0 h 6858000"/>
              <a:gd name="connsiteX2" fmla="*/ 6311904 w 6690554"/>
              <a:gd name="connsiteY2" fmla="*/ 337931 h 6858000"/>
              <a:gd name="connsiteX3" fmla="*/ 5433172 w 6690554"/>
              <a:gd name="connsiteY3" fmla="*/ 2347624 h 6858000"/>
              <a:gd name="connsiteX4" fmla="*/ 6647421 w 6690554"/>
              <a:gd name="connsiteY4" fmla="*/ 4661453 h 6858000"/>
              <a:gd name="connsiteX5" fmla="*/ 6150699 w 6690554"/>
              <a:gd name="connsiteY5" fmla="*/ 6605038 h 6858000"/>
              <a:gd name="connsiteX6" fmla="*/ 5953722 w 6690554"/>
              <a:gd name="connsiteY6" fmla="*/ 6858000 h 6858000"/>
              <a:gd name="connsiteX7" fmla="*/ 0 w 669055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90554" h="6858000">
                <a:moveTo>
                  <a:pt x="0" y="0"/>
                </a:moveTo>
                <a:lnTo>
                  <a:pt x="6133494" y="0"/>
                </a:lnTo>
                <a:cubicBezTo>
                  <a:pt x="6218704" y="105356"/>
                  <a:pt x="6279951" y="218661"/>
                  <a:pt x="6311904" y="337931"/>
                </a:cubicBezTo>
                <a:cubicBezTo>
                  <a:pt x="6508954" y="1053548"/>
                  <a:pt x="5486428" y="1331844"/>
                  <a:pt x="5433172" y="2347624"/>
                </a:cubicBezTo>
                <a:cubicBezTo>
                  <a:pt x="5379915" y="3385269"/>
                  <a:pt x="6421079" y="3619832"/>
                  <a:pt x="6647421" y="4661453"/>
                </a:cubicBezTo>
                <a:cubicBezTo>
                  <a:pt x="6782560" y="5271963"/>
                  <a:pt x="6595579" y="5975312"/>
                  <a:pt x="6150699" y="6605038"/>
                </a:cubicBezTo>
                <a:lnTo>
                  <a:pt x="5953722" y="6858000"/>
                </a:lnTo>
                <a:lnTo>
                  <a:pt x="0" y="6858000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endParaRPr lang="en-ID" dirty="0"/>
          </a:p>
        </p:txBody>
      </p:sp>
      <p:sp>
        <p:nvSpPr>
          <p:cNvPr id="5" name="TextBox 5"/>
          <p:cNvSpPr txBox="1"/>
          <p:nvPr/>
        </p:nvSpPr>
        <p:spPr>
          <a:xfrm>
            <a:off x="685800" y="5050278"/>
            <a:ext cx="835875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endParaRPr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90" y="-255128"/>
            <a:ext cx="5843271" cy="61324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6790" y="5832132"/>
            <a:ext cx="12799957" cy="1511286"/>
            <a:chOff x="0" y="0"/>
            <a:chExt cx="2507534" cy="3378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7534" cy="337859"/>
            </a:xfrm>
            <a:custGeom>
              <a:avLst/>
              <a:gdLst/>
              <a:ahLst/>
              <a:cxnLst/>
              <a:rect l="l" t="t" r="r" b="b"/>
              <a:pathLst>
                <a:path w="2507534" h="337859">
                  <a:moveTo>
                    <a:pt x="0" y="0"/>
                  </a:moveTo>
                  <a:lnTo>
                    <a:pt x="2507534" y="0"/>
                  </a:lnTo>
                  <a:lnTo>
                    <a:pt x="2507534" y="337859"/>
                  </a:lnTo>
                  <a:lnTo>
                    <a:pt x="0" y="3378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50969" y="5996878"/>
            <a:ext cx="1805207" cy="7886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t="19631" b="31732"/>
          <a:stretch>
            <a:fillRect/>
          </a:stretch>
        </p:blipFill>
        <p:spPr>
          <a:xfrm>
            <a:off x="373488" y="5832133"/>
            <a:ext cx="2845589" cy="778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55129" y="5832133"/>
            <a:ext cx="2104011" cy="10258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61115" y="3752175"/>
            <a:ext cx="637552" cy="6375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63356" y="2871451"/>
            <a:ext cx="635312" cy="6353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63737" y="4640458"/>
            <a:ext cx="634931" cy="6349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90116" y="2875590"/>
            <a:ext cx="635075" cy="6350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91778" y="3756316"/>
            <a:ext cx="633413" cy="6334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88575" y="4680726"/>
            <a:ext cx="636620" cy="63662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249564" y="260610"/>
            <a:ext cx="744900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8"/>
              </a:lnSpc>
            </a:pPr>
            <a:r>
              <a:rPr lang="en-US" sz="5400" dirty="0">
                <a:solidFill>
                  <a:srgbClr val="FFFFFF"/>
                </a:solidFill>
                <a:latin typeface="Roboto Bold"/>
              </a:rPr>
              <a:t>TERIMA KASIH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9564" y="1278376"/>
            <a:ext cx="7380321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40"/>
              </a:lnSpc>
            </a:pPr>
            <a:r>
              <a:rPr lang="en-US" sz="2000" dirty="0">
                <a:solidFill>
                  <a:srgbClr val="FFFFFF"/>
                </a:solidFill>
                <a:latin typeface="Roboto Bold"/>
              </a:rPr>
              <a:t>INSPEKTORAT PROVINSI JAWA TENGAH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49564" y="1698166"/>
            <a:ext cx="7380321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0"/>
              </a:lnSpc>
            </a:pPr>
            <a:r>
              <a:rPr lang="en-US" sz="1500" dirty="0" err="1">
                <a:solidFill>
                  <a:srgbClr val="FFFFFF"/>
                </a:solidFill>
                <a:latin typeface="Roboto"/>
              </a:rPr>
              <a:t>Jalan</a:t>
            </a:r>
            <a:r>
              <a:rPr lang="en-US" sz="150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Roboto"/>
              </a:rPr>
              <a:t>Pemuda</a:t>
            </a:r>
            <a:r>
              <a:rPr lang="en-US" sz="1500" dirty="0">
                <a:solidFill>
                  <a:srgbClr val="FFFFFF"/>
                </a:solidFill>
                <a:latin typeface="Roboto"/>
              </a:rPr>
              <a:t> 127-133, </a:t>
            </a:r>
            <a:r>
              <a:rPr lang="en-US" sz="1500" dirty="0" err="1">
                <a:solidFill>
                  <a:srgbClr val="FFFFFF"/>
                </a:solidFill>
                <a:latin typeface="Roboto"/>
              </a:rPr>
              <a:t>Sekayu</a:t>
            </a:r>
            <a:r>
              <a:rPr lang="en-US" sz="1500" dirty="0">
                <a:solidFill>
                  <a:srgbClr val="FFFFFF"/>
                </a:solidFill>
                <a:latin typeface="Roboto"/>
              </a:rPr>
              <a:t>, Semarang Tengah, Kota Semarang 50132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52875" y="2520500"/>
            <a:ext cx="6440592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5"/>
              </a:lnSpc>
            </a:pPr>
            <a:r>
              <a:rPr lang="en-US" sz="1800" dirty="0" err="1">
                <a:solidFill>
                  <a:srgbClr val="FFFFFF"/>
                </a:solidFill>
                <a:latin typeface="Roboto"/>
              </a:rPr>
              <a:t>Kunjungi</a:t>
            </a:r>
            <a:r>
              <a:rPr lang="en-US" sz="1800" dirty="0">
                <a:solidFill>
                  <a:srgbClr val="FFFFFF"/>
                </a:solidFill>
                <a:latin typeface="Roboto"/>
              </a:rPr>
              <a:t> kami: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49156" y="3088149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 dirty="0" err="1">
                <a:solidFill>
                  <a:srgbClr val="FFFFFF"/>
                </a:solidFill>
                <a:latin typeface="Roboto"/>
              </a:rPr>
              <a:t>Inspektorat</a:t>
            </a:r>
            <a:r>
              <a:rPr lang="en-US" sz="1200" dirty="0">
                <a:solidFill>
                  <a:srgbClr val="FFFFFF"/>
                </a:solidFill>
                <a:latin typeface="Roboto"/>
              </a:rPr>
              <a:t> Prov. </a:t>
            </a:r>
            <a:r>
              <a:rPr lang="en-US" sz="1200" dirty="0" err="1">
                <a:solidFill>
                  <a:srgbClr val="FFFFFF"/>
                </a:solidFill>
                <a:latin typeface="Roboto"/>
              </a:rPr>
              <a:t>Jateng</a:t>
            </a:r>
            <a:endParaRPr lang="en-US" sz="12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749156" y="3970113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>
                <a:solidFill>
                  <a:srgbClr val="FFFFFF"/>
                </a:solidFill>
                <a:latin typeface="Roboto"/>
              </a:rPr>
              <a:t>Inspektorat_jtg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49156" y="4857083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 dirty="0" err="1">
                <a:solidFill>
                  <a:srgbClr val="FFFFFF"/>
                </a:solidFill>
                <a:latin typeface="Roboto"/>
              </a:rPr>
              <a:t>Inspektorat_jtg</a:t>
            </a:r>
            <a:endParaRPr lang="en-US" sz="12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025327" y="3007464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 dirty="0" err="1">
                <a:solidFill>
                  <a:srgbClr val="FFFFFF"/>
                </a:solidFill>
                <a:latin typeface="Roboto"/>
              </a:rPr>
              <a:t>Inspektorat_jtg</a:t>
            </a:r>
            <a:endParaRPr lang="en-US" sz="12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025327" y="3880204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>
                <a:solidFill>
                  <a:srgbClr val="FFFFFF"/>
                </a:solidFill>
                <a:latin typeface="Roboto"/>
              </a:rPr>
              <a:t>inspektorat@jatengprov.go.id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025327" y="4845121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>
                <a:solidFill>
                  <a:srgbClr val="FFFFFF"/>
                </a:solidFill>
                <a:latin typeface="Roboto"/>
              </a:rPr>
              <a:t>www.inspektorat.jatengprov.go.id</a:t>
            </a:r>
          </a:p>
        </p:txBody>
      </p:sp>
    </p:spTree>
    <p:extLst>
      <p:ext uri="{BB962C8B-B14F-4D97-AF65-F5344CB8AC3E}">
        <p14:creationId xmlns:p14="http://schemas.microsoft.com/office/powerpoint/2010/main" val="3070541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2">
            <a:extLst>
              <a:ext uri="{FF2B5EF4-FFF2-40B4-BE49-F238E27FC236}">
                <a16:creationId xmlns:a16="http://schemas.microsoft.com/office/drawing/2014/main" xmlns="" id="{20A9E316-DEBA-45A5-9F17-4BD033F8FEEB}"/>
              </a:ext>
            </a:extLst>
          </p:cNvPr>
          <p:cNvSpPr>
            <a:spLocks/>
          </p:cNvSpPr>
          <p:nvPr/>
        </p:nvSpPr>
        <p:spPr bwMode="auto">
          <a:xfrm flipH="1">
            <a:off x="274320" y="-1"/>
            <a:ext cx="5715000" cy="7577667"/>
          </a:xfrm>
          <a:custGeom>
            <a:avLst/>
            <a:gdLst>
              <a:gd name="T0" fmla="*/ 297 w 1043"/>
              <a:gd name="T1" fmla="*/ 114 h 507"/>
              <a:gd name="T2" fmla="*/ 763 w 1043"/>
              <a:gd name="T3" fmla="*/ 384 h 507"/>
              <a:gd name="T4" fmla="*/ 1043 w 1043"/>
              <a:gd name="T5" fmla="*/ 0 h 507"/>
              <a:gd name="T6" fmla="*/ 0 w 1043"/>
              <a:gd name="T7" fmla="*/ 0 h 507"/>
              <a:gd name="T8" fmla="*/ 297 w 1043"/>
              <a:gd name="T9" fmla="*/ 11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" h="507">
                <a:moveTo>
                  <a:pt x="297" y="114"/>
                </a:moveTo>
                <a:cubicBezTo>
                  <a:pt x="519" y="72"/>
                  <a:pt x="416" y="507"/>
                  <a:pt x="763" y="384"/>
                </a:cubicBezTo>
                <a:cubicBezTo>
                  <a:pt x="971" y="311"/>
                  <a:pt x="1030" y="132"/>
                  <a:pt x="1043" y="0"/>
                </a:cubicBezTo>
                <a:cubicBezTo>
                  <a:pt x="0" y="0"/>
                  <a:pt x="0" y="0"/>
                  <a:pt x="0" y="0"/>
                </a:cubicBezTo>
                <a:cubicBezTo>
                  <a:pt x="43" y="85"/>
                  <a:pt x="187" y="134"/>
                  <a:pt x="297" y="114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Image result for badan ekonomi kreatif"/>
          <p:cNvSpPr>
            <a:spLocks noChangeAspect="1" noChangeArrowheads="1"/>
          </p:cNvSpPr>
          <p:nvPr/>
        </p:nvSpPr>
        <p:spPr bwMode="auto">
          <a:xfrm>
            <a:off x="222208" y="3145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685800">
              <a:buClrTx/>
              <a:defRPr/>
            </a:pPr>
            <a:endParaRPr lang="id-ID"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サブタイトル 2"/>
          <p:cNvSpPr txBox="1">
            <a:spLocks/>
          </p:cNvSpPr>
          <p:nvPr/>
        </p:nvSpPr>
        <p:spPr bwMode="auto">
          <a:xfrm>
            <a:off x="270284" y="3460871"/>
            <a:ext cx="8020051" cy="1057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ts val="1275"/>
              </a:lnSpc>
              <a:spcBef>
                <a:spcPts val="750"/>
              </a:spcBef>
              <a:buClrTx/>
              <a:buNone/>
              <a:defRPr/>
            </a:pPr>
            <a:endParaRPr lang="en-US" sz="1500" b="1" spc="75" dirty="0" smtClean="0">
              <a:solidFill>
                <a:prstClr val="white"/>
              </a:solidFill>
              <a:latin typeface="Acto SemiBold" panose="02000503060000020004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defTabSz="685800">
              <a:lnSpc>
                <a:spcPts val="1275"/>
              </a:lnSpc>
              <a:spcBef>
                <a:spcPts val="750"/>
              </a:spcBef>
              <a:buClrTx/>
              <a:buNone/>
              <a:defRPr/>
            </a:pPr>
            <a:endParaRPr lang="en-US" sz="1400" b="1" spc="75" dirty="0" smtClean="0">
              <a:solidFill>
                <a:prstClr val="white"/>
              </a:solidFill>
              <a:latin typeface="Acto SemiBold" panose="02000503060000020004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defTabSz="685800">
              <a:lnSpc>
                <a:spcPts val="1275"/>
              </a:lnSpc>
              <a:spcBef>
                <a:spcPts val="750"/>
              </a:spcBef>
              <a:buClrTx/>
              <a:buNone/>
              <a:defRPr/>
            </a:pPr>
            <a:endParaRPr lang="en-US" sz="2400" b="1" spc="75" dirty="0" smtClean="0">
              <a:solidFill>
                <a:prstClr val="white"/>
              </a:solidFill>
              <a:latin typeface="Acto SemiBold" panose="02000503060000020004" pitchFamily="50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0" indent="0" defTabSz="685800">
              <a:lnSpc>
                <a:spcPts val="1275"/>
              </a:lnSpc>
              <a:spcBef>
                <a:spcPts val="750"/>
              </a:spcBef>
              <a:buClrTx/>
              <a:buNone/>
              <a:defRPr/>
            </a:pPr>
            <a:endParaRPr lang="en-US" sz="3600" b="1" spc="75" dirty="0" smtClean="0">
              <a:solidFill>
                <a:prstClr val="white"/>
              </a:solidFill>
              <a:latin typeface="Arial" panose="020B0604020202020204" pitchFamily="34" charset="0"/>
              <a:ea typeface="Ebrima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5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12844" y="6172202"/>
            <a:ext cx="5726757" cy="56567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" y="6096000"/>
            <a:ext cx="6095999" cy="762000"/>
          </a:xfrm>
          <a:prstGeom prst="rect">
            <a:avLst/>
          </a:prstGeom>
          <a:solidFill>
            <a:srgbClr val="A40000"/>
          </a:solidFill>
          <a:ln w="25400" cap="flat" cmpd="sng" algn="ctr">
            <a:solidFill>
              <a:srgbClr val="A4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Semarang,</a:t>
            </a:r>
            <a:r>
              <a:rPr kumimoji="0" lang="id-ID" sz="18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</a:rPr>
              <a:t> 14 November 2023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0" y="6096000"/>
            <a:ext cx="6096000" cy="762000"/>
          </a:xfrm>
          <a:prstGeom prst="rect">
            <a:avLst/>
          </a:prstGeom>
          <a:noFill/>
          <a:ln w="25400" cap="flat" cmpd="sng" algn="ctr">
            <a:solidFill>
              <a:srgbClr val="A4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20" name="object 2"/>
          <p:cNvSpPr txBox="1">
            <a:spLocks/>
          </p:cNvSpPr>
          <p:nvPr/>
        </p:nvSpPr>
        <p:spPr>
          <a:xfrm>
            <a:off x="5215676" y="1891180"/>
            <a:ext cx="6160912" cy="2962671"/>
          </a:xfrm>
          <a:prstGeom prst="rect">
            <a:avLst/>
          </a:prstGeom>
        </p:spPr>
        <p:txBody>
          <a:bodyPr vert="horz" wrap="square" lIns="0" tIns="7938" rIns="0" bIns="0" rtlCol="0">
            <a:spAutoFit/>
          </a:bodyPr>
          <a:lstStyle>
            <a:lvl1pPr>
              <a:defRPr sz="5425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6350" marR="0" lvl="0" indent="0" defTabSz="914400" eaLnBrk="1" fontAlgn="auto" latinLnBrk="0" hangingPunct="1">
              <a:lnSpc>
                <a:spcPct val="1000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sz="4800" kern="0" spc="-15" dirty="0" smtClean="0">
                <a:solidFill>
                  <a:sysClr val="windowText" lastClr="000000"/>
                </a:solidFill>
                <a:latin typeface="Arial Black" pitchFamily="34" charset="0"/>
                <a:cs typeface="Aharoni" pitchFamily="2" charset="-79"/>
              </a:rPr>
              <a:t>SOSIALISASI TATA CARA</a:t>
            </a:r>
            <a:r>
              <a:rPr lang="id-ID" sz="4800" kern="0" spc="-15" noProof="0" dirty="0" smtClean="0">
                <a:solidFill>
                  <a:sysClr val="windowText" lastClr="000000"/>
                </a:solidFill>
                <a:latin typeface="Arial Black" pitchFamily="34" charset="0"/>
                <a:cs typeface="Aharoni" pitchFamily="2" charset="-79"/>
              </a:rPr>
              <a:t> </a:t>
            </a:r>
            <a:r>
              <a:rPr kumimoji="0" lang="id-ID" sz="4800" b="1" i="0" u="none" strike="noStrike" kern="0" cap="none" spc="-15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itchFamily="34" charset="0"/>
                <a:cs typeface="Aharoni" pitchFamily="2" charset="-79"/>
              </a:rPr>
              <a:t>PENGISIAN e-LHKPN</a:t>
            </a:r>
            <a:endParaRPr kumimoji="0" lang="fi-FI" sz="4800" b="1" i="0" u="none" strike="noStrike" kern="0" cap="none" spc="-15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21" name="object 3"/>
          <p:cNvSpPr/>
          <p:nvPr/>
        </p:nvSpPr>
        <p:spPr>
          <a:xfrm>
            <a:off x="5188377" y="5208595"/>
            <a:ext cx="6795520" cy="647700"/>
          </a:xfrm>
          <a:custGeom>
            <a:avLst/>
            <a:gdLst/>
            <a:ahLst/>
            <a:cxnLst/>
            <a:rect l="l" t="t" r="r" b="b"/>
            <a:pathLst>
              <a:path w="6581140" h="971550">
                <a:moveTo>
                  <a:pt x="6096587" y="971549"/>
                </a:moveTo>
                <a:lnTo>
                  <a:pt x="484512" y="971549"/>
                </a:lnTo>
                <a:lnTo>
                  <a:pt x="436624" y="969172"/>
                </a:lnTo>
                <a:lnTo>
                  <a:pt x="389547" y="962129"/>
                </a:lnTo>
                <a:lnTo>
                  <a:pt x="343599" y="950552"/>
                </a:lnTo>
                <a:lnTo>
                  <a:pt x="299097" y="934572"/>
                </a:lnTo>
                <a:lnTo>
                  <a:pt x="256360" y="914322"/>
                </a:lnTo>
                <a:lnTo>
                  <a:pt x="215704" y="889934"/>
                </a:lnTo>
                <a:lnTo>
                  <a:pt x="177448" y="861539"/>
                </a:lnTo>
                <a:lnTo>
                  <a:pt x="141910" y="829269"/>
                </a:lnTo>
                <a:lnTo>
                  <a:pt x="109724" y="793638"/>
                </a:lnTo>
                <a:lnTo>
                  <a:pt x="81403" y="755283"/>
                </a:lnTo>
                <a:lnTo>
                  <a:pt x="57078" y="714521"/>
                </a:lnTo>
                <a:lnTo>
                  <a:pt x="36881" y="671673"/>
                </a:lnTo>
                <a:lnTo>
                  <a:pt x="20943" y="627055"/>
                </a:lnTo>
                <a:lnTo>
                  <a:pt x="9395" y="580987"/>
                </a:lnTo>
                <a:lnTo>
                  <a:pt x="2370" y="533787"/>
                </a:lnTo>
                <a:lnTo>
                  <a:pt x="0" y="485774"/>
                </a:lnTo>
                <a:lnTo>
                  <a:pt x="2370" y="437762"/>
                </a:lnTo>
                <a:lnTo>
                  <a:pt x="9395" y="390562"/>
                </a:lnTo>
                <a:lnTo>
                  <a:pt x="20943" y="344494"/>
                </a:lnTo>
                <a:lnTo>
                  <a:pt x="36881" y="299876"/>
                </a:lnTo>
                <a:lnTo>
                  <a:pt x="57078" y="257028"/>
                </a:lnTo>
                <a:lnTo>
                  <a:pt x="81403" y="216266"/>
                </a:lnTo>
                <a:lnTo>
                  <a:pt x="109724" y="177911"/>
                </a:lnTo>
                <a:lnTo>
                  <a:pt x="141910" y="142280"/>
                </a:lnTo>
                <a:lnTo>
                  <a:pt x="177448" y="110010"/>
                </a:lnTo>
                <a:lnTo>
                  <a:pt x="215704" y="81615"/>
                </a:lnTo>
                <a:lnTo>
                  <a:pt x="256360" y="57227"/>
                </a:lnTo>
                <a:lnTo>
                  <a:pt x="299097" y="36977"/>
                </a:lnTo>
                <a:lnTo>
                  <a:pt x="343599" y="20997"/>
                </a:lnTo>
                <a:lnTo>
                  <a:pt x="389547" y="9420"/>
                </a:lnTo>
                <a:lnTo>
                  <a:pt x="436624" y="2377"/>
                </a:lnTo>
                <a:lnTo>
                  <a:pt x="484512" y="0"/>
                </a:lnTo>
                <a:lnTo>
                  <a:pt x="6096587" y="0"/>
                </a:lnTo>
                <a:lnTo>
                  <a:pt x="6144475" y="2377"/>
                </a:lnTo>
                <a:lnTo>
                  <a:pt x="6191552" y="9420"/>
                </a:lnTo>
                <a:lnTo>
                  <a:pt x="6237500" y="20997"/>
                </a:lnTo>
                <a:lnTo>
                  <a:pt x="6282001" y="36977"/>
                </a:lnTo>
                <a:lnTo>
                  <a:pt x="6324739" y="57227"/>
                </a:lnTo>
                <a:lnTo>
                  <a:pt x="6365394" y="81615"/>
                </a:lnTo>
                <a:lnTo>
                  <a:pt x="6403650" y="110010"/>
                </a:lnTo>
                <a:lnTo>
                  <a:pt x="6439188" y="142280"/>
                </a:lnTo>
                <a:lnTo>
                  <a:pt x="6471374" y="177911"/>
                </a:lnTo>
                <a:lnTo>
                  <a:pt x="6499695" y="216266"/>
                </a:lnTo>
                <a:lnTo>
                  <a:pt x="6524020" y="257028"/>
                </a:lnTo>
                <a:lnTo>
                  <a:pt x="6544218" y="299876"/>
                </a:lnTo>
                <a:lnTo>
                  <a:pt x="6560156" y="344494"/>
                </a:lnTo>
                <a:lnTo>
                  <a:pt x="6571703" y="390562"/>
                </a:lnTo>
                <a:lnTo>
                  <a:pt x="6578728" y="437762"/>
                </a:lnTo>
                <a:lnTo>
                  <a:pt x="6581099" y="485774"/>
                </a:lnTo>
                <a:lnTo>
                  <a:pt x="6578728" y="533787"/>
                </a:lnTo>
                <a:lnTo>
                  <a:pt x="6571703" y="580987"/>
                </a:lnTo>
                <a:lnTo>
                  <a:pt x="6560156" y="627055"/>
                </a:lnTo>
                <a:lnTo>
                  <a:pt x="6544218" y="671673"/>
                </a:lnTo>
                <a:lnTo>
                  <a:pt x="6524020" y="714521"/>
                </a:lnTo>
                <a:lnTo>
                  <a:pt x="6499695" y="755283"/>
                </a:lnTo>
                <a:lnTo>
                  <a:pt x="6471374" y="793638"/>
                </a:lnTo>
                <a:lnTo>
                  <a:pt x="6439188" y="829269"/>
                </a:lnTo>
                <a:lnTo>
                  <a:pt x="6403650" y="861539"/>
                </a:lnTo>
                <a:lnTo>
                  <a:pt x="6365394" y="889934"/>
                </a:lnTo>
                <a:lnTo>
                  <a:pt x="6324739" y="914322"/>
                </a:lnTo>
                <a:lnTo>
                  <a:pt x="6282001" y="934572"/>
                </a:lnTo>
                <a:lnTo>
                  <a:pt x="6237500" y="950552"/>
                </a:lnTo>
                <a:lnTo>
                  <a:pt x="6191552" y="962129"/>
                </a:lnTo>
                <a:lnTo>
                  <a:pt x="6144475" y="969172"/>
                </a:lnTo>
                <a:lnTo>
                  <a:pt x="6096587" y="971549"/>
                </a:lnTo>
                <a:close/>
              </a:path>
            </a:pathLst>
          </a:custGeom>
          <a:solidFill>
            <a:srgbClr val="FFB000"/>
          </a:solidFill>
        </p:spPr>
        <p:txBody>
          <a:bodyPr wrap="square" lIns="0" tIns="0" rIns="0" bIns="0" rtlCol="0"/>
          <a:lstStyle/>
          <a:p>
            <a:pPr>
              <a:buClrTx/>
              <a:buFontTx/>
              <a:buNone/>
            </a:pPr>
            <a:endParaRPr sz="900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2" name="object 4"/>
          <p:cNvSpPr txBox="1">
            <a:spLocks/>
          </p:cNvSpPr>
          <p:nvPr/>
        </p:nvSpPr>
        <p:spPr>
          <a:xfrm>
            <a:off x="4933443" y="5351280"/>
            <a:ext cx="6875539" cy="208070"/>
          </a:xfrm>
          <a:prstGeom prst="rect">
            <a:avLst/>
          </a:prstGeom>
        </p:spPr>
        <p:txBody>
          <a:bodyPr vert="horz" wrap="square" lIns="0" tIns="7938" rIns="0" bIns="0" rtlCol="0">
            <a:spAutoFit/>
          </a:bodyPr>
          <a:lstStyle>
            <a:lvl1pPr marL="0">
              <a:defRPr sz="5425" b="1" i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228600">
              <a:defRPr>
                <a:latin typeface="+mn-lt"/>
                <a:ea typeface="+mn-ea"/>
                <a:cs typeface="+mn-cs"/>
              </a:defRPr>
            </a:lvl2pPr>
            <a:lvl3pPr marL="457200">
              <a:defRPr>
                <a:latin typeface="+mn-lt"/>
                <a:ea typeface="+mn-ea"/>
                <a:cs typeface="+mn-cs"/>
              </a:defRPr>
            </a:lvl3pPr>
            <a:lvl4pPr marL="685800">
              <a:defRPr>
                <a:latin typeface="+mn-lt"/>
                <a:ea typeface="+mn-ea"/>
                <a:cs typeface="+mn-cs"/>
              </a:defRPr>
            </a:lvl4pPr>
            <a:lvl5pPr marL="914400">
              <a:defRPr>
                <a:latin typeface="+mn-lt"/>
                <a:ea typeface="+mn-ea"/>
                <a:cs typeface="+mn-cs"/>
              </a:defRPr>
            </a:lvl5pPr>
            <a:lvl6pPr marL="1143000">
              <a:defRPr>
                <a:latin typeface="+mn-lt"/>
                <a:ea typeface="+mn-ea"/>
                <a:cs typeface="+mn-cs"/>
              </a:defRPr>
            </a:lvl6pPr>
            <a:lvl7pPr marL="1371600">
              <a:defRPr>
                <a:latin typeface="+mn-lt"/>
                <a:ea typeface="+mn-ea"/>
                <a:cs typeface="+mn-cs"/>
              </a:defRPr>
            </a:lvl7pPr>
            <a:lvl8pPr marL="1600200">
              <a:defRPr>
                <a:latin typeface="+mn-lt"/>
                <a:ea typeface="+mn-ea"/>
                <a:cs typeface="+mn-cs"/>
              </a:defRPr>
            </a:lvl8pPr>
            <a:lvl9pPr marL="1828800">
              <a:defRPr>
                <a:latin typeface="+mn-lt"/>
                <a:ea typeface="+mn-ea"/>
                <a:cs typeface="+mn-cs"/>
              </a:defRPr>
            </a:lvl9pPr>
          </a:lstStyle>
          <a:p>
            <a:pPr marL="353378" marR="0" lvl="0" indent="0" defTabSz="914400" eaLnBrk="1" fontAlgn="auto" latinLnBrk="0" hangingPunct="1">
              <a:lnSpc>
                <a:spcPct val="100000"/>
              </a:lnSpc>
              <a:spcBef>
                <a:spcPts val="210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Oleh: Retno Dwi Kanesari</a:t>
            </a:r>
            <a:r>
              <a:rPr kumimoji="0" lang="id-ID" sz="13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 Auditor Ahli Pertama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88" y="-133158"/>
            <a:ext cx="1214121" cy="1496011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1004" y="117740"/>
            <a:ext cx="1014525" cy="994216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0919" y="164348"/>
            <a:ext cx="985307" cy="947608"/>
          </a:xfrm>
          <a:prstGeom prst="rect">
            <a:avLst/>
          </a:prstGeom>
        </p:spPr>
      </p:pic>
      <p:pic>
        <p:nvPicPr>
          <p:cNvPr id="18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066" y="1891180"/>
            <a:ext cx="4823377" cy="4196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40" y="2488409"/>
            <a:ext cx="2776003" cy="13554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A4307B9-D2A9-4BC1-B721-9193D9F1A6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" y="5639905"/>
            <a:ext cx="990855" cy="43303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BE4D16E6-7FA4-43CA-AC80-B5467A568E46}"/>
              </a:ext>
            </a:extLst>
          </p:cNvPr>
          <p:cNvGrpSpPr/>
          <p:nvPr/>
        </p:nvGrpSpPr>
        <p:grpSpPr>
          <a:xfrm>
            <a:off x="1210984" y="5563892"/>
            <a:ext cx="1332333" cy="520581"/>
            <a:chOff x="858340" y="760241"/>
            <a:chExt cx="10475320" cy="4535653"/>
          </a:xfrm>
        </p:grpSpPr>
        <p:pic>
          <p:nvPicPr>
            <p:cNvPr id="28" name="Picture 2" descr="Logo BerAKHLAK">
              <a:extLst>
                <a:ext uri="{FF2B5EF4-FFF2-40B4-BE49-F238E27FC236}">
                  <a16:creationId xmlns="" xmlns:a16="http://schemas.microsoft.com/office/drawing/2014/main" id="{033C1D7D-4AB1-4BA4-8320-E67E959909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812"/>
            <a:stretch/>
          </p:blipFill>
          <p:spPr bwMode="auto">
            <a:xfrm>
              <a:off x="1165318" y="1897064"/>
              <a:ext cx="10168342" cy="2560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C175B353-6E78-42D5-BD91-F452393958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28237"/>
            <a:stretch/>
          </p:blipFill>
          <p:spPr>
            <a:xfrm>
              <a:off x="858340" y="760241"/>
              <a:ext cx="9480549" cy="45356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25833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127001"/>
            <a:ext cx="7213601" cy="6612466"/>
          </a:xfrm>
        </p:spPr>
      </p:pic>
      <p:sp>
        <p:nvSpPr>
          <p:cNvPr id="27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5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32" y="5836510"/>
            <a:ext cx="2272750" cy="11097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67" y="6192272"/>
            <a:ext cx="1212714" cy="398219"/>
          </a:xfrm>
          <a:prstGeom prst="rect">
            <a:avLst/>
          </a:prstGeom>
        </p:spPr>
      </p:pic>
      <p:sp>
        <p:nvSpPr>
          <p:cNvPr id="51" name="タイトル 1"/>
          <p:cNvSpPr txBox="1">
            <a:spLocks/>
          </p:cNvSpPr>
          <p:nvPr/>
        </p:nvSpPr>
        <p:spPr bwMode="auto">
          <a:xfrm>
            <a:off x="1103048" y="787533"/>
            <a:ext cx="5586889" cy="251195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Bebas Neue Bold" panose="020B0606020202050201" pitchFamily="34" charset="0"/>
                <a:ea typeface="A-OTF Gothic BBB Pro Medium" panose="020B0400000000000000" pitchFamily="34" charset="-128"/>
                <a:cs typeface="A-OTF Gothic BBB Pro Medium" panose="020B0400000000000000" pitchFamily="34" charset="-128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7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TIPS</a:t>
            </a:r>
            <a:endParaRPr lang="en-US" sz="3600" b="1" spc="75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75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-OTF Gothic BBB Pro Medium" panose="020B0400000000000000" pitchFamily="34" charset="-128"/>
                <a:cs typeface="Arial" panose="020B0604020202020204" pitchFamily="34" charset="0"/>
                <a:sym typeface="Arial"/>
              </a:rPr>
              <a:t>PENGISIAN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75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-OTF Gothic BBB Pro Medium" panose="020B0400000000000000" pitchFamily="34" charset="-128"/>
                <a:cs typeface="Arial" panose="020B0604020202020204" pitchFamily="34" charset="0"/>
                <a:sym typeface="Arial"/>
              </a:rPr>
              <a:t>e-FILING LHKPN</a:t>
            </a:r>
            <a:endParaRPr kumimoji="0" lang="en-US" sz="2400" b="1" i="0" u="none" strike="noStrike" kern="1200" cap="none" spc="75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-OTF Gothic BBB Pro Medium" panose="020B0400000000000000" pitchFamily="34" charset="-128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5281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08"/>
            <a:ext cx="12192000" cy="63781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37480" y="1135380"/>
            <a:ext cx="1173480" cy="71628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4189812" y="1851660"/>
            <a:ext cx="1173480" cy="71628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9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124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6000" y="885800"/>
            <a:ext cx="1173480" cy="716280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AU"/>
          </a:p>
        </p:txBody>
      </p:sp>
      <p:sp>
        <p:nvSpPr>
          <p:cNvPr id="2" name="Right Arrow 1"/>
          <p:cNvSpPr/>
          <p:nvPr/>
        </p:nvSpPr>
        <p:spPr>
          <a:xfrm rot="10800000">
            <a:off x="10147299" y="3256218"/>
            <a:ext cx="419100" cy="3175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430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Arial Rounded MT Bold" panose="020F0704030504030204" pitchFamily="34" charset="0"/>
              </a:rPr>
              <a:t>TAHAPAN PENGISIAN LHKPN</a:t>
            </a:r>
            <a:endParaRPr lang="en-US" dirty="0">
              <a:solidFill>
                <a:schemeClr val="bg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3" name="Graphic 20">
            <a:extLst>
              <a:ext uri="{FF2B5EF4-FFF2-40B4-BE49-F238E27FC236}">
                <a16:creationId xmlns:a16="http://schemas.microsoft.com/office/drawing/2014/main" xmlns="" id="{D41E16DE-E9EA-446E-B0A0-06B094679A70}"/>
              </a:ext>
            </a:extLst>
          </p:cNvPr>
          <p:cNvGrpSpPr/>
          <p:nvPr/>
        </p:nvGrpSpPr>
        <p:grpSpPr>
          <a:xfrm>
            <a:off x="6340337" y="1735999"/>
            <a:ext cx="2162175" cy="2609851"/>
            <a:chOff x="5014912" y="2124075"/>
            <a:chExt cx="2162175" cy="2609850"/>
          </a:xfrm>
          <a:solidFill>
            <a:schemeClr val="bg1"/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2617D4E7-BBEB-425B-9082-DDEA10A5A475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C507C66D-A824-4AED-8D16-E751FDD2366C}"/>
                </a:ext>
              </a:extLst>
            </p:cNvPr>
            <p:cNvSpPr/>
            <p:nvPr/>
          </p:nvSpPr>
          <p:spPr>
            <a:xfrm>
              <a:off x="5762730" y="2119107"/>
              <a:ext cx="361950" cy="1019175"/>
            </a:xfrm>
            <a:custGeom>
              <a:avLst/>
              <a:gdLst>
                <a:gd name="connsiteX0" fmla="*/ 350414 w 361950"/>
                <a:gd name="connsiteY0" fmla="*/ 1013666 h 1019175"/>
                <a:gd name="connsiteX1" fmla="*/ 342794 w 361950"/>
                <a:gd name="connsiteY1" fmla="*/ 278336 h 1019175"/>
                <a:gd name="connsiteX2" fmla="*/ 328507 w 361950"/>
                <a:gd name="connsiteY2" fmla="*/ 146890 h 1019175"/>
                <a:gd name="connsiteX3" fmla="*/ 186584 w 361950"/>
                <a:gd name="connsiteY3" fmla="*/ 14493 h 1019175"/>
                <a:gd name="connsiteX4" fmla="*/ 27517 w 361950"/>
                <a:gd name="connsiteY4" fmla="*/ 144033 h 1019175"/>
                <a:gd name="connsiteX5" fmla="*/ 16087 w 361950"/>
                <a:gd name="connsiteY5" fmla="*/ 997473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0" h="1019175">
                  <a:moveTo>
                    <a:pt x="350414" y="1013666"/>
                  </a:moveTo>
                  <a:cubicBezTo>
                    <a:pt x="351367" y="1009856"/>
                    <a:pt x="341842" y="297386"/>
                    <a:pt x="342794" y="278336"/>
                  </a:cubicBezTo>
                  <a:cubicBezTo>
                    <a:pt x="342794" y="253570"/>
                    <a:pt x="331364" y="159273"/>
                    <a:pt x="328507" y="146890"/>
                  </a:cubicBezTo>
                  <a:cubicBezTo>
                    <a:pt x="319934" y="97360"/>
                    <a:pt x="267547" y="19255"/>
                    <a:pt x="186584" y="14493"/>
                  </a:cubicBez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C8CDF027-2F0D-468E-9904-DE1D7B609B6C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DDBD38D6-8AE8-4819-922C-C64EF3616ED4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6EA574BB-E609-4BEC-9DE4-B5B018072E47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6BB175CD-D082-4151-9D4F-6E7C1BCD93B5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7982055E-0851-4C1C-9D81-82BD1088559B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28D960A9-41CF-4123-895C-6BA327EE11A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4874BBBA-8FB0-4A27-A9EC-140B103A5EE1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1814CDA5-4167-45B9-80F4-73138F6F31F1}"/>
                </a:ext>
              </a:extLst>
            </p:cNvPr>
            <p:cNvSpPr/>
            <p:nvPr/>
          </p:nvSpPr>
          <p:spPr>
            <a:xfrm>
              <a:off x="5010862" y="2967038"/>
              <a:ext cx="1762125" cy="1762125"/>
            </a:xfrm>
            <a:custGeom>
              <a:avLst/>
              <a:gdLst>
                <a:gd name="connsiteX0" fmla="*/ 1148955 w 1762125"/>
                <a:gd name="connsiteY0" fmla="*/ 1041083 h 1762125"/>
                <a:gd name="connsiteX1" fmla="*/ 1145145 w 1762125"/>
                <a:gd name="connsiteY1" fmla="*/ 821055 h 1762125"/>
                <a:gd name="connsiteX2" fmla="*/ 825105 w 1762125"/>
                <a:gd name="connsiteY2" fmla="*/ 582930 h 1762125"/>
                <a:gd name="connsiteX3" fmla="*/ 698423 w 1762125"/>
                <a:gd name="connsiteY3" fmla="*/ 597218 h 1762125"/>
                <a:gd name="connsiteX4" fmla="*/ 667942 w 1762125"/>
                <a:gd name="connsiteY4" fmla="*/ 591503 h 1762125"/>
                <a:gd name="connsiteX5" fmla="*/ 476490 w 1762125"/>
                <a:gd name="connsiteY5" fmla="*/ 417195 h 1762125"/>
                <a:gd name="connsiteX6" fmla="*/ 406005 w 1762125"/>
                <a:gd name="connsiteY6" fmla="*/ 356235 h 1762125"/>
                <a:gd name="connsiteX7" fmla="*/ 61200 w 1762125"/>
                <a:gd name="connsiteY7" fmla="*/ 377190 h 1762125"/>
                <a:gd name="connsiteX8" fmla="*/ 93585 w 1762125"/>
                <a:gd name="connsiteY8" fmla="*/ 561975 h 1762125"/>
                <a:gd name="connsiteX9" fmla="*/ 557453 w 1762125"/>
                <a:gd name="connsiteY9" fmla="*/ 1050608 h 1762125"/>
                <a:gd name="connsiteX10" fmla="*/ 643178 w 1762125"/>
                <a:gd name="connsiteY10" fmla="*/ 1133475 h 1762125"/>
                <a:gd name="connsiteX11" fmla="*/ 664133 w 1762125"/>
                <a:gd name="connsiteY11" fmla="*/ 1181100 h 1762125"/>
                <a:gd name="connsiteX12" fmla="*/ 672705 w 1762125"/>
                <a:gd name="connsiteY12" fmla="*/ 1703070 h 1762125"/>
                <a:gd name="connsiteX13" fmla="*/ 726998 w 1762125"/>
                <a:gd name="connsiteY13" fmla="*/ 1753553 h 1762125"/>
                <a:gd name="connsiteX14" fmla="*/ 1479472 w 1762125"/>
                <a:gd name="connsiteY14" fmla="*/ 1755457 h 1762125"/>
                <a:gd name="connsiteX15" fmla="*/ 1526145 w 1762125"/>
                <a:gd name="connsiteY15" fmla="*/ 1708785 h 1762125"/>
                <a:gd name="connsiteX16" fmla="*/ 1517572 w 1762125"/>
                <a:gd name="connsiteY16" fmla="*/ 1161098 h 1762125"/>
                <a:gd name="connsiteX17" fmla="*/ 1548053 w 1762125"/>
                <a:gd name="connsiteY17" fmla="*/ 1106805 h 1762125"/>
                <a:gd name="connsiteX18" fmla="*/ 1724265 w 1762125"/>
                <a:gd name="connsiteY18" fmla="*/ 876300 h 1762125"/>
                <a:gd name="connsiteX19" fmla="*/ 1739505 w 1762125"/>
                <a:gd name="connsiteY19" fmla="*/ 793433 h 1762125"/>
                <a:gd name="connsiteX20" fmla="*/ 1752840 w 1762125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2125" h="1762125">
                  <a:moveTo>
                    <a:pt x="1148955" y="1041083"/>
                  </a:moveTo>
                  <a:cubicBezTo>
                    <a:pt x="1170863" y="963930"/>
                    <a:pt x="1177530" y="899160"/>
                    <a:pt x="1145145" y="821055"/>
                  </a:cubicBezTo>
                  <a:cubicBezTo>
                    <a:pt x="1086090" y="680085"/>
                    <a:pt x="975600" y="605790"/>
                    <a:pt x="825105" y="582930"/>
                  </a:cubicBezTo>
                  <a:cubicBezTo>
                    <a:pt x="784148" y="584835"/>
                    <a:pt x="736523" y="585788"/>
                    <a:pt x="698423" y="597218"/>
                  </a:cubicBezTo>
                  <a:cubicBezTo>
                    <a:pt x="685088" y="601028"/>
                    <a:pt x="674610" y="597218"/>
                    <a:pt x="667942" y="591503"/>
                  </a:cubicBezTo>
                  <a:cubicBezTo>
                    <a:pt x="615555" y="546735"/>
                    <a:pt x="511732" y="449580"/>
                    <a:pt x="476490" y="417195"/>
                  </a:cubicBezTo>
                  <a:cubicBezTo>
                    <a:pt x="440295" y="384810"/>
                    <a:pt x="419340" y="362903"/>
                    <a:pt x="406005" y="356235"/>
                  </a:cubicBezTo>
                  <a:cubicBezTo>
                    <a:pt x="293610" y="297180"/>
                    <a:pt x="145972" y="276225"/>
                    <a:pt x="61200" y="377190"/>
                  </a:cubicBezTo>
                  <a:cubicBezTo>
                    <a:pt x="20242" y="426720"/>
                    <a:pt x="-33098" y="435292"/>
                    <a:pt x="93585" y="561975"/>
                  </a:cubicBezTo>
                  <a:cubicBezTo>
                    <a:pt x="117397" y="585788"/>
                    <a:pt x="487920" y="938213"/>
                    <a:pt x="557453" y="1050608"/>
                  </a:cubicBezTo>
                  <a:cubicBezTo>
                    <a:pt x="568883" y="1069658"/>
                    <a:pt x="623175" y="1121093"/>
                    <a:pt x="643178" y="1133475"/>
                  </a:cubicBezTo>
                  <a:cubicBezTo>
                    <a:pt x="653655" y="1140143"/>
                    <a:pt x="664133" y="1161098"/>
                    <a:pt x="664133" y="1181100"/>
                  </a:cubicBezTo>
                  <a:cubicBezTo>
                    <a:pt x="659370" y="1352550"/>
                    <a:pt x="665085" y="1530668"/>
                    <a:pt x="672705" y="1703070"/>
                  </a:cubicBezTo>
                  <a:cubicBezTo>
                    <a:pt x="674610" y="1744028"/>
                    <a:pt x="683183" y="1753553"/>
                    <a:pt x="726998" y="1753553"/>
                  </a:cubicBezTo>
                  <a:cubicBezTo>
                    <a:pt x="974648" y="1751648"/>
                    <a:pt x="1231822" y="1757363"/>
                    <a:pt x="1479472" y="1755457"/>
                  </a:cubicBezTo>
                  <a:cubicBezTo>
                    <a:pt x="1521383" y="1755457"/>
                    <a:pt x="1526145" y="1749743"/>
                    <a:pt x="1526145" y="1708785"/>
                  </a:cubicBezTo>
                  <a:cubicBezTo>
                    <a:pt x="1524240" y="1528763"/>
                    <a:pt x="1515668" y="1342073"/>
                    <a:pt x="1517572" y="1161098"/>
                  </a:cubicBezTo>
                  <a:cubicBezTo>
                    <a:pt x="1517572" y="1135380"/>
                    <a:pt x="1526145" y="1121093"/>
                    <a:pt x="1548053" y="1106805"/>
                  </a:cubicBezTo>
                  <a:cubicBezTo>
                    <a:pt x="1635683" y="1047750"/>
                    <a:pt x="1691880" y="977265"/>
                    <a:pt x="1724265" y="876300"/>
                  </a:cubicBezTo>
                  <a:cubicBezTo>
                    <a:pt x="1732838" y="848678"/>
                    <a:pt x="1738553" y="822008"/>
                    <a:pt x="1739505" y="793433"/>
                  </a:cubicBezTo>
                  <a:cubicBezTo>
                    <a:pt x="1748078" y="541972"/>
                    <a:pt x="1753793" y="287655"/>
                    <a:pt x="1752840" y="14288"/>
                  </a:cubicBezTo>
                </a:path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D18510AF-A86B-4ED7-AA2F-398ABA9B137C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A67B4E9C-21D3-4310-9174-FB1B27554050}"/>
                </a:ext>
              </a:extLst>
            </p:cNvPr>
            <p:cNvSpPr/>
            <p:nvPr/>
          </p:nvSpPr>
          <p:spPr>
            <a:xfrm>
              <a:off x="5257635" y="2328102"/>
              <a:ext cx="533400" cy="1019175"/>
            </a:xfrm>
            <a:custGeom>
              <a:avLst/>
              <a:gdLst>
                <a:gd name="connsiteX0" fmla="*/ 519277 w 533400"/>
                <a:gd name="connsiteY0" fmla="*/ 797050 h 1019175"/>
                <a:gd name="connsiteX1" fmla="*/ 326872 w 533400"/>
                <a:gd name="connsiteY1" fmla="*/ 111250 h 1019175"/>
                <a:gd name="connsiteX2" fmla="*/ 249719 w 533400"/>
                <a:gd name="connsiteY2" fmla="*/ 40765 h 1019175"/>
                <a:gd name="connsiteX3" fmla="*/ 83984 w 533400"/>
                <a:gd name="connsiteY3" fmla="*/ 37908 h 1019175"/>
                <a:gd name="connsiteX4" fmla="*/ 18262 w 533400"/>
                <a:gd name="connsiteY4" fmla="*/ 199833 h 1019175"/>
                <a:gd name="connsiteX5" fmla="*/ 200189 w 533400"/>
                <a:gd name="connsiteY5" fmla="*/ 1010410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101917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94474" y="990408"/>
                    <a:pt x="200189" y="1010410"/>
                  </a:cubicBezTo>
                </a:path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3B60B9F2-C8D0-4CBA-8C5E-B08F94A89200}"/>
                </a:ext>
              </a:extLst>
            </p:cNvPr>
            <p:cNvSpPr/>
            <p:nvPr/>
          </p:nvSpPr>
          <p:spPr>
            <a:xfrm>
              <a:off x="6097904" y="2704148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8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close/>
                </a:path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EA566CEE-254A-46D6-B914-4F551A936907}"/>
                </a:ext>
              </a:extLst>
            </p:cNvPr>
            <p:cNvSpPr/>
            <p:nvPr/>
          </p:nvSpPr>
          <p:spPr>
            <a:xfrm>
              <a:off x="6428422" y="2751773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close/>
                </a:path>
              </a:pathLst>
            </a:custGeom>
            <a:grpFill/>
            <a:ln w="317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3A03FE5F-47B2-4685-8706-DF5EB4278341}"/>
              </a:ext>
            </a:extLst>
          </p:cNvPr>
          <p:cNvGrpSpPr/>
          <p:nvPr/>
        </p:nvGrpSpPr>
        <p:grpSpPr>
          <a:xfrm>
            <a:off x="4005218" y="1736747"/>
            <a:ext cx="1514639" cy="2609103"/>
            <a:chOff x="6971773" y="3515634"/>
            <a:chExt cx="1514639" cy="26091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41300C6E-F162-4B7B-BF83-CBB53E1A8E2D}"/>
                </a:ext>
              </a:extLst>
            </p:cNvPr>
            <p:cNvSpPr/>
            <p:nvPr/>
          </p:nvSpPr>
          <p:spPr>
            <a:xfrm>
              <a:off x="7476868" y="3515634"/>
              <a:ext cx="200025" cy="1009650"/>
            </a:xfrm>
            <a:custGeom>
              <a:avLst/>
              <a:gdLst>
                <a:gd name="connsiteX0" fmla="*/ 186584 w 200025"/>
                <a:gd name="connsiteY0" fmla="*/ 14493 h 1009650"/>
                <a:gd name="connsiteX1" fmla="*/ 27517 w 200025"/>
                <a:gd name="connsiteY1" fmla="*/ 144033 h 1009650"/>
                <a:gd name="connsiteX2" fmla="*/ 16087 w 200025"/>
                <a:gd name="connsiteY2" fmla="*/ 997473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1009650">
                  <a:moveTo>
                    <a:pt x="186584" y="14493"/>
                  </a:move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317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A2573B62-D044-4173-AE29-3592C761972D}"/>
                </a:ext>
              </a:extLst>
            </p:cNvPr>
            <p:cNvSpPr/>
            <p:nvPr/>
          </p:nvSpPr>
          <p:spPr>
            <a:xfrm>
              <a:off x="7649164" y="3515840"/>
              <a:ext cx="190500" cy="1019175"/>
            </a:xfrm>
            <a:custGeom>
              <a:avLst/>
              <a:gdLst>
                <a:gd name="connsiteX0" fmla="*/ 178118 w 190500"/>
                <a:gd name="connsiteY0" fmla="*/ 1013460 h 1019175"/>
                <a:gd name="connsiteX1" fmla="*/ 170498 w 190500"/>
                <a:gd name="connsiteY1" fmla="*/ 278130 h 1019175"/>
                <a:gd name="connsiteX2" fmla="*/ 156210 w 190500"/>
                <a:gd name="connsiteY2" fmla="*/ 146685 h 1019175"/>
                <a:gd name="connsiteX3" fmla="*/ 14288 w 190500"/>
                <a:gd name="connsiteY3" fmla="*/ 14288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019175">
                  <a:moveTo>
                    <a:pt x="178118" y="1013460"/>
                  </a:moveTo>
                  <a:cubicBezTo>
                    <a:pt x="179070" y="1009650"/>
                    <a:pt x="169545" y="297180"/>
                    <a:pt x="170498" y="278130"/>
                  </a:cubicBezTo>
                  <a:cubicBezTo>
                    <a:pt x="170498" y="253365"/>
                    <a:pt x="159068" y="159068"/>
                    <a:pt x="156210" y="146685"/>
                  </a:cubicBezTo>
                  <a:cubicBezTo>
                    <a:pt x="147638" y="97155"/>
                    <a:pt x="95250" y="19050"/>
                    <a:pt x="14288" y="14288"/>
                  </a:cubicBezTo>
                </a:path>
              </a:pathLst>
            </a:custGeom>
            <a:noFill/>
            <a:ln w="317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F497239-20BB-47B8-AA2F-DACE69AA0B9A}"/>
                </a:ext>
              </a:extLst>
            </p:cNvPr>
            <p:cNvSpPr/>
            <p:nvPr/>
          </p:nvSpPr>
          <p:spPr>
            <a:xfrm>
              <a:off x="6971773" y="3725582"/>
              <a:ext cx="533400" cy="847725"/>
            </a:xfrm>
            <a:custGeom>
              <a:avLst/>
              <a:gdLst>
                <a:gd name="connsiteX0" fmla="*/ 519277 w 533400"/>
                <a:gd name="connsiteY0" fmla="*/ 797050 h 847725"/>
                <a:gd name="connsiteX1" fmla="*/ 326872 w 533400"/>
                <a:gd name="connsiteY1" fmla="*/ 111250 h 847725"/>
                <a:gd name="connsiteX2" fmla="*/ 249719 w 533400"/>
                <a:gd name="connsiteY2" fmla="*/ 40765 h 847725"/>
                <a:gd name="connsiteX3" fmla="*/ 83984 w 533400"/>
                <a:gd name="connsiteY3" fmla="*/ 37908 h 847725"/>
                <a:gd name="connsiteX4" fmla="*/ 18262 w 533400"/>
                <a:gd name="connsiteY4" fmla="*/ 199833 h 847725"/>
                <a:gd name="connsiteX5" fmla="*/ 160184 w 533400"/>
                <a:gd name="connsiteY5" fmla="*/ 839913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84772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54469" y="819910"/>
                    <a:pt x="160184" y="839913"/>
                  </a:cubicBezTo>
                </a:path>
              </a:pathLst>
            </a:custGeom>
            <a:noFill/>
            <a:ln w="317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B1DC0BEF-29D6-433F-9367-C521CCAACA01}"/>
                </a:ext>
              </a:extLst>
            </p:cNvPr>
            <p:cNvSpPr/>
            <p:nvPr/>
          </p:nvSpPr>
          <p:spPr>
            <a:xfrm>
              <a:off x="7810137" y="4106390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317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31A44893-EFC5-473E-8191-275FEE1C3D5C}"/>
                </a:ext>
              </a:extLst>
            </p:cNvPr>
            <p:cNvSpPr/>
            <p:nvPr/>
          </p:nvSpPr>
          <p:spPr>
            <a:xfrm>
              <a:off x="8143512" y="4154015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317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F38CF1FA-855D-470F-9CBD-413BEC06860B}"/>
                </a:ext>
              </a:extLst>
            </p:cNvPr>
            <p:cNvSpPr/>
            <p:nvPr/>
          </p:nvSpPr>
          <p:spPr>
            <a:xfrm>
              <a:off x="7186250" y="4922682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317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C215EA69-63DB-4909-B44B-6280EDB52E49}"/>
                </a:ext>
              </a:extLst>
            </p:cNvPr>
            <p:cNvSpPr/>
            <p:nvPr/>
          </p:nvSpPr>
          <p:spPr>
            <a:xfrm>
              <a:off x="6980670" y="4362612"/>
              <a:ext cx="1504950" cy="1762125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2 h 1762125"/>
                <a:gd name="connsiteX6" fmla="*/ 42702 w 1504950"/>
                <a:gd name="connsiteY6" fmla="*/ 402907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3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2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2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2"/>
                  </a:cubicBezTo>
                  <a:cubicBezTo>
                    <a:pt x="65562" y="322898"/>
                    <a:pt x="55084" y="362903"/>
                    <a:pt x="42702" y="402907"/>
                  </a:cubicBezTo>
                  <a:cubicBezTo>
                    <a:pt x="34129" y="432435"/>
                    <a:pt x="22699" y="511493"/>
                    <a:pt x="15079" y="560070"/>
                  </a:cubicBezTo>
                  <a:cubicBezTo>
                    <a:pt x="12222" y="583882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8"/>
                    <a:pt x="425607" y="1753553"/>
                    <a:pt x="469422" y="1753553"/>
                  </a:cubicBezTo>
                  <a:cubicBezTo>
                    <a:pt x="717072" y="1751647"/>
                    <a:pt x="974247" y="1757362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2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7"/>
                    <a:pt x="1481929" y="793432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317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aphic 1">
            <a:extLst>
              <a:ext uri="{FF2B5EF4-FFF2-40B4-BE49-F238E27FC236}">
                <a16:creationId xmlns:a16="http://schemas.microsoft.com/office/drawing/2014/main" xmlns="" id="{0690B4A5-3E86-42B9-9927-B9A8270C8F1E}"/>
              </a:ext>
            </a:extLst>
          </p:cNvPr>
          <p:cNvGrpSpPr/>
          <p:nvPr/>
        </p:nvGrpSpPr>
        <p:grpSpPr>
          <a:xfrm>
            <a:off x="1101145" y="1657895"/>
            <a:ext cx="1776412" cy="2687955"/>
            <a:chOff x="6081713" y="3426067"/>
            <a:chExt cx="1776412" cy="26879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7176558-3136-4E65-A12E-B6850B6515F2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9CCD8C79-AEBB-4240-AAD3-E1884CF838F9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74ABD235-FEC7-4305-9ADD-890498BCBC0F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E98E4D0C-6836-4FD5-B56D-578CF6817371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5116493-8920-4E53-A67C-FEDE823B0683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37772CF7-45F6-430E-92A3-08FCEDC1762D}"/>
                </a:ext>
              </a:extLst>
            </p:cNvPr>
            <p:cNvSpPr/>
            <p:nvPr/>
          </p:nvSpPr>
          <p:spPr>
            <a:xfrm>
              <a:off x="6529011" y="3493633"/>
              <a:ext cx="337968" cy="1054630"/>
            </a:xfrm>
            <a:custGeom>
              <a:avLst/>
              <a:gdLst>
                <a:gd name="connsiteX0" fmla="*/ 352188 w 361950"/>
                <a:gd name="connsiteY0" fmla="*/ 961278 h 1123950"/>
                <a:gd name="connsiteX1" fmla="*/ 343616 w 361950"/>
                <a:gd name="connsiteY1" fmla="*/ 277383 h 1123950"/>
                <a:gd name="connsiteX2" fmla="*/ 329328 w 361950"/>
                <a:gd name="connsiteY2" fmla="*/ 145938 h 1123950"/>
                <a:gd name="connsiteX3" fmla="*/ 188358 w 361950"/>
                <a:gd name="connsiteY3" fmla="*/ 14493 h 1123950"/>
                <a:gd name="connsiteX4" fmla="*/ 29291 w 361950"/>
                <a:gd name="connsiteY4" fmla="*/ 144033 h 1123950"/>
                <a:gd name="connsiteX5" fmla="*/ 15956 w 361950"/>
                <a:gd name="connsiteY5" fmla="*/ 1113678 h 1123950"/>
                <a:gd name="connsiteX0" fmla="*/ 337901 w 337968"/>
                <a:gd name="connsiteY0" fmla="*/ 946991 h 1054630"/>
                <a:gd name="connsiteX1" fmla="*/ 329329 w 337968"/>
                <a:gd name="connsiteY1" fmla="*/ 263096 h 1054630"/>
                <a:gd name="connsiteX2" fmla="*/ 315041 w 337968"/>
                <a:gd name="connsiteY2" fmla="*/ 131651 h 1054630"/>
                <a:gd name="connsiteX3" fmla="*/ 174071 w 337968"/>
                <a:gd name="connsiteY3" fmla="*/ 206 h 1054630"/>
                <a:gd name="connsiteX4" fmla="*/ 15004 w 337968"/>
                <a:gd name="connsiteY4" fmla="*/ 129746 h 1054630"/>
                <a:gd name="connsiteX5" fmla="*/ 1669 w 337968"/>
                <a:gd name="connsiteY5" fmla="*/ 1054630 h 105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968" h="1054630">
                  <a:moveTo>
                    <a:pt x="337901" y="946991"/>
                  </a:moveTo>
                  <a:cubicBezTo>
                    <a:pt x="338854" y="943181"/>
                    <a:pt x="329329" y="283099"/>
                    <a:pt x="329329" y="263096"/>
                  </a:cubicBezTo>
                  <a:cubicBezTo>
                    <a:pt x="329329" y="238331"/>
                    <a:pt x="317899" y="144033"/>
                    <a:pt x="315041" y="131651"/>
                  </a:cubicBezTo>
                  <a:cubicBezTo>
                    <a:pt x="307421" y="83073"/>
                    <a:pt x="255034" y="4968"/>
                    <a:pt x="174071" y="206"/>
                  </a:cubicBezTo>
                  <a:cubicBezTo>
                    <a:pt x="88346" y="-4557"/>
                    <a:pt x="18814" y="74501"/>
                    <a:pt x="15004" y="129746"/>
                  </a:cubicBezTo>
                  <a:cubicBezTo>
                    <a:pt x="15004" y="130698"/>
                    <a:pt x="-5951" y="500275"/>
                    <a:pt x="1669" y="1054630"/>
                  </a:cubicBezTo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 dirty="0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D4896D2F-F6F1-45F1-B421-91299F27C007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ECEA35B2-C383-4085-AFD4-46801B2CDFA5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95A3DF3-89DA-4BE9-842A-46B1AFD6BBFD}"/>
                </a:ext>
              </a:extLst>
            </p:cNvPr>
            <p:cNvSpPr/>
            <p:nvPr/>
          </p:nvSpPr>
          <p:spPr>
            <a:xfrm>
              <a:off x="6854190" y="4090912"/>
              <a:ext cx="342900" cy="523875"/>
            </a:xfrm>
            <a:custGeom>
              <a:avLst/>
              <a:gdLst>
                <a:gd name="connsiteX0" fmla="*/ 14288 w 342900"/>
                <a:gd name="connsiteY0" fmla="*/ 464820 h 523875"/>
                <a:gd name="connsiteX1" fmla="*/ 14288 w 342900"/>
                <a:gd name="connsiteY1" fmla="*/ 175260 h 523875"/>
                <a:gd name="connsiteX2" fmla="*/ 175260 w 342900"/>
                <a:gd name="connsiteY2" fmla="*/ 14288 h 523875"/>
                <a:gd name="connsiteX3" fmla="*/ 175260 w 342900"/>
                <a:gd name="connsiteY3" fmla="*/ 14288 h 523875"/>
                <a:gd name="connsiteX4" fmla="*/ 336233 w 342900"/>
                <a:gd name="connsiteY4" fmla="*/ 175260 h 523875"/>
                <a:gd name="connsiteX5" fmla="*/ 336233 w 342900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523875">
                  <a:moveTo>
                    <a:pt x="14288" y="464820"/>
                  </a:move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516255"/>
                  </a:lnTo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4DB0CC7A-6B6A-4963-8602-B41F7B4C3E6F}"/>
                </a:ext>
              </a:extLst>
            </p:cNvPr>
            <p:cNvSpPr/>
            <p:nvPr/>
          </p:nvSpPr>
          <p:spPr>
            <a:xfrm>
              <a:off x="7181850" y="4095674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657B0B67-44A0-485A-A876-DCCBC9494264}"/>
                </a:ext>
              </a:extLst>
            </p:cNvPr>
            <p:cNvSpPr/>
            <p:nvPr/>
          </p:nvSpPr>
          <p:spPr>
            <a:xfrm>
              <a:off x="7515225" y="4143299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A9DD39FD-44FC-462E-B96A-F88322F4A7A0}"/>
                </a:ext>
              </a:extLst>
            </p:cNvPr>
            <p:cNvSpPr/>
            <p:nvPr/>
          </p:nvSpPr>
          <p:spPr>
            <a:xfrm>
              <a:off x="6557963" y="4911967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AA4BD8B8-B429-456F-8F03-4F78217C27A2}"/>
                </a:ext>
              </a:extLst>
            </p:cNvPr>
            <p:cNvSpPr/>
            <p:nvPr/>
          </p:nvSpPr>
          <p:spPr>
            <a:xfrm>
              <a:off x="6352383" y="4351896"/>
              <a:ext cx="1504950" cy="1762125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3 h 1762125"/>
                <a:gd name="connsiteX6" fmla="*/ 42702 w 1504950"/>
                <a:gd name="connsiteY6" fmla="*/ 402908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2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3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3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3"/>
                  </a:cubicBezTo>
                  <a:cubicBezTo>
                    <a:pt x="65562" y="322898"/>
                    <a:pt x="55084" y="362903"/>
                    <a:pt x="42702" y="402908"/>
                  </a:cubicBezTo>
                  <a:cubicBezTo>
                    <a:pt x="34129" y="432435"/>
                    <a:pt x="22699" y="511492"/>
                    <a:pt x="15079" y="560070"/>
                  </a:cubicBezTo>
                  <a:cubicBezTo>
                    <a:pt x="12222" y="583883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7"/>
                    <a:pt x="425607" y="1753552"/>
                    <a:pt x="469422" y="1753552"/>
                  </a:cubicBezTo>
                  <a:cubicBezTo>
                    <a:pt x="717072" y="1751648"/>
                    <a:pt x="974247" y="1757363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3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8"/>
                    <a:pt x="1481929" y="793433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317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" name="Graphic 73">
            <a:extLst>
              <a:ext uri="{FF2B5EF4-FFF2-40B4-BE49-F238E27FC236}">
                <a16:creationId xmlns:a16="http://schemas.microsoft.com/office/drawing/2014/main" xmlns="" id="{3EC061C3-AD88-40DF-AF00-B80ECE281C70}"/>
              </a:ext>
            </a:extLst>
          </p:cNvPr>
          <p:cNvGrpSpPr/>
          <p:nvPr/>
        </p:nvGrpSpPr>
        <p:grpSpPr>
          <a:xfrm>
            <a:off x="9051609" y="1726475"/>
            <a:ext cx="1771651" cy="2619375"/>
            <a:chOff x="5210175" y="2119312"/>
            <a:chExt cx="1771650" cy="2619375"/>
          </a:xfrm>
          <a:solidFill>
            <a:schemeClr val="bg1"/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75CECF9D-4133-4D88-B76E-D9A62BFB1903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E6C1E551-D67E-4F5D-BEA0-250A4DA3E137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BDB3B0A5-67AF-4646-9AD4-51D0FE885F1A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5CD70577-4A3E-4921-B6AC-2BC38561D2E9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D9162DDE-88FB-4ABB-873E-4DFCD127E8F1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DF295B7A-D7CB-46BE-B85F-4F07666474D4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EBE5DB60-D28E-4A06-84CB-0260DC1DE732}"/>
                </a:ext>
              </a:extLst>
            </p:cNvPr>
            <p:cNvSpPr/>
            <p:nvPr/>
          </p:nvSpPr>
          <p:spPr>
            <a:xfrm>
              <a:off x="5466558" y="2539892"/>
              <a:ext cx="1495425" cy="2190750"/>
            </a:xfrm>
            <a:custGeom>
              <a:avLst/>
              <a:gdLst>
                <a:gd name="connsiteX0" fmla="*/ 623727 w 1495425"/>
                <a:gd name="connsiteY0" fmla="*/ 1020553 h 2190750"/>
                <a:gd name="connsiteX1" fmla="*/ 668494 w 1495425"/>
                <a:gd name="connsiteY1" fmla="*/ 997693 h 2190750"/>
                <a:gd name="connsiteX2" fmla="*/ 758029 w 1495425"/>
                <a:gd name="connsiteY2" fmla="*/ 961498 h 2190750"/>
                <a:gd name="connsiteX3" fmla="*/ 862804 w 1495425"/>
                <a:gd name="connsiteY3" fmla="*/ 694798 h 2190750"/>
                <a:gd name="connsiteX4" fmla="*/ 237012 w 1495425"/>
                <a:gd name="connsiteY4" fmla="*/ 612883 h 2190750"/>
                <a:gd name="connsiteX5" fmla="*/ 77944 w 1495425"/>
                <a:gd name="connsiteY5" fmla="*/ 709085 h 2190750"/>
                <a:gd name="connsiteX6" fmla="*/ 42702 w 1495425"/>
                <a:gd name="connsiteY6" fmla="*/ 829100 h 2190750"/>
                <a:gd name="connsiteX7" fmla="*/ 15079 w 1495425"/>
                <a:gd name="connsiteY7" fmla="*/ 986263 h 2190750"/>
                <a:gd name="connsiteX8" fmla="*/ 31272 w 1495425"/>
                <a:gd name="connsiteY8" fmla="*/ 1053890 h 2190750"/>
                <a:gd name="connsiteX9" fmla="*/ 299877 w 1495425"/>
                <a:gd name="connsiteY9" fmla="*/ 1476800 h 2190750"/>
                <a:gd name="connsiteX10" fmla="*/ 385602 w 1495425"/>
                <a:gd name="connsiteY10" fmla="*/ 1559668 h 2190750"/>
                <a:gd name="connsiteX11" fmla="*/ 406557 w 1495425"/>
                <a:gd name="connsiteY11" fmla="*/ 1607293 h 2190750"/>
                <a:gd name="connsiteX12" fmla="*/ 415129 w 1495425"/>
                <a:gd name="connsiteY12" fmla="*/ 2129263 h 2190750"/>
                <a:gd name="connsiteX13" fmla="*/ 469422 w 1495425"/>
                <a:gd name="connsiteY13" fmla="*/ 2179745 h 2190750"/>
                <a:gd name="connsiteX14" fmla="*/ 1221897 w 1495425"/>
                <a:gd name="connsiteY14" fmla="*/ 2181650 h 2190750"/>
                <a:gd name="connsiteX15" fmla="*/ 1268569 w 1495425"/>
                <a:gd name="connsiteY15" fmla="*/ 2134978 h 2190750"/>
                <a:gd name="connsiteX16" fmla="*/ 1259997 w 1495425"/>
                <a:gd name="connsiteY16" fmla="*/ 1587290 h 2190750"/>
                <a:gd name="connsiteX17" fmla="*/ 1290477 w 1495425"/>
                <a:gd name="connsiteY17" fmla="*/ 1532998 h 2190750"/>
                <a:gd name="connsiteX18" fmla="*/ 1466689 w 1495425"/>
                <a:gd name="connsiteY18" fmla="*/ 1302493 h 2190750"/>
                <a:gd name="connsiteX19" fmla="*/ 1481929 w 1495425"/>
                <a:gd name="connsiteY19" fmla="*/ 1219625 h 2190750"/>
                <a:gd name="connsiteX20" fmla="*/ 1478119 w 1495425"/>
                <a:gd name="connsiteY20" fmla="*/ 139490 h 2190750"/>
                <a:gd name="connsiteX21" fmla="*/ 1416207 w 1495425"/>
                <a:gd name="connsiteY21" fmla="*/ 34715 h 2190750"/>
                <a:gd name="connsiteX22" fmla="*/ 1286667 w 1495425"/>
                <a:gd name="connsiteY22" fmla="*/ 31858 h 2190750"/>
                <a:gd name="connsiteX23" fmla="*/ 1244757 w 1495425"/>
                <a:gd name="connsiteY23" fmla="*/ 77578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5425" h="2190750">
                  <a:moveTo>
                    <a:pt x="623727" y="1020553"/>
                  </a:moveTo>
                  <a:cubicBezTo>
                    <a:pt x="636109" y="1008170"/>
                    <a:pt x="651349" y="1001503"/>
                    <a:pt x="668494" y="997693"/>
                  </a:cubicBezTo>
                  <a:cubicBezTo>
                    <a:pt x="700879" y="991025"/>
                    <a:pt x="731359" y="979595"/>
                    <a:pt x="758029" y="961498"/>
                  </a:cubicBezTo>
                  <a:cubicBezTo>
                    <a:pt x="834229" y="910063"/>
                    <a:pt x="859947" y="788143"/>
                    <a:pt x="862804" y="694798"/>
                  </a:cubicBezTo>
                  <a:cubicBezTo>
                    <a:pt x="863757" y="678605"/>
                    <a:pt x="321784" y="616693"/>
                    <a:pt x="237012" y="612883"/>
                  </a:cubicBezTo>
                  <a:cubicBezTo>
                    <a:pt x="166527" y="609073"/>
                    <a:pt x="98899" y="643363"/>
                    <a:pt x="77944" y="709085"/>
                  </a:cubicBezTo>
                  <a:cubicBezTo>
                    <a:pt x="65562" y="749090"/>
                    <a:pt x="55084" y="789095"/>
                    <a:pt x="42702" y="829100"/>
                  </a:cubicBezTo>
                  <a:cubicBezTo>
                    <a:pt x="34129" y="858628"/>
                    <a:pt x="22699" y="937685"/>
                    <a:pt x="15079" y="986263"/>
                  </a:cubicBezTo>
                  <a:cubicBezTo>
                    <a:pt x="12222" y="1010075"/>
                    <a:pt x="16984" y="1033888"/>
                    <a:pt x="31272" y="1053890"/>
                  </a:cubicBezTo>
                  <a:cubicBezTo>
                    <a:pt x="89374" y="1138663"/>
                    <a:pt x="240822" y="1380598"/>
                    <a:pt x="299877" y="1476800"/>
                  </a:cubicBezTo>
                  <a:cubicBezTo>
                    <a:pt x="311307" y="1495850"/>
                    <a:pt x="365599" y="1547285"/>
                    <a:pt x="385602" y="1559668"/>
                  </a:cubicBezTo>
                  <a:cubicBezTo>
                    <a:pt x="396079" y="1566335"/>
                    <a:pt x="406557" y="1587290"/>
                    <a:pt x="406557" y="1607293"/>
                  </a:cubicBezTo>
                  <a:cubicBezTo>
                    <a:pt x="401794" y="1778743"/>
                    <a:pt x="407509" y="1956860"/>
                    <a:pt x="415129" y="2129263"/>
                  </a:cubicBezTo>
                  <a:cubicBezTo>
                    <a:pt x="417034" y="2170220"/>
                    <a:pt x="425607" y="2179745"/>
                    <a:pt x="469422" y="2179745"/>
                  </a:cubicBezTo>
                  <a:cubicBezTo>
                    <a:pt x="717072" y="2177840"/>
                    <a:pt x="974247" y="2183555"/>
                    <a:pt x="1221897" y="2181650"/>
                  </a:cubicBezTo>
                  <a:cubicBezTo>
                    <a:pt x="1263807" y="2181650"/>
                    <a:pt x="1268569" y="2175935"/>
                    <a:pt x="1268569" y="2134978"/>
                  </a:cubicBezTo>
                  <a:cubicBezTo>
                    <a:pt x="1266664" y="1954955"/>
                    <a:pt x="1258092" y="1768265"/>
                    <a:pt x="1259997" y="1587290"/>
                  </a:cubicBezTo>
                  <a:cubicBezTo>
                    <a:pt x="1259997" y="1561573"/>
                    <a:pt x="1268569" y="1547285"/>
                    <a:pt x="1290477" y="1532998"/>
                  </a:cubicBezTo>
                  <a:cubicBezTo>
                    <a:pt x="1378107" y="1473943"/>
                    <a:pt x="1434304" y="1403458"/>
                    <a:pt x="1466689" y="1302493"/>
                  </a:cubicBezTo>
                  <a:cubicBezTo>
                    <a:pt x="1475262" y="1274870"/>
                    <a:pt x="1480977" y="1248200"/>
                    <a:pt x="1481929" y="1219625"/>
                  </a:cubicBezTo>
                  <a:cubicBezTo>
                    <a:pt x="1490502" y="968165"/>
                    <a:pt x="1478119" y="139490"/>
                    <a:pt x="1478119" y="139490"/>
                  </a:cubicBezTo>
                  <a:cubicBezTo>
                    <a:pt x="1478119" y="90913"/>
                    <a:pt x="1455259" y="54718"/>
                    <a:pt x="1416207" y="34715"/>
                  </a:cubicBezTo>
                  <a:cubicBezTo>
                    <a:pt x="1379059" y="14713"/>
                    <a:pt x="1323814" y="2330"/>
                    <a:pt x="1286667" y="31858"/>
                  </a:cubicBezTo>
                  <a:cubicBezTo>
                    <a:pt x="1273332" y="42335"/>
                    <a:pt x="1263807" y="50908"/>
                    <a:pt x="1244757" y="77578"/>
                  </a:cubicBezTo>
                </a:path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AD9A8929-8932-4C11-A951-7E691BCC3CD2}"/>
                </a:ext>
              </a:extLst>
            </p:cNvPr>
            <p:cNvSpPr/>
            <p:nvPr/>
          </p:nvSpPr>
          <p:spPr>
            <a:xfrm>
              <a:off x="5738813" y="2238693"/>
              <a:ext cx="333375" cy="923925"/>
            </a:xfrm>
            <a:custGeom>
              <a:avLst/>
              <a:gdLst>
                <a:gd name="connsiteX0" fmla="*/ 321945 w 333375"/>
                <a:gd name="connsiteY0" fmla="*/ 102551 h 923925"/>
                <a:gd name="connsiteX1" fmla="*/ 278130 w 333375"/>
                <a:gd name="connsiteY1" fmla="*/ 61594 h 923925"/>
                <a:gd name="connsiteX2" fmla="*/ 112395 w 333375"/>
                <a:gd name="connsiteY2" fmla="*/ 24446 h 923925"/>
                <a:gd name="connsiteX3" fmla="*/ 14288 w 333375"/>
                <a:gd name="connsiteY3" fmla="*/ 168274 h 923925"/>
                <a:gd name="connsiteX4" fmla="*/ 14288 w 333375"/>
                <a:gd name="connsiteY4" fmla="*/ 917891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923925">
                  <a:moveTo>
                    <a:pt x="321945" y="102551"/>
                  </a:moveTo>
                  <a:cubicBezTo>
                    <a:pt x="309563" y="87311"/>
                    <a:pt x="290513" y="73976"/>
                    <a:pt x="278130" y="61594"/>
                  </a:cubicBezTo>
                  <a:cubicBezTo>
                    <a:pt x="236220" y="18731"/>
                    <a:pt x="164783" y="1586"/>
                    <a:pt x="112395" y="24446"/>
                  </a:cubicBezTo>
                  <a:cubicBezTo>
                    <a:pt x="50482" y="50164"/>
                    <a:pt x="14288" y="102551"/>
                    <a:pt x="14288" y="168274"/>
                  </a:cubicBezTo>
                  <a:cubicBezTo>
                    <a:pt x="14288" y="470216"/>
                    <a:pt x="14288" y="615949"/>
                    <a:pt x="14288" y="917891"/>
                  </a:cubicBezTo>
                </a:path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6EB8BC9C-033A-4339-825B-F7D455964D71}"/>
                </a:ext>
              </a:extLst>
            </p:cNvPr>
            <p:cNvSpPr/>
            <p:nvPr/>
          </p:nvSpPr>
          <p:spPr>
            <a:xfrm>
              <a:off x="6053138" y="2140069"/>
              <a:ext cx="342900" cy="1009650"/>
            </a:xfrm>
            <a:custGeom>
              <a:avLst/>
              <a:gdLst>
                <a:gd name="connsiteX0" fmla="*/ 337185 w 342900"/>
                <a:gd name="connsiteY0" fmla="*/ 997466 h 1009650"/>
                <a:gd name="connsiteX1" fmla="*/ 325755 w 342900"/>
                <a:gd name="connsiteY1" fmla="*/ 146883 h 1009650"/>
                <a:gd name="connsiteX2" fmla="*/ 183833 w 342900"/>
                <a:gd name="connsiteY2" fmla="*/ 14486 h 1009650"/>
                <a:gd name="connsiteX3" fmla="*/ 14288 w 342900"/>
                <a:gd name="connsiteY3" fmla="*/ 135453 h 1009650"/>
                <a:gd name="connsiteX4" fmla="*/ 14288 w 342900"/>
                <a:gd name="connsiteY4" fmla="*/ 996514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009650">
                  <a:moveTo>
                    <a:pt x="337185" y="997466"/>
                  </a:moveTo>
                  <a:cubicBezTo>
                    <a:pt x="337185" y="770771"/>
                    <a:pt x="328613" y="167838"/>
                    <a:pt x="325755" y="146883"/>
                  </a:cubicBezTo>
                  <a:cubicBezTo>
                    <a:pt x="317183" y="70683"/>
                    <a:pt x="249555" y="18296"/>
                    <a:pt x="183833" y="14486"/>
                  </a:cubicBezTo>
                  <a:cubicBezTo>
                    <a:pt x="101917" y="10676"/>
                    <a:pt x="24765" y="62111"/>
                    <a:pt x="14288" y="135453"/>
                  </a:cubicBezTo>
                  <a:cubicBezTo>
                    <a:pt x="14288" y="137358"/>
                    <a:pt x="14288" y="751721"/>
                    <a:pt x="14288" y="996514"/>
                  </a:cubicBezTo>
                </a:path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A96AAF16-6A7F-4077-B7FE-33F734DC210A}"/>
                </a:ext>
              </a:extLst>
            </p:cNvPr>
            <p:cNvSpPr/>
            <p:nvPr/>
          </p:nvSpPr>
          <p:spPr>
            <a:xfrm>
              <a:off x="6376035" y="2281520"/>
              <a:ext cx="342900" cy="876300"/>
            </a:xfrm>
            <a:custGeom>
              <a:avLst/>
              <a:gdLst>
                <a:gd name="connsiteX0" fmla="*/ 14288 w 342900"/>
                <a:gd name="connsiteY0" fmla="*/ 97824 h 876300"/>
                <a:gd name="connsiteX1" fmla="*/ 64770 w 342900"/>
                <a:gd name="connsiteY1" fmla="*/ 53057 h 876300"/>
                <a:gd name="connsiteX2" fmla="*/ 227648 w 342900"/>
                <a:gd name="connsiteY2" fmla="*/ 27339 h 876300"/>
                <a:gd name="connsiteX3" fmla="*/ 329565 w 342900"/>
                <a:gd name="connsiteY3" fmla="*/ 176882 h 876300"/>
                <a:gd name="connsiteX4" fmla="*/ 329565 w 342900"/>
                <a:gd name="connsiteY4" fmla="*/ 274989 h 876300"/>
                <a:gd name="connsiteX5" fmla="*/ 337185 w 342900"/>
                <a:gd name="connsiteY5" fmla="*/ 862682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876300">
                  <a:moveTo>
                    <a:pt x="14288" y="97824"/>
                  </a:moveTo>
                  <a:cubicBezTo>
                    <a:pt x="38100" y="74012"/>
                    <a:pt x="52388" y="65439"/>
                    <a:pt x="64770" y="53057"/>
                  </a:cubicBezTo>
                  <a:cubicBezTo>
                    <a:pt x="111443" y="9242"/>
                    <a:pt x="167640" y="5432"/>
                    <a:pt x="227648" y="27339"/>
                  </a:cubicBezTo>
                  <a:cubicBezTo>
                    <a:pt x="298132" y="54009"/>
                    <a:pt x="329565" y="111159"/>
                    <a:pt x="329565" y="176882"/>
                  </a:cubicBezTo>
                  <a:cubicBezTo>
                    <a:pt x="329565" y="209267"/>
                    <a:pt x="329565" y="242604"/>
                    <a:pt x="329565" y="274989"/>
                  </a:cubicBezTo>
                  <a:cubicBezTo>
                    <a:pt x="329565" y="283562"/>
                    <a:pt x="337185" y="731237"/>
                    <a:pt x="337185" y="862682"/>
                  </a:cubicBezTo>
                </a:path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AC7515BA-0988-48AD-900B-932CC89AB6B8}"/>
                </a:ext>
              </a:extLst>
            </p:cNvPr>
            <p:cNvSpPr/>
            <p:nvPr/>
          </p:nvSpPr>
          <p:spPr>
            <a:xfrm>
              <a:off x="5672138" y="3526154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grpFill/>
            <a:ln w="317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en-US">
                <a:solidFill>
                  <a:prstClr val="black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A73DC0A4-E471-4899-8181-72BAFB30D555}"/>
              </a:ext>
            </a:extLst>
          </p:cNvPr>
          <p:cNvSpPr txBox="1"/>
          <p:nvPr/>
        </p:nvSpPr>
        <p:spPr>
          <a:xfrm>
            <a:off x="920937" y="4742792"/>
            <a:ext cx="2316216" cy="1046440"/>
          </a:xfrm>
          <a:prstGeom prst="rect">
            <a:avLst/>
          </a:prstGeom>
          <a:noFill/>
        </p:spPr>
        <p:txBody>
          <a:bodyPr wrap="square" lIns="121917" tIns="60958" rIns="121917" bIns="60958" rtlCol="0" anchor="ctr">
            <a:spAutoFit/>
          </a:bodyPr>
          <a:lstStyle/>
          <a:p>
            <a:pPr algn="ctr" defTabSz="914377"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Login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ke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Web LHKPN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yakni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elhkpn.kpk.go.id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2AC0DE3C-5A9C-4750-A929-95A232D9C8B5}"/>
              </a:ext>
            </a:extLst>
          </p:cNvPr>
          <p:cNvSpPr txBox="1"/>
          <p:nvPr/>
        </p:nvSpPr>
        <p:spPr>
          <a:xfrm>
            <a:off x="3579823" y="4742792"/>
            <a:ext cx="2316216" cy="1046440"/>
          </a:xfrm>
          <a:prstGeom prst="rect">
            <a:avLst/>
          </a:prstGeom>
          <a:noFill/>
        </p:spPr>
        <p:txBody>
          <a:bodyPr wrap="square" lIns="121917" tIns="60958" rIns="121917" bIns="60958" rtlCol="0" anchor="ctr">
            <a:spAutoFit/>
          </a:bodyPr>
          <a:lstStyle/>
          <a:p>
            <a:pPr algn="ctr" defTabSz="914377"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Isi LHKPN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Baru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dan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Update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Harta</a:t>
            </a:r>
            <a:endParaRPr lang="ko-KR" altLang="en-US" sz="2000" b="1" dirty="0">
              <a:solidFill>
                <a:prstClr val="black"/>
              </a:solidFill>
              <a:latin typeface="Arial"/>
              <a:ea typeface="맑은 고딕" panose="020B0503020000020004" pitchFamily="34" charset="-127"/>
              <a:cs typeface="Arial" pitchFamily="34" charset="0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647E4789-7DEA-4690-8A13-74F083F6065C}"/>
              </a:ext>
            </a:extLst>
          </p:cNvPr>
          <p:cNvSpPr txBox="1"/>
          <p:nvPr/>
        </p:nvSpPr>
        <p:spPr>
          <a:xfrm>
            <a:off x="6238709" y="4742792"/>
            <a:ext cx="2316216" cy="1046440"/>
          </a:xfrm>
          <a:prstGeom prst="rect">
            <a:avLst/>
          </a:prstGeom>
          <a:noFill/>
        </p:spPr>
        <p:txBody>
          <a:bodyPr wrap="square" lIns="121917" tIns="60958" rIns="121917" bIns="60958" rtlCol="0" anchor="ctr">
            <a:spAutoFit/>
          </a:bodyPr>
          <a:lstStyle/>
          <a:p>
            <a:pPr algn="ctr" defTabSz="914377">
              <a:defRPr/>
            </a:pP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Submit LHKPN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sampai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dengan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Kode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Token</a:t>
            </a:r>
            <a:endParaRPr lang="ko-KR" altLang="en-US" sz="2000" b="1" dirty="0">
              <a:solidFill>
                <a:prstClr val="black"/>
              </a:solidFill>
              <a:latin typeface="Arial"/>
              <a:ea typeface="맑은 고딕" panose="020B0503020000020004" pitchFamily="34" charset="-127"/>
              <a:cs typeface="Arial" pitchFamily="34" charset="0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0DBF42E1-1498-40AB-962C-DFBF4CCE5389}"/>
              </a:ext>
            </a:extLst>
          </p:cNvPr>
          <p:cNvSpPr txBox="1"/>
          <p:nvPr/>
        </p:nvSpPr>
        <p:spPr>
          <a:xfrm>
            <a:off x="8833504" y="4435016"/>
            <a:ext cx="2767931" cy="1661993"/>
          </a:xfrm>
          <a:prstGeom prst="rect">
            <a:avLst/>
          </a:prstGeom>
          <a:noFill/>
        </p:spPr>
        <p:txBody>
          <a:bodyPr wrap="square" lIns="121917" tIns="60958" rIns="121917" bIns="60958" rtlCol="0" anchor="ctr">
            <a:spAutoFit/>
          </a:bodyPr>
          <a:lstStyle/>
          <a:p>
            <a:pPr algn="ctr" defTabSz="914377">
              <a:defRPr/>
            </a:pP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Kirimkan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Lampiran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Surat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Kuasa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(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Lengkap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) –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Hanya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satu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kali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selama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tidak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ada</a:t>
            </a:r>
            <a:r>
              <a:rPr lang="en-US" altLang="ko-KR" sz="2000" b="1" dirty="0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 </a:t>
            </a:r>
            <a:r>
              <a:rPr lang="en-US" altLang="ko-KR" sz="2000" b="1" dirty="0" err="1">
                <a:solidFill>
                  <a:prstClr val="black"/>
                </a:solidFill>
                <a:latin typeface="Arial"/>
                <a:ea typeface="맑은 고딕" panose="020B0503020000020004" pitchFamily="34" charset="-127"/>
                <a:cs typeface="Arial" pitchFamily="34" charset="0"/>
                <a:sym typeface="Arial"/>
              </a:rPr>
              <a:t>perubahan</a:t>
            </a:r>
            <a:endParaRPr lang="ko-KR" altLang="en-US" sz="2000" b="1" dirty="0">
              <a:solidFill>
                <a:prstClr val="black"/>
              </a:solidFill>
              <a:latin typeface="Arial"/>
              <a:ea typeface="맑은 고딕" panose="020B0503020000020004" pitchFamily="34" charset="-127"/>
              <a:cs typeface="Arial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01440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Bentuk Bebas: Bentuk 26">
            <a:extLst>
              <a:ext uri="{FF2B5EF4-FFF2-40B4-BE49-F238E27FC236}">
                <a16:creationId xmlns:a16="http://schemas.microsoft.com/office/drawing/2014/main" xmlns="" id="{B45AFF8F-2B55-4387-ABB7-7239EC641DBE}"/>
              </a:ext>
            </a:extLst>
          </p:cNvPr>
          <p:cNvSpPr/>
          <p:nvPr/>
        </p:nvSpPr>
        <p:spPr>
          <a:xfrm rot="10800000" flipH="1">
            <a:off x="3505947" y="4602423"/>
            <a:ext cx="858335" cy="344759"/>
          </a:xfrm>
          <a:custGeom>
            <a:avLst/>
            <a:gdLst>
              <a:gd name="connsiteX0" fmla="*/ 0 w 1392701"/>
              <a:gd name="connsiteY0" fmla="*/ 0 h 462478"/>
              <a:gd name="connsiteX1" fmla="*/ 309489 w 1392701"/>
              <a:gd name="connsiteY1" fmla="*/ 351692 h 462478"/>
              <a:gd name="connsiteX2" fmla="*/ 998806 w 1392701"/>
              <a:gd name="connsiteY2" fmla="*/ 450166 h 462478"/>
              <a:gd name="connsiteX3" fmla="*/ 1392701 w 1392701"/>
              <a:gd name="connsiteY3" fmla="*/ 112541 h 462478"/>
              <a:gd name="connsiteX0" fmla="*/ 0 w 1392701"/>
              <a:gd name="connsiteY0" fmla="*/ 0 h 483412"/>
              <a:gd name="connsiteX1" fmla="*/ 320424 w 1392701"/>
              <a:gd name="connsiteY1" fmla="*/ 419960 h 483412"/>
              <a:gd name="connsiteX2" fmla="*/ 998806 w 1392701"/>
              <a:gd name="connsiteY2" fmla="*/ 450166 h 483412"/>
              <a:gd name="connsiteX3" fmla="*/ 1392701 w 1392701"/>
              <a:gd name="connsiteY3" fmla="*/ 112541 h 483412"/>
              <a:gd name="connsiteX0" fmla="*/ 0 w 1392701"/>
              <a:gd name="connsiteY0" fmla="*/ 0 h 538122"/>
              <a:gd name="connsiteX1" fmla="*/ 320424 w 1392701"/>
              <a:gd name="connsiteY1" fmla="*/ 419960 h 538122"/>
              <a:gd name="connsiteX2" fmla="*/ 976410 w 1392701"/>
              <a:gd name="connsiteY2" fmla="*/ 519937 h 538122"/>
              <a:gd name="connsiteX3" fmla="*/ 1392701 w 1392701"/>
              <a:gd name="connsiteY3" fmla="*/ 112541 h 538122"/>
              <a:gd name="connsiteX0" fmla="*/ 0 w 1392701"/>
              <a:gd name="connsiteY0" fmla="*/ 0 h 536020"/>
              <a:gd name="connsiteX1" fmla="*/ 320424 w 1392701"/>
              <a:gd name="connsiteY1" fmla="*/ 419960 h 536020"/>
              <a:gd name="connsiteX2" fmla="*/ 976410 w 1392701"/>
              <a:gd name="connsiteY2" fmla="*/ 519937 h 536020"/>
              <a:gd name="connsiteX3" fmla="*/ 1392701 w 1392701"/>
              <a:gd name="connsiteY3" fmla="*/ 112541 h 536020"/>
              <a:gd name="connsiteX0" fmla="*/ 0 w 1392701"/>
              <a:gd name="connsiteY0" fmla="*/ 0 h 574840"/>
              <a:gd name="connsiteX1" fmla="*/ 320424 w 1392701"/>
              <a:gd name="connsiteY1" fmla="*/ 419960 h 574840"/>
              <a:gd name="connsiteX2" fmla="*/ 984236 w 1392701"/>
              <a:gd name="connsiteY2" fmla="*/ 562806 h 574840"/>
              <a:gd name="connsiteX3" fmla="*/ 1392701 w 1392701"/>
              <a:gd name="connsiteY3" fmla="*/ 112541 h 574840"/>
              <a:gd name="connsiteX0" fmla="*/ 0 w 1392701"/>
              <a:gd name="connsiteY0" fmla="*/ 0 h 580252"/>
              <a:gd name="connsiteX1" fmla="*/ 320424 w 1392701"/>
              <a:gd name="connsiteY1" fmla="*/ 419960 h 580252"/>
              <a:gd name="connsiteX2" fmla="*/ 984236 w 1392701"/>
              <a:gd name="connsiteY2" fmla="*/ 562806 h 580252"/>
              <a:gd name="connsiteX3" fmla="*/ 1392701 w 1392701"/>
              <a:gd name="connsiteY3" fmla="*/ 112541 h 580252"/>
              <a:gd name="connsiteX0" fmla="*/ 0 w 1392701"/>
              <a:gd name="connsiteY0" fmla="*/ 0 h 567240"/>
              <a:gd name="connsiteX1" fmla="*/ 320424 w 1392701"/>
              <a:gd name="connsiteY1" fmla="*/ 419960 h 567240"/>
              <a:gd name="connsiteX2" fmla="*/ 920790 w 1392701"/>
              <a:gd name="connsiteY2" fmla="*/ 548438 h 567240"/>
              <a:gd name="connsiteX3" fmla="*/ 1392701 w 1392701"/>
              <a:gd name="connsiteY3" fmla="*/ 112541 h 56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701" h="567240">
                <a:moveTo>
                  <a:pt x="0" y="0"/>
                </a:moveTo>
                <a:cubicBezTo>
                  <a:pt x="71510" y="138332"/>
                  <a:pt x="166959" y="328554"/>
                  <a:pt x="320424" y="419960"/>
                </a:cubicBezTo>
                <a:cubicBezTo>
                  <a:pt x="473889" y="511366"/>
                  <a:pt x="707140" y="609108"/>
                  <a:pt x="920790" y="548438"/>
                </a:cubicBezTo>
                <a:cubicBezTo>
                  <a:pt x="1134440" y="487768"/>
                  <a:pt x="1286021" y="261424"/>
                  <a:pt x="1392701" y="112541"/>
                </a:cubicBezTo>
              </a:path>
            </a:pathLst>
          </a:custGeom>
          <a:noFill/>
          <a:ln w="76200">
            <a:solidFill>
              <a:schemeClr val="accent6">
                <a:lumMod val="40000"/>
                <a:lumOff val="60000"/>
              </a:schemeClr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80">
              <a:defRPr/>
            </a:pPr>
            <a:endParaRPr lang="id-ID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2961" y="4866422"/>
            <a:ext cx="2863007" cy="1018945"/>
            <a:chOff x="7620000" y="2964872"/>
            <a:chExt cx="2050473" cy="137823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Rounded Rectangle 4"/>
            <p:cNvSpPr/>
            <p:nvPr/>
          </p:nvSpPr>
          <p:spPr>
            <a:xfrm>
              <a:off x="7620000" y="2964872"/>
              <a:ext cx="2050473" cy="137823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80">
                <a:defRPr/>
              </a:pPr>
              <a:endParaRPr lang="en-AU" sz="2000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0449" y="3131860"/>
              <a:ext cx="1709573" cy="9574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80">
                <a:defRPr/>
              </a:pPr>
              <a:r>
                <a:rPr lang="en-AU" sz="2000" b="1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Untuk</a:t>
              </a:r>
              <a:r>
                <a:rPr lang="en-AU" sz="2000" b="1" dirty="0">
                  <a:solidFill>
                    <a:prstClr val="black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 </a:t>
              </a:r>
              <a:r>
                <a:rPr lang="en-AU" sz="2000" b="1" dirty="0" err="1">
                  <a:solidFill>
                    <a:prstClr val="black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Lupa</a:t>
              </a:r>
              <a:r>
                <a:rPr lang="en-AU" sz="2000" b="1" dirty="0">
                  <a:solidFill>
                    <a:prstClr val="black"/>
                  </a:solidFill>
                  <a:latin typeface="Century Gothic" panose="020B0502020202020204" pitchFamily="34" charset="0"/>
                  <a:cs typeface="Arial"/>
                  <a:sym typeface="Arial"/>
                </a:rPr>
                <a:t> Password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8065535" y="4565819"/>
            <a:ext cx="3564381" cy="93038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r>
              <a:rPr lang="en-AU" sz="20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Digunakan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AU" sz="20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jika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AU" sz="2000" b="1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Belum</a:t>
            </a:r>
            <a:r>
              <a:rPr lang="en-AU" sz="2000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AU" sz="2000" b="1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mendapat</a:t>
            </a:r>
            <a:r>
              <a:rPr lang="en-AU" sz="2000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email </a:t>
            </a:r>
            <a:r>
              <a:rPr lang="en-AU" sz="2000" b="1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aktivasi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lang="en-AU" sz="2000" b="1" kern="0" dirty="0">
              <a:solidFill>
                <a:prstClr val="black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" name="Bentuk Bebas: Bentuk 26">
            <a:extLst>
              <a:ext uri="{FF2B5EF4-FFF2-40B4-BE49-F238E27FC236}">
                <a16:creationId xmlns:a16="http://schemas.microsoft.com/office/drawing/2014/main" xmlns="" id="{B45AFF8F-2B55-4387-ABB7-7239EC641DBE}"/>
              </a:ext>
            </a:extLst>
          </p:cNvPr>
          <p:cNvSpPr/>
          <p:nvPr/>
        </p:nvSpPr>
        <p:spPr>
          <a:xfrm rot="9254733">
            <a:off x="7109441" y="4844514"/>
            <a:ext cx="958567" cy="207761"/>
          </a:xfrm>
          <a:custGeom>
            <a:avLst/>
            <a:gdLst>
              <a:gd name="connsiteX0" fmla="*/ 0 w 1392701"/>
              <a:gd name="connsiteY0" fmla="*/ 0 h 462478"/>
              <a:gd name="connsiteX1" fmla="*/ 309489 w 1392701"/>
              <a:gd name="connsiteY1" fmla="*/ 351692 h 462478"/>
              <a:gd name="connsiteX2" fmla="*/ 998806 w 1392701"/>
              <a:gd name="connsiteY2" fmla="*/ 450166 h 462478"/>
              <a:gd name="connsiteX3" fmla="*/ 1392701 w 1392701"/>
              <a:gd name="connsiteY3" fmla="*/ 112541 h 462478"/>
              <a:gd name="connsiteX0" fmla="*/ 0 w 1392701"/>
              <a:gd name="connsiteY0" fmla="*/ 0 h 483412"/>
              <a:gd name="connsiteX1" fmla="*/ 320424 w 1392701"/>
              <a:gd name="connsiteY1" fmla="*/ 419960 h 483412"/>
              <a:gd name="connsiteX2" fmla="*/ 998806 w 1392701"/>
              <a:gd name="connsiteY2" fmla="*/ 450166 h 483412"/>
              <a:gd name="connsiteX3" fmla="*/ 1392701 w 1392701"/>
              <a:gd name="connsiteY3" fmla="*/ 112541 h 483412"/>
              <a:gd name="connsiteX0" fmla="*/ 0 w 1392701"/>
              <a:gd name="connsiteY0" fmla="*/ 0 h 538122"/>
              <a:gd name="connsiteX1" fmla="*/ 320424 w 1392701"/>
              <a:gd name="connsiteY1" fmla="*/ 419960 h 538122"/>
              <a:gd name="connsiteX2" fmla="*/ 976410 w 1392701"/>
              <a:gd name="connsiteY2" fmla="*/ 519937 h 538122"/>
              <a:gd name="connsiteX3" fmla="*/ 1392701 w 1392701"/>
              <a:gd name="connsiteY3" fmla="*/ 112541 h 538122"/>
              <a:gd name="connsiteX0" fmla="*/ 0 w 1392701"/>
              <a:gd name="connsiteY0" fmla="*/ 0 h 536020"/>
              <a:gd name="connsiteX1" fmla="*/ 320424 w 1392701"/>
              <a:gd name="connsiteY1" fmla="*/ 419960 h 536020"/>
              <a:gd name="connsiteX2" fmla="*/ 976410 w 1392701"/>
              <a:gd name="connsiteY2" fmla="*/ 519937 h 536020"/>
              <a:gd name="connsiteX3" fmla="*/ 1392701 w 1392701"/>
              <a:gd name="connsiteY3" fmla="*/ 112541 h 536020"/>
              <a:gd name="connsiteX0" fmla="*/ 0 w 1392701"/>
              <a:gd name="connsiteY0" fmla="*/ 0 h 574840"/>
              <a:gd name="connsiteX1" fmla="*/ 320424 w 1392701"/>
              <a:gd name="connsiteY1" fmla="*/ 419960 h 574840"/>
              <a:gd name="connsiteX2" fmla="*/ 984236 w 1392701"/>
              <a:gd name="connsiteY2" fmla="*/ 562806 h 574840"/>
              <a:gd name="connsiteX3" fmla="*/ 1392701 w 1392701"/>
              <a:gd name="connsiteY3" fmla="*/ 112541 h 574840"/>
              <a:gd name="connsiteX0" fmla="*/ 0 w 1392701"/>
              <a:gd name="connsiteY0" fmla="*/ 0 h 580252"/>
              <a:gd name="connsiteX1" fmla="*/ 320424 w 1392701"/>
              <a:gd name="connsiteY1" fmla="*/ 419960 h 580252"/>
              <a:gd name="connsiteX2" fmla="*/ 984236 w 1392701"/>
              <a:gd name="connsiteY2" fmla="*/ 562806 h 580252"/>
              <a:gd name="connsiteX3" fmla="*/ 1392701 w 1392701"/>
              <a:gd name="connsiteY3" fmla="*/ 112541 h 580252"/>
              <a:gd name="connsiteX0" fmla="*/ 0 w 1392701"/>
              <a:gd name="connsiteY0" fmla="*/ 0 h 567240"/>
              <a:gd name="connsiteX1" fmla="*/ 320424 w 1392701"/>
              <a:gd name="connsiteY1" fmla="*/ 419960 h 567240"/>
              <a:gd name="connsiteX2" fmla="*/ 920790 w 1392701"/>
              <a:gd name="connsiteY2" fmla="*/ 548438 h 567240"/>
              <a:gd name="connsiteX3" fmla="*/ 1392701 w 1392701"/>
              <a:gd name="connsiteY3" fmla="*/ 112541 h 56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701" h="567240">
                <a:moveTo>
                  <a:pt x="0" y="0"/>
                </a:moveTo>
                <a:cubicBezTo>
                  <a:pt x="71510" y="138332"/>
                  <a:pt x="166959" y="328554"/>
                  <a:pt x="320424" y="419960"/>
                </a:cubicBezTo>
                <a:cubicBezTo>
                  <a:pt x="473889" y="511366"/>
                  <a:pt x="707140" y="609108"/>
                  <a:pt x="920790" y="548438"/>
                </a:cubicBezTo>
                <a:cubicBezTo>
                  <a:pt x="1134440" y="487768"/>
                  <a:pt x="1286021" y="261424"/>
                  <a:pt x="1392701" y="112541"/>
                </a:cubicBezTo>
              </a:path>
            </a:pathLst>
          </a:custGeom>
          <a:noFill/>
          <a:ln w="762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endParaRPr lang="id-ID" kern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33527" y="520377"/>
            <a:ext cx="2994456" cy="93038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r>
              <a:rPr lang="en-AU" sz="2000" b="1" kern="0" dirty="0">
                <a:solidFill>
                  <a:prstClr val="black"/>
                </a:solidFill>
                <a:latin typeface="Arial Rounded MT Bold" panose="020F0704030504030204" pitchFamily="34" charset="0"/>
                <a:cs typeface="Arial"/>
                <a:sym typeface="Arial"/>
              </a:rPr>
              <a:t>ELHKPN.KPK.GO.ID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257591" y="3377809"/>
            <a:ext cx="3684896" cy="1029568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Password yang </a:t>
            </a:r>
            <a:r>
              <a:rPr lang="en-AU" sz="20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didapatkan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AU" sz="20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dari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e-mail</a:t>
            </a:r>
          </a:p>
        </p:txBody>
      </p:sp>
      <p:sp>
        <p:nvSpPr>
          <p:cNvPr id="12" name="Bentuk Bebas: Bentuk 26">
            <a:extLst>
              <a:ext uri="{FF2B5EF4-FFF2-40B4-BE49-F238E27FC236}">
                <a16:creationId xmlns:a16="http://schemas.microsoft.com/office/drawing/2014/main" xmlns="" id="{B45AFF8F-2B55-4387-ABB7-7239EC641DBE}"/>
              </a:ext>
            </a:extLst>
          </p:cNvPr>
          <p:cNvSpPr/>
          <p:nvPr/>
        </p:nvSpPr>
        <p:spPr>
          <a:xfrm rot="10800000" flipH="1">
            <a:off x="3469271" y="3772221"/>
            <a:ext cx="858335" cy="312855"/>
          </a:xfrm>
          <a:custGeom>
            <a:avLst/>
            <a:gdLst>
              <a:gd name="connsiteX0" fmla="*/ 0 w 1392701"/>
              <a:gd name="connsiteY0" fmla="*/ 0 h 462478"/>
              <a:gd name="connsiteX1" fmla="*/ 309489 w 1392701"/>
              <a:gd name="connsiteY1" fmla="*/ 351692 h 462478"/>
              <a:gd name="connsiteX2" fmla="*/ 998806 w 1392701"/>
              <a:gd name="connsiteY2" fmla="*/ 450166 h 462478"/>
              <a:gd name="connsiteX3" fmla="*/ 1392701 w 1392701"/>
              <a:gd name="connsiteY3" fmla="*/ 112541 h 462478"/>
              <a:gd name="connsiteX0" fmla="*/ 0 w 1392701"/>
              <a:gd name="connsiteY0" fmla="*/ 0 h 483412"/>
              <a:gd name="connsiteX1" fmla="*/ 320424 w 1392701"/>
              <a:gd name="connsiteY1" fmla="*/ 419960 h 483412"/>
              <a:gd name="connsiteX2" fmla="*/ 998806 w 1392701"/>
              <a:gd name="connsiteY2" fmla="*/ 450166 h 483412"/>
              <a:gd name="connsiteX3" fmla="*/ 1392701 w 1392701"/>
              <a:gd name="connsiteY3" fmla="*/ 112541 h 483412"/>
              <a:gd name="connsiteX0" fmla="*/ 0 w 1392701"/>
              <a:gd name="connsiteY0" fmla="*/ 0 h 538122"/>
              <a:gd name="connsiteX1" fmla="*/ 320424 w 1392701"/>
              <a:gd name="connsiteY1" fmla="*/ 419960 h 538122"/>
              <a:gd name="connsiteX2" fmla="*/ 976410 w 1392701"/>
              <a:gd name="connsiteY2" fmla="*/ 519937 h 538122"/>
              <a:gd name="connsiteX3" fmla="*/ 1392701 w 1392701"/>
              <a:gd name="connsiteY3" fmla="*/ 112541 h 538122"/>
              <a:gd name="connsiteX0" fmla="*/ 0 w 1392701"/>
              <a:gd name="connsiteY0" fmla="*/ 0 h 536020"/>
              <a:gd name="connsiteX1" fmla="*/ 320424 w 1392701"/>
              <a:gd name="connsiteY1" fmla="*/ 419960 h 536020"/>
              <a:gd name="connsiteX2" fmla="*/ 976410 w 1392701"/>
              <a:gd name="connsiteY2" fmla="*/ 519937 h 536020"/>
              <a:gd name="connsiteX3" fmla="*/ 1392701 w 1392701"/>
              <a:gd name="connsiteY3" fmla="*/ 112541 h 536020"/>
              <a:gd name="connsiteX0" fmla="*/ 0 w 1392701"/>
              <a:gd name="connsiteY0" fmla="*/ 0 h 574840"/>
              <a:gd name="connsiteX1" fmla="*/ 320424 w 1392701"/>
              <a:gd name="connsiteY1" fmla="*/ 419960 h 574840"/>
              <a:gd name="connsiteX2" fmla="*/ 984236 w 1392701"/>
              <a:gd name="connsiteY2" fmla="*/ 562806 h 574840"/>
              <a:gd name="connsiteX3" fmla="*/ 1392701 w 1392701"/>
              <a:gd name="connsiteY3" fmla="*/ 112541 h 574840"/>
              <a:gd name="connsiteX0" fmla="*/ 0 w 1392701"/>
              <a:gd name="connsiteY0" fmla="*/ 0 h 580252"/>
              <a:gd name="connsiteX1" fmla="*/ 320424 w 1392701"/>
              <a:gd name="connsiteY1" fmla="*/ 419960 h 580252"/>
              <a:gd name="connsiteX2" fmla="*/ 984236 w 1392701"/>
              <a:gd name="connsiteY2" fmla="*/ 562806 h 580252"/>
              <a:gd name="connsiteX3" fmla="*/ 1392701 w 1392701"/>
              <a:gd name="connsiteY3" fmla="*/ 112541 h 580252"/>
              <a:gd name="connsiteX0" fmla="*/ 0 w 1392701"/>
              <a:gd name="connsiteY0" fmla="*/ 0 h 567240"/>
              <a:gd name="connsiteX1" fmla="*/ 320424 w 1392701"/>
              <a:gd name="connsiteY1" fmla="*/ 419960 h 567240"/>
              <a:gd name="connsiteX2" fmla="*/ 920790 w 1392701"/>
              <a:gd name="connsiteY2" fmla="*/ 548438 h 567240"/>
              <a:gd name="connsiteX3" fmla="*/ 1392701 w 1392701"/>
              <a:gd name="connsiteY3" fmla="*/ 112541 h 56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701" h="567240">
                <a:moveTo>
                  <a:pt x="0" y="0"/>
                </a:moveTo>
                <a:cubicBezTo>
                  <a:pt x="71510" y="138332"/>
                  <a:pt x="166959" y="328554"/>
                  <a:pt x="320424" y="419960"/>
                </a:cubicBezTo>
                <a:cubicBezTo>
                  <a:pt x="473889" y="511366"/>
                  <a:pt x="707140" y="609108"/>
                  <a:pt x="920790" y="548438"/>
                </a:cubicBezTo>
                <a:cubicBezTo>
                  <a:pt x="1134440" y="487768"/>
                  <a:pt x="1286021" y="261424"/>
                  <a:pt x="1392701" y="112541"/>
                </a:cubicBezTo>
              </a:path>
            </a:pathLst>
          </a:custGeom>
          <a:noFill/>
          <a:ln w="762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endParaRPr lang="id-ID" kern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42961" y="3961809"/>
            <a:ext cx="2863007" cy="638051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r>
              <a:rPr lang="en-AU" sz="2000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Captcha di-</a:t>
            </a:r>
            <a:r>
              <a:rPr lang="en-AU" sz="2000" b="1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klik</a:t>
            </a:r>
            <a:endParaRPr lang="en-AU" sz="2000" b="1" kern="0" dirty="0">
              <a:solidFill>
                <a:prstClr val="black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" name="Bentuk Bebas: Bentuk 26">
            <a:extLst>
              <a:ext uri="{FF2B5EF4-FFF2-40B4-BE49-F238E27FC236}">
                <a16:creationId xmlns:a16="http://schemas.microsoft.com/office/drawing/2014/main" xmlns="" id="{B45AFF8F-2B55-4387-ABB7-7239EC641DBE}"/>
              </a:ext>
            </a:extLst>
          </p:cNvPr>
          <p:cNvSpPr/>
          <p:nvPr/>
        </p:nvSpPr>
        <p:spPr>
          <a:xfrm rot="11130208">
            <a:off x="7386231" y="3196762"/>
            <a:ext cx="858335" cy="312855"/>
          </a:xfrm>
          <a:custGeom>
            <a:avLst/>
            <a:gdLst>
              <a:gd name="connsiteX0" fmla="*/ 0 w 1392701"/>
              <a:gd name="connsiteY0" fmla="*/ 0 h 462478"/>
              <a:gd name="connsiteX1" fmla="*/ 309489 w 1392701"/>
              <a:gd name="connsiteY1" fmla="*/ 351692 h 462478"/>
              <a:gd name="connsiteX2" fmla="*/ 998806 w 1392701"/>
              <a:gd name="connsiteY2" fmla="*/ 450166 h 462478"/>
              <a:gd name="connsiteX3" fmla="*/ 1392701 w 1392701"/>
              <a:gd name="connsiteY3" fmla="*/ 112541 h 462478"/>
              <a:gd name="connsiteX0" fmla="*/ 0 w 1392701"/>
              <a:gd name="connsiteY0" fmla="*/ 0 h 483412"/>
              <a:gd name="connsiteX1" fmla="*/ 320424 w 1392701"/>
              <a:gd name="connsiteY1" fmla="*/ 419960 h 483412"/>
              <a:gd name="connsiteX2" fmla="*/ 998806 w 1392701"/>
              <a:gd name="connsiteY2" fmla="*/ 450166 h 483412"/>
              <a:gd name="connsiteX3" fmla="*/ 1392701 w 1392701"/>
              <a:gd name="connsiteY3" fmla="*/ 112541 h 483412"/>
              <a:gd name="connsiteX0" fmla="*/ 0 w 1392701"/>
              <a:gd name="connsiteY0" fmla="*/ 0 h 538122"/>
              <a:gd name="connsiteX1" fmla="*/ 320424 w 1392701"/>
              <a:gd name="connsiteY1" fmla="*/ 419960 h 538122"/>
              <a:gd name="connsiteX2" fmla="*/ 976410 w 1392701"/>
              <a:gd name="connsiteY2" fmla="*/ 519937 h 538122"/>
              <a:gd name="connsiteX3" fmla="*/ 1392701 w 1392701"/>
              <a:gd name="connsiteY3" fmla="*/ 112541 h 538122"/>
              <a:gd name="connsiteX0" fmla="*/ 0 w 1392701"/>
              <a:gd name="connsiteY0" fmla="*/ 0 h 536020"/>
              <a:gd name="connsiteX1" fmla="*/ 320424 w 1392701"/>
              <a:gd name="connsiteY1" fmla="*/ 419960 h 536020"/>
              <a:gd name="connsiteX2" fmla="*/ 976410 w 1392701"/>
              <a:gd name="connsiteY2" fmla="*/ 519937 h 536020"/>
              <a:gd name="connsiteX3" fmla="*/ 1392701 w 1392701"/>
              <a:gd name="connsiteY3" fmla="*/ 112541 h 536020"/>
              <a:gd name="connsiteX0" fmla="*/ 0 w 1392701"/>
              <a:gd name="connsiteY0" fmla="*/ 0 h 574840"/>
              <a:gd name="connsiteX1" fmla="*/ 320424 w 1392701"/>
              <a:gd name="connsiteY1" fmla="*/ 419960 h 574840"/>
              <a:gd name="connsiteX2" fmla="*/ 984236 w 1392701"/>
              <a:gd name="connsiteY2" fmla="*/ 562806 h 574840"/>
              <a:gd name="connsiteX3" fmla="*/ 1392701 w 1392701"/>
              <a:gd name="connsiteY3" fmla="*/ 112541 h 574840"/>
              <a:gd name="connsiteX0" fmla="*/ 0 w 1392701"/>
              <a:gd name="connsiteY0" fmla="*/ 0 h 580252"/>
              <a:gd name="connsiteX1" fmla="*/ 320424 w 1392701"/>
              <a:gd name="connsiteY1" fmla="*/ 419960 h 580252"/>
              <a:gd name="connsiteX2" fmla="*/ 984236 w 1392701"/>
              <a:gd name="connsiteY2" fmla="*/ 562806 h 580252"/>
              <a:gd name="connsiteX3" fmla="*/ 1392701 w 1392701"/>
              <a:gd name="connsiteY3" fmla="*/ 112541 h 580252"/>
              <a:gd name="connsiteX0" fmla="*/ 0 w 1392701"/>
              <a:gd name="connsiteY0" fmla="*/ 0 h 567240"/>
              <a:gd name="connsiteX1" fmla="*/ 320424 w 1392701"/>
              <a:gd name="connsiteY1" fmla="*/ 419960 h 567240"/>
              <a:gd name="connsiteX2" fmla="*/ 920790 w 1392701"/>
              <a:gd name="connsiteY2" fmla="*/ 548438 h 567240"/>
              <a:gd name="connsiteX3" fmla="*/ 1392701 w 1392701"/>
              <a:gd name="connsiteY3" fmla="*/ 112541 h 56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701" h="567240">
                <a:moveTo>
                  <a:pt x="0" y="0"/>
                </a:moveTo>
                <a:cubicBezTo>
                  <a:pt x="71510" y="138332"/>
                  <a:pt x="166959" y="328554"/>
                  <a:pt x="320424" y="419960"/>
                </a:cubicBezTo>
                <a:cubicBezTo>
                  <a:pt x="473889" y="511366"/>
                  <a:pt x="707140" y="609108"/>
                  <a:pt x="920790" y="548438"/>
                </a:cubicBezTo>
                <a:cubicBezTo>
                  <a:pt x="1134440" y="487768"/>
                  <a:pt x="1286021" y="261424"/>
                  <a:pt x="1392701" y="112541"/>
                </a:cubicBezTo>
              </a:path>
            </a:pathLst>
          </a:custGeom>
          <a:noFill/>
          <a:ln w="762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endParaRPr lang="id-ID" kern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16026" y="1450759"/>
            <a:ext cx="5538591" cy="93038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Username yang </a:t>
            </a:r>
            <a:r>
              <a:rPr lang="en-AU" sz="20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didapatkan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AU" sz="20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dari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e-mail </a:t>
            </a:r>
            <a:r>
              <a:rPr lang="en-AU" sz="2000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dan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AU" sz="2000" b="1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telah</a:t>
            </a:r>
            <a:r>
              <a:rPr lang="en-AU" sz="2000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di </a:t>
            </a:r>
            <a:r>
              <a:rPr lang="en-AU" sz="2000" b="1" kern="0" dirty="0" err="1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aktivasi</a:t>
            </a:r>
            <a:r>
              <a:rPr lang="en-AU" sz="2000" b="1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r>
              <a:rPr lang="en-AU" sz="2000" kern="0" dirty="0">
                <a:solidFill>
                  <a:prstClr val="black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endParaRPr lang="en-AU" sz="2000" b="1" kern="0" dirty="0">
              <a:solidFill>
                <a:prstClr val="black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" name="Bentuk Bebas: Bentuk 26">
            <a:extLst>
              <a:ext uri="{FF2B5EF4-FFF2-40B4-BE49-F238E27FC236}">
                <a16:creationId xmlns:a16="http://schemas.microsoft.com/office/drawing/2014/main" xmlns="" id="{B45AFF8F-2B55-4387-ABB7-7239EC641DBE}"/>
              </a:ext>
            </a:extLst>
          </p:cNvPr>
          <p:cNvSpPr/>
          <p:nvPr/>
        </p:nvSpPr>
        <p:spPr>
          <a:xfrm rot="8225678">
            <a:off x="6007510" y="2239238"/>
            <a:ext cx="858335" cy="312855"/>
          </a:xfrm>
          <a:custGeom>
            <a:avLst/>
            <a:gdLst>
              <a:gd name="connsiteX0" fmla="*/ 0 w 1392701"/>
              <a:gd name="connsiteY0" fmla="*/ 0 h 462478"/>
              <a:gd name="connsiteX1" fmla="*/ 309489 w 1392701"/>
              <a:gd name="connsiteY1" fmla="*/ 351692 h 462478"/>
              <a:gd name="connsiteX2" fmla="*/ 998806 w 1392701"/>
              <a:gd name="connsiteY2" fmla="*/ 450166 h 462478"/>
              <a:gd name="connsiteX3" fmla="*/ 1392701 w 1392701"/>
              <a:gd name="connsiteY3" fmla="*/ 112541 h 462478"/>
              <a:gd name="connsiteX0" fmla="*/ 0 w 1392701"/>
              <a:gd name="connsiteY0" fmla="*/ 0 h 483412"/>
              <a:gd name="connsiteX1" fmla="*/ 320424 w 1392701"/>
              <a:gd name="connsiteY1" fmla="*/ 419960 h 483412"/>
              <a:gd name="connsiteX2" fmla="*/ 998806 w 1392701"/>
              <a:gd name="connsiteY2" fmla="*/ 450166 h 483412"/>
              <a:gd name="connsiteX3" fmla="*/ 1392701 w 1392701"/>
              <a:gd name="connsiteY3" fmla="*/ 112541 h 483412"/>
              <a:gd name="connsiteX0" fmla="*/ 0 w 1392701"/>
              <a:gd name="connsiteY0" fmla="*/ 0 h 538122"/>
              <a:gd name="connsiteX1" fmla="*/ 320424 w 1392701"/>
              <a:gd name="connsiteY1" fmla="*/ 419960 h 538122"/>
              <a:gd name="connsiteX2" fmla="*/ 976410 w 1392701"/>
              <a:gd name="connsiteY2" fmla="*/ 519937 h 538122"/>
              <a:gd name="connsiteX3" fmla="*/ 1392701 w 1392701"/>
              <a:gd name="connsiteY3" fmla="*/ 112541 h 538122"/>
              <a:gd name="connsiteX0" fmla="*/ 0 w 1392701"/>
              <a:gd name="connsiteY0" fmla="*/ 0 h 536020"/>
              <a:gd name="connsiteX1" fmla="*/ 320424 w 1392701"/>
              <a:gd name="connsiteY1" fmla="*/ 419960 h 536020"/>
              <a:gd name="connsiteX2" fmla="*/ 976410 w 1392701"/>
              <a:gd name="connsiteY2" fmla="*/ 519937 h 536020"/>
              <a:gd name="connsiteX3" fmla="*/ 1392701 w 1392701"/>
              <a:gd name="connsiteY3" fmla="*/ 112541 h 536020"/>
              <a:gd name="connsiteX0" fmla="*/ 0 w 1392701"/>
              <a:gd name="connsiteY0" fmla="*/ 0 h 574840"/>
              <a:gd name="connsiteX1" fmla="*/ 320424 w 1392701"/>
              <a:gd name="connsiteY1" fmla="*/ 419960 h 574840"/>
              <a:gd name="connsiteX2" fmla="*/ 984236 w 1392701"/>
              <a:gd name="connsiteY2" fmla="*/ 562806 h 574840"/>
              <a:gd name="connsiteX3" fmla="*/ 1392701 w 1392701"/>
              <a:gd name="connsiteY3" fmla="*/ 112541 h 574840"/>
              <a:gd name="connsiteX0" fmla="*/ 0 w 1392701"/>
              <a:gd name="connsiteY0" fmla="*/ 0 h 580252"/>
              <a:gd name="connsiteX1" fmla="*/ 320424 w 1392701"/>
              <a:gd name="connsiteY1" fmla="*/ 419960 h 580252"/>
              <a:gd name="connsiteX2" fmla="*/ 984236 w 1392701"/>
              <a:gd name="connsiteY2" fmla="*/ 562806 h 580252"/>
              <a:gd name="connsiteX3" fmla="*/ 1392701 w 1392701"/>
              <a:gd name="connsiteY3" fmla="*/ 112541 h 580252"/>
              <a:gd name="connsiteX0" fmla="*/ 0 w 1392701"/>
              <a:gd name="connsiteY0" fmla="*/ 0 h 567240"/>
              <a:gd name="connsiteX1" fmla="*/ 320424 w 1392701"/>
              <a:gd name="connsiteY1" fmla="*/ 419960 h 567240"/>
              <a:gd name="connsiteX2" fmla="*/ 920790 w 1392701"/>
              <a:gd name="connsiteY2" fmla="*/ 548438 h 567240"/>
              <a:gd name="connsiteX3" fmla="*/ 1392701 w 1392701"/>
              <a:gd name="connsiteY3" fmla="*/ 112541 h 56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701" h="567240">
                <a:moveTo>
                  <a:pt x="0" y="0"/>
                </a:moveTo>
                <a:cubicBezTo>
                  <a:pt x="71510" y="138332"/>
                  <a:pt x="166959" y="328554"/>
                  <a:pt x="320424" y="419960"/>
                </a:cubicBezTo>
                <a:cubicBezTo>
                  <a:pt x="473889" y="511366"/>
                  <a:pt x="707140" y="609108"/>
                  <a:pt x="920790" y="548438"/>
                </a:cubicBezTo>
                <a:cubicBezTo>
                  <a:pt x="1134440" y="487768"/>
                  <a:pt x="1286021" y="261424"/>
                  <a:pt x="1392701" y="112541"/>
                </a:cubicBezTo>
              </a:path>
            </a:pathLst>
          </a:custGeom>
          <a:noFill/>
          <a:ln w="7620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  <a:headEnd type="oval" w="med" len="med"/>
            <a:tailEnd type="triangle" w="med" len="med"/>
          </a:ln>
          <a:effectLst/>
        </p:spPr>
        <p:txBody>
          <a:bodyPr lIns="121917" tIns="60958" rIns="121917" bIns="60958" rtlCol="0" anchor="ctr"/>
          <a:lstStyle/>
          <a:p>
            <a:pPr algn="ctr" defTabSz="914380">
              <a:defRPr/>
            </a:pPr>
            <a:endParaRPr lang="id-ID" kern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7" name="Curved Down Arrow 19"/>
          <p:cNvSpPr/>
          <p:nvPr/>
        </p:nvSpPr>
        <p:spPr>
          <a:xfrm rot="13528313">
            <a:off x="1567342" y="584983"/>
            <a:ext cx="1004831" cy="553623"/>
          </a:xfrm>
          <a:custGeom>
            <a:avLst/>
            <a:gdLst>
              <a:gd name="connsiteX0" fmla="*/ 891744 w 1017986"/>
              <a:gd name="connsiteY0" fmla="*/ 504967 h 504967"/>
              <a:gd name="connsiteX1" fmla="*/ 752346 w 1017986"/>
              <a:gd name="connsiteY1" fmla="*/ 378725 h 504967"/>
              <a:gd name="connsiteX2" fmla="*/ 815467 w 1017986"/>
              <a:gd name="connsiteY2" fmla="*/ 378725 h 504967"/>
              <a:gd name="connsiteX3" fmla="*/ 414311 w 1017986"/>
              <a:gd name="connsiteY3" fmla="*/ 0 h 504967"/>
              <a:gd name="connsiteX4" fmla="*/ 540553 w 1017986"/>
              <a:gd name="connsiteY4" fmla="*/ 0 h 504967"/>
              <a:gd name="connsiteX5" fmla="*/ 941709 w 1017986"/>
              <a:gd name="connsiteY5" fmla="*/ 378725 h 504967"/>
              <a:gd name="connsiteX6" fmla="*/ 1004830 w 1017986"/>
              <a:gd name="connsiteY6" fmla="*/ 378725 h 504967"/>
              <a:gd name="connsiteX7" fmla="*/ 891744 w 1017986"/>
              <a:gd name="connsiteY7" fmla="*/ 504967 h 504967"/>
              <a:gd name="connsiteX0" fmla="*/ 477433 w 1017986"/>
              <a:gd name="connsiteY0" fmla="*/ 5895 h 504967"/>
              <a:gd name="connsiteX1" fmla="*/ 126242 w 1017986"/>
              <a:gd name="connsiteY1" fmla="*/ 504967 h 504967"/>
              <a:gd name="connsiteX2" fmla="*/ 0 w 1017986"/>
              <a:gd name="connsiteY2" fmla="*/ 504967 h 504967"/>
              <a:gd name="connsiteX3" fmla="*/ 111041 w 1017986"/>
              <a:gd name="connsiteY3" fmla="*/ 160923 h 504967"/>
              <a:gd name="connsiteX4" fmla="*/ 477433 w 1017986"/>
              <a:gd name="connsiteY4" fmla="*/ 5894 h 504967"/>
              <a:gd name="connsiteX5" fmla="*/ 477433 w 1017986"/>
              <a:gd name="connsiteY5" fmla="*/ 5895 h 504967"/>
              <a:gd name="connsiteX0" fmla="*/ 477433 w 1017986"/>
              <a:gd name="connsiteY0" fmla="*/ 5895 h 504967"/>
              <a:gd name="connsiteX1" fmla="*/ 126242 w 1017986"/>
              <a:gd name="connsiteY1" fmla="*/ 504967 h 504967"/>
              <a:gd name="connsiteX2" fmla="*/ 0 w 1017986"/>
              <a:gd name="connsiteY2" fmla="*/ 504967 h 504967"/>
              <a:gd name="connsiteX3" fmla="*/ 414312 w 1017986"/>
              <a:gd name="connsiteY3" fmla="*/ 0 h 504967"/>
              <a:gd name="connsiteX4" fmla="*/ 540553 w 1017986"/>
              <a:gd name="connsiteY4" fmla="*/ 0 h 504967"/>
              <a:gd name="connsiteX5" fmla="*/ 941709 w 1017986"/>
              <a:gd name="connsiteY5" fmla="*/ 378725 h 504967"/>
              <a:gd name="connsiteX6" fmla="*/ 1004830 w 1017986"/>
              <a:gd name="connsiteY6" fmla="*/ 378725 h 504967"/>
              <a:gd name="connsiteX7" fmla="*/ 891744 w 1017986"/>
              <a:gd name="connsiteY7" fmla="*/ 504967 h 504967"/>
              <a:gd name="connsiteX8" fmla="*/ 752346 w 1017986"/>
              <a:gd name="connsiteY8" fmla="*/ 378725 h 504967"/>
              <a:gd name="connsiteX9" fmla="*/ 815467 w 1017986"/>
              <a:gd name="connsiteY9" fmla="*/ 378725 h 504967"/>
              <a:gd name="connsiteX10" fmla="*/ 414311 w 1017986"/>
              <a:gd name="connsiteY10" fmla="*/ 0 h 504967"/>
              <a:gd name="connsiteX0" fmla="*/ 891744 w 1004830"/>
              <a:gd name="connsiteY0" fmla="*/ 504974 h 553622"/>
              <a:gd name="connsiteX1" fmla="*/ 752346 w 1004830"/>
              <a:gd name="connsiteY1" fmla="*/ 378732 h 553622"/>
              <a:gd name="connsiteX2" fmla="*/ 815467 w 1004830"/>
              <a:gd name="connsiteY2" fmla="*/ 378732 h 553622"/>
              <a:gd name="connsiteX3" fmla="*/ 414311 w 1004830"/>
              <a:gd name="connsiteY3" fmla="*/ 7 h 553622"/>
              <a:gd name="connsiteX4" fmla="*/ 540553 w 1004830"/>
              <a:gd name="connsiteY4" fmla="*/ 7 h 553622"/>
              <a:gd name="connsiteX5" fmla="*/ 941709 w 1004830"/>
              <a:gd name="connsiteY5" fmla="*/ 378732 h 553622"/>
              <a:gd name="connsiteX6" fmla="*/ 1004830 w 1004830"/>
              <a:gd name="connsiteY6" fmla="*/ 378732 h 553622"/>
              <a:gd name="connsiteX7" fmla="*/ 891744 w 1004830"/>
              <a:gd name="connsiteY7" fmla="*/ 504974 h 553622"/>
              <a:gd name="connsiteX0" fmla="*/ 477433 w 1004830"/>
              <a:gd name="connsiteY0" fmla="*/ 5902 h 553622"/>
              <a:gd name="connsiteX1" fmla="*/ 126242 w 1004830"/>
              <a:gd name="connsiteY1" fmla="*/ 504974 h 553622"/>
              <a:gd name="connsiteX2" fmla="*/ 0 w 1004830"/>
              <a:gd name="connsiteY2" fmla="*/ 504974 h 553622"/>
              <a:gd name="connsiteX3" fmla="*/ 111041 w 1004830"/>
              <a:gd name="connsiteY3" fmla="*/ 160930 h 553622"/>
              <a:gd name="connsiteX4" fmla="*/ 477433 w 1004830"/>
              <a:gd name="connsiteY4" fmla="*/ 5901 h 553622"/>
              <a:gd name="connsiteX5" fmla="*/ 477433 w 1004830"/>
              <a:gd name="connsiteY5" fmla="*/ 5902 h 553622"/>
              <a:gd name="connsiteX0" fmla="*/ 477433 w 1004830"/>
              <a:gd name="connsiteY0" fmla="*/ 5902 h 553622"/>
              <a:gd name="connsiteX1" fmla="*/ 78388 w 1004830"/>
              <a:gd name="connsiteY1" fmla="*/ 553622 h 553622"/>
              <a:gd name="connsiteX2" fmla="*/ 0 w 1004830"/>
              <a:gd name="connsiteY2" fmla="*/ 504974 h 553622"/>
              <a:gd name="connsiteX3" fmla="*/ 414312 w 1004830"/>
              <a:gd name="connsiteY3" fmla="*/ 7 h 553622"/>
              <a:gd name="connsiteX4" fmla="*/ 540553 w 1004830"/>
              <a:gd name="connsiteY4" fmla="*/ 7 h 553622"/>
              <a:gd name="connsiteX5" fmla="*/ 941709 w 1004830"/>
              <a:gd name="connsiteY5" fmla="*/ 378732 h 553622"/>
              <a:gd name="connsiteX6" fmla="*/ 1004830 w 1004830"/>
              <a:gd name="connsiteY6" fmla="*/ 378732 h 553622"/>
              <a:gd name="connsiteX7" fmla="*/ 891744 w 1004830"/>
              <a:gd name="connsiteY7" fmla="*/ 504974 h 553622"/>
              <a:gd name="connsiteX8" fmla="*/ 752346 w 1004830"/>
              <a:gd name="connsiteY8" fmla="*/ 378732 h 553622"/>
              <a:gd name="connsiteX9" fmla="*/ 815467 w 1004830"/>
              <a:gd name="connsiteY9" fmla="*/ 378732 h 553622"/>
              <a:gd name="connsiteX10" fmla="*/ 414311 w 1004830"/>
              <a:gd name="connsiteY10" fmla="*/ 7 h 55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4830" h="553622" stroke="0" extrusionOk="0">
                <a:moveTo>
                  <a:pt x="891744" y="504974"/>
                </a:moveTo>
                <a:lnTo>
                  <a:pt x="752346" y="378732"/>
                </a:lnTo>
                <a:lnTo>
                  <a:pt x="815467" y="378732"/>
                </a:lnTo>
                <a:cubicBezTo>
                  <a:pt x="768236" y="155780"/>
                  <a:pt x="603237" y="7"/>
                  <a:pt x="414311" y="7"/>
                </a:cubicBezTo>
                <a:lnTo>
                  <a:pt x="540553" y="7"/>
                </a:lnTo>
                <a:cubicBezTo>
                  <a:pt x="729479" y="7"/>
                  <a:pt x="894477" y="155780"/>
                  <a:pt x="941709" y="378732"/>
                </a:cubicBezTo>
                <a:lnTo>
                  <a:pt x="1004830" y="378732"/>
                </a:lnTo>
                <a:lnTo>
                  <a:pt x="891744" y="504974"/>
                </a:lnTo>
                <a:close/>
              </a:path>
              <a:path w="1004830" h="553622" fill="darkenLess" stroke="0" extrusionOk="0">
                <a:moveTo>
                  <a:pt x="477433" y="5902"/>
                </a:moveTo>
                <a:cubicBezTo>
                  <a:pt x="275374" y="43865"/>
                  <a:pt x="126242" y="255794"/>
                  <a:pt x="126242" y="504974"/>
                </a:cubicBezTo>
                <a:lnTo>
                  <a:pt x="0" y="504974"/>
                </a:lnTo>
                <a:cubicBezTo>
                  <a:pt x="0" y="377308"/>
                  <a:pt x="39675" y="254380"/>
                  <a:pt x="111041" y="160930"/>
                </a:cubicBezTo>
                <a:cubicBezTo>
                  <a:pt x="204561" y="38471"/>
                  <a:pt x="341772" y="-19587"/>
                  <a:pt x="477433" y="5901"/>
                </a:cubicBezTo>
                <a:lnTo>
                  <a:pt x="477433" y="5902"/>
                </a:lnTo>
                <a:close/>
              </a:path>
              <a:path w="1004830" h="553622" fill="none" extrusionOk="0">
                <a:moveTo>
                  <a:pt x="477433" y="5902"/>
                </a:moveTo>
                <a:cubicBezTo>
                  <a:pt x="275374" y="43865"/>
                  <a:pt x="78388" y="304442"/>
                  <a:pt x="78388" y="553622"/>
                </a:cubicBezTo>
                <a:cubicBezTo>
                  <a:pt x="36307" y="553622"/>
                  <a:pt x="42081" y="504974"/>
                  <a:pt x="0" y="504974"/>
                </a:cubicBezTo>
                <a:cubicBezTo>
                  <a:pt x="0" y="226088"/>
                  <a:pt x="185494" y="7"/>
                  <a:pt x="414312" y="7"/>
                </a:cubicBezTo>
                <a:lnTo>
                  <a:pt x="540553" y="7"/>
                </a:lnTo>
                <a:cubicBezTo>
                  <a:pt x="729479" y="7"/>
                  <a:pt x="894477" y="155780"/>
                  <a:pt x="941709" y="378732"/>
                </a:cubicBezTo>
                <a:lnTo>
                  <a:pt x="1004830" y="378732"/>
                </a:lnTo>
                <a:lnTo>
                  <a:pt x="891744" y="504974"/>
                </a:lnTo>
                <a:lnTo>
                  <a:pt x="752346" y="378732"/>
                </a:lnTo>
                <a:lnTo>
                  <a:pt x="815467" y="378732"/>
                </a:lnTo>
                <a:cubicBezTo>
                  <a:pt x="768236" y="155780"/>
                  <a:pt x="603237" y="7"/>
                  <a:pt x="414311" y="7"/>
                </a:cubicBezTo>
              </a:path>
            </a:pathLst>
          </a:custGeom>
          <a:solidFill>
            <a:schemeClr val="accent5">
              <a:lumMod val="50000"/>
            </a:schemeClr>
          </a:solidFill>
          <a:ln w="127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724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72871" y="153488"/>
            <a:ext cx="11646261" cy="6551024"/>
            <a:chOff x="2" y="0"/>
            <a:chExt cx="9143998" cy="51435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9E4AD2AA-68FB-4181-B557-3BD977A6D7D9}"/>
                </a:ext>
              </a:extLst>
            </p:cNvPr>
            <p:cNvSpPr/>
            <p:nvPr/>
          </p:nvSpPr>
          <p:spPr>
            <a:xfrm>
              <a:off x="129542" y="0"/>
              <a:ext cx="9014458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endParaRPr lang="ko-KR" altLang="en-US" sz="80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9E4AD2AA-68FB-4181-B557-3BD977A6D7D9}"/>
                </a:ext>
              </a:extLst>
            </p:cNvPr>
            <p:cNvSpPr/>
            <p:nvPr/>
          </p:nvSpPr>
          <p:spPr>
            <a:xfrm>
              <a:off x="2" y="0"/>
              <a:ext cx="4567866" cy="5143500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endParaRPr lang="ko-KR" altLang="en-US" sz="80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2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208204" y="2106523"/>
            <a:ext cx="5648957" cy="72424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050" b="0" kern="1200" baseline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Tx/>
            </a:pPr>
            <a:r>
              <a:rPr lang="en-US" sz="4800" b="1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PERIODIK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xmlns="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6435851" y="2106523"/>
            <a:ext cx="3636648" cy="724247"/>
          </a:xfrm>
          <a:prstGeom prst="rect">
            <a:avLst/>
          </a:prstGeom>
        </p:spPr>
        <p:txBody>
          <a:bodyPr lIns="121917" tIns="60958" rIns="121917" bIns="60958"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4050" b="0" kern="1200" baseline="0">
                <a:solidFill>
                  <a:schemeClr val="accent1"/>
                </a:solidFill>
                <a:latin typeface="+mj-lt"/>
                <a:ea typeface="+mn-ea"/>
                <a:cs typeface="Arial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</a:pPr>
            <a:r>
              <a:rPr lang="en-US" sz="4800" b="1" u="sng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KHUSUS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40652" y="2939491"/>
            <a:ext cx="6078133" cy="2585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594769" indent="-594769" defTabSz="914377">
              <a:buFont typeface="Wingdings" panose="05000000000000000000" pitchFamily="2" charset="2"/>
              <a:buChar char="v"/>
            </a:pPr>
            <a:r>
              <a:rPr lang="id-ID" sz="3200" dirty="0">
                <a:solidFill>
                  <a:prstClr val="black"/>
                </a:solidFill>
                <a:latin typeface="Calibri" panose="020F0502020204030204" pitchFamily="34" charset="0"/>
              </a:rPr>
              <a:t>Pertama kali menjabat</a:t>
            </a:r>
          </a:p>
          <a:p>
            <a:pPr marL="594769" indent="-594769" defTabSz="914377">
              <a:buFont typeface="Wingdings" panose="05000000000000000000" pitchFamily="2" charset="2"/>
              <a:buChar char="v"/>
            </a:pPr>
            <a:r>
              <a:rPr lang="id-ID" sz="3200" dirty="0">
                <a:solidFill>
                  <a:prstClr val="black"/>
                </a:solidFill>
                <a:latin typeface="Calibri" panose="020F0502020204030204" pitchFamily="34" charset="0"/>
              </a:rPr>
              <a:t>Berakhir masa jabata</a:t>
            </a:r>
            <a:r>
              <a:rPr lang="en-AU" sz="3200" dirty="0">
                <a:solidFill>
                  <a:prstClr val="black"/>
                </a:solidFill>
                <a:latin typeface="Calibri" panose="020F0502020204030204" pitchFamily="34" charset="0"/>
              </a:rPr>
              <a:t>n</a:t>
            </a:r>
            <a:endParaRPr lang="id-ID" sz="32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594769" indent="-594769" defTabSz="914377">
              <a:buFont typeface="Wingdings" panose="05000000000000000000" pitchFamily="2" charset="2"/>
              <a:buChar char="v"/>
            </a:pPr>
            <a:r>
              <a:rPr lang="id-ID" sz="3200" dirty="0">
                <a:latin typeface="Calibri" panose="020F0502020204030204" pitchFamily="34" charset="0"/>
              </a:rPr>
              <a:t>Pengangkatan kembali </a:t>
            </a:r>
            <a:endParaRPr lang="en-AU" sz="3200" dirty="0">
              <a:latin typeface="Calibri" panose="020F0502020204030204" pitchFamily="34" charset="0"/>
            </a:endParaRPr>
          </a:p>
          <a:p>
            <a:pPr defTabSz="914377"/>
            <a:r>
              <a:rPr lang="en-AU" sz="3200" dirty="0">
                <a:latin typeface="Calibri" panose="020F0502020204030204" pitchFamily="34" charset="0"/>
              </a:rPr>
              <a:t>       </a:t>
            </a:r>
            <a:r>
              <a:rPr lang="id-ID" sz="3200" dirty="0">
                <a:latin typeface="Calibri" panose="020F0502020204030204" pitchFamily="34" charset="0"/>
              </a:rPr>
              <a:t>sebagai PN</a:t>
            </a:r>
            <a:r>
              <a:rPr lang="en-AU" sz="3200" dirty="0">
                <a:latin typeface="Calibri" panose="020F0502020204030204" pitchFamily="34" charset="0"/>
              </a:rPr>
              <a:t> </a:t>
            </a:r>
            <a:r>
              <a:rPr lang="id-ID" sz="3200" dirty="0">
                <a:latin typeface="Calibri" panose="020F0502020204030204" pitchFamily="34" charset="0"/>
              </a:rPr>
              <a:t>setelah berakhir</a:t>
            </a:r>
            <a:endParaRPr lang="en-AU" sz="3200" dirty="0">
              <a:latin typeface="Calibri" panose="020F0502020204030204" pitchFamily="34" charset="0"/>
            </a:endParaRPr>
          </a:p>
          <a:p>
            <a:pPr defTabSz="914377"/>
            <a:r>
              <a:rPr lang="en-AU" sz="3200" dirty="0">
                <a:latin typeface="Calibri" panose="020F0502020204030204" pitchFamily="34" charset="0"/>
              </a:rPr>
              <a:t>       </a:t>
            </a:r>
            <a:r>
              <a:rPr lang="id-ID" sz="3200" dirty="0">
                <a:latin typeface="Calibri" panose="020F0502020204030204" pitchFamily="34" charset="0"/>
              </a:rPr>
              <a:t>masa jabata</a:t>
            </a:r>
            <a:r>
              <a:rPr lang="en-AU" sz="3200" dirty="0">
                <a:latin typeface="Calibri" panose="020F0502020204030204" pitchFamily="34" charset="0"/>
              </a:rPr>
              <a:t>n</a:t>
            </a:r>
            <a:endParaRPr lang="id-ID" sz="3200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-852079" y="2956489"/>
            <a:ext cx="6615785" cy="127214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 defTabSz="914377"/>
            <a:r>
              <a:rPr lang="en-AU" sz="3700" dirty="0" err="1">
                <a:solidFill>
                  <a:prstClr val="black"/>
                </a:solidFill>
                <a:latin typeface="Calibri" panose="020F0502020204030204" pitchFamily="34" charset="0"/>
              </a:rPr>
              <a:t>Selama</a:t>
            </a:r>
            <a:r>
              <a:rPr lang="en-AU" sz="3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AU" sz="3700" dirty="0" err="1">
                <a:solidFill>
                  <a:prstClr val="black"/>
                </a:solidFill>
                <a:latin typeface="Calibri" panose="020F0502020204030204" pitchFamily="34" charset="0"/>
              </a:rPr>
              <a:t>Menjabat</a:t>
            </a:r>
            <a:r>
              <a:rPr lang="en-AU" sz="3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</a:p>
          <a:p>
            <a:pPr algn="r" defTabSz="914377"/>
            <a:r>
              <a:rPr lang="en-AU" sz="3700" dirty="0">
                <a:solidFill>
                  <a:prstClr val="black"/>
                </a:solidFill>
                <a:latin typeface="Calibri" panose="020F0502020204030204" pitchFamily="34" charset="0"/>
              </a:rPr>
              <a:t>1 </a:t>
            </a:r>
            <a:r>
              <a:rPr lang="en-AU" sz="3700" dirty="0" err="1">
                <a:solidFill>
                  <a:prstClr val="black"/>
                </a:solidFill>
                <a:latin typeface="Calibri" panose="020F0502020204030204" pitchFamily="34" charset="0"/>
              </a:rPr>
              <a:t>tahun</a:t>
            </a:r>
            <a:r>
              <a:rPr lang="en-AU" sz="37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en-AU" sz="3700" dirty="0" err="1">
                <a:solidFill>
                  <a:prstClr val="black"/>
                </a:solidFill>
                <a:latin typeface="Calibri" panose="020F0502020204030204" pitchFamily="34" charset="0"/>
              </a:rPr>
              <a:t>sekali</a:t>
            </a:r>
            <a:endParaRPr lang="id-ID" sz="37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50576" y="489278"/>
            <a:ext cx="6841424" cy="7797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JENIS LAPORAN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942661" y="492230"/>
            <a:ext cx="790139" cy="744340"/>
            <a:chOff x="138808" y="108275"/>
            <a:chExt cx="592604" cy="558255"/>
          </a:xfrm>
        </p:grpSpPr>
        <p:grpSp>
          <p:nvGrpSpPr>
            <p:cNvPr id="36" name="Group 35"/>
            <p:cNvGrpSpPr/>
            <p:nvPr/>
          </p:nvGrpSpPr>
          <p:grpSpPr>
            <a:xfrm>
              <a:off x="138808" y="108275"/>
              <a:ext cx="592604" cy="558255"/>
              <a:chOff x="4421950" y="451362"/>
              <a:chExt cx="592604" cy="558255"/>
            </a:xfrm>
          </p:grpSpPr>
          <p:sp>
            <p:nvSpPr>
              <p:cNvPr id="39" name="Google Shape;241;p31"/>
              <p:cNvSpPr/>
              <p:nvPr/>
            </p:nvSpPr>
            <p:spPr>
              <a:xfrm>
                <a:off x="4421950" y="451362"/>
                <a:ext cx="519888" cy="519889"/>
              </a:xfrm>
              <a:prstGeom prst="ellipse">
                <a:avLst/>
              </a:prstGeom>
              <a:solidFill>
                <a:srgbClr val="FA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42;p31"/>
              <p:cNvSpPr/>
              <p:nvPr/>
            </p:nvSpPr>
            <p:spPr>
              <a:xfrm>
                <a:off x="4427858" y="472791"/>
                <a:ext cx="586696" cy="536826"/>
              </a:xfrm>
              <a:custGeom>
                <a:avLst/>
                <a:gdLst/>
                <a:ahLst/>
                <a:cxnLst/>
                <a:rect l="l" t="t" r="r" b="b"/>
                <a:pathLst>
                  <a:path w="45340" h="41486" extrusionOk="0">
                    <a:moveTo>
                      <a:pt x="25002" y="972"/>
                    </a:moveTo>
                    <a:cubicBezTo>
                      <a:pt x="25110" y="972"/>
                      <a:pt x="25217" y="973"/>
                      <a:pt x="25325" y="975"/>
                    </a:cubicBezTo>
                    <a:cubicBezTo>
                      <a:pt x="29290" y="1035"/>
                      <a:pt x="33040" y="2523"/>
                      <a:pt x="35993" y="5190"/>
                    </a:cubicBezTo>
                    <a:cubicBezTo>
                      <a:pt x="39041" y="7964"/>
                      <a:pt x="41101" y="11679"/>
                      <a:pt x="42470" y="15524"/>
                    </a:cubicBezTo>
                    <a:cubicBezTo>
                      <a:pt x="42851" y="16560"/>
                      <a:pt x="43184" y="17632"/>
                      <a:pt x="43458" y="18715"/>
                    </a:cubicBezTo>
                    <a:cubicBezTo>
                      <a:pt x="44470" y="22668"/>
                      <a:pt x="44375" y="26859"/>
                      <a:pt x="42327" y="30479"/>
                    </a:cubicBezTo>
                    <a:cubicBezTo>
                      <a:pt x="40422" y="33872"/>
                      <a:pt x="37195" y="36265"/>
                      <a:pt x="33695" y="37860"/>
                    </a:cubicBezTo>
                    <a:cubicBezTo>
                      <a:pt x="29924" y="39567"/>
                      <a:pt x="25551" y="40585"/>
                      <a:pt x="21226" y="40585"/>
                    </a:cubicBezTo>
                    <a:cubicBezTo>
                      <a:pt x="17044" y="40585"/>
                      <a:pt x="12907" y="39633"/>
                      <a:pt x="9406" y="37432"/>
                    </a:cubicBezTo>
                    <a:cubicBezTo>
                      <a:pt x="5953" y="35253"/>
                      <a:pt x="3489" y="31907"/>
                      <a:pt x="2286" y="28026"/>
                    </a:cubicBezTo>
                    <a:cubicBezTo>
                      <a:pt x="941" y="23692"/>
                      <a:pt x="1215" y="19156"/>
                      <a:pt x="3120" y="15024"/>
                    </a:cubicBezTo>
                    <a:cubicBezTo>
                      <a:pt x="6897" y="6871"/>
                      <a:pt x="15975" y="972"/>
                      <a:pt x="25002" y="972"/>
                    </a:cubicBezTo>
                    <a:close/>
                    <a:moveTo>
                      <a:pt x="24816" y="1"/>
                    </a:moveTo>
                    <a:cubicBezTo>
                      <a:pt x="16523" y="1"/>
                      <a:pt x="8182" y="5045"/>
                      <a:pt x="3786" y="11857"/>
                    </a:cubicBezTo>
                    <a:cubicBezTo>
                      <a:pt x="1286" y="15715"/>
                      <a:pt x="0" y="20346"/>
                      <a:pt x="631" y="24930"/>
                    </a:cubicBezTo>
                    <a:cubicBezTo>
                      <a:pt x="1227" y="29252"/>
                      <a:pt x="3155" y="33396"/>
                      <a:pt x="6430" y="36336"/>
                    </a:cubicBezTo>
                    <a:cubicBezTo>
                      <a:pt x="10472" y="39997"/>
                      <a:pt x="15780" y="41486"/>
                      <a:pt x="21145" y="41486"/>
                    </a:cubicBezTo>
                    <a:cubicBezTo>
                      <a:pt x="24629" y="41486"/>
                      <a:pt x="28136" y="40858"/>
                      <a:pt x="31338" y="39789"/>
                    </a:cubicBezTo>
                    <a:cubicBezTo>
                      <a:pt x="35255" y="38480"/>
                      <a:pt x="39077" y="36360"/>
                      <a:pt x="41696" y="33086"/>
                    </a:cubicBezTo>
                    <a:cubicBezTo>
                      <a:pt x="44232" y="29895"/>
                      <a:pt x="45339" y="25907"/>
                      <a:pt x="44970" y="21858"/>
                    </a:cubicBezTo>
                    <a:cubicBezTo>
                      <a:pt x="44868" y="20768"/>
                      <a:pt x="44668" y="19689"/>
                      <a:pt x="44392" y="18620"/>
                    </a:cubicBezTo>
                    <a:lnTo>
                      <a:pt x="44392" y="18620"/>
                    </a:lnTo>
                    <a:cubicBezTo>
                      <a:pt x="44394" y="18572"/>
                      <a:pt x="44389" y="18520"/>
                      <a:pt x="44375" y="18465"/>
                    </a:cubicBezTo>
                    <a:cubicBezTo>
                      <a:pt x="42232" y="10369"/>
                      <a:pt x="37243" y="1963"/>
                      <a:pt x="28361" y="320"/>
                    </a:cubicBezTo>
                    <a:cubicBezTo>
                      <a:pt x="27188" y="104"/>
                      <a:pt x="26003" y="1"/>
                      <a:pt x="24816" y="1"/>
                    </a:cubicBezTo>
                    <a:close/>
                  </a:path>
                </a:pathLst>
              </a:custGeom>
              <a:solidFill>
                <a:srgbClr val="FABE00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276;p31"/>
            <p:cNvSpPr txBox="1">
              <a:spLocks/>
            </p:cNvSpPr>
            <p:nvPr/>
          </p:nvSpPr>
          <p:spPr>
            <a:xfrm>
              <a:off x="156018" y="216587"/>
              <a:ext cx="485468" cy="356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4300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370599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121" y="243840"/>
            <a:ext cx="11780519" cy="6370320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25" name="Google Shape;2933;p58"/>
          <p:cNvGrpSpPr/>
          <p:nvPr/>
        </p:nvGrpSpPr>
        <p:grpSpPr>
          <a:xfrm>
            <a:off x="7865913" y="1951898"/>
            <a:ext cx="3730996" cy="3258333"/>
            <a:chOff x="1341125" y="1165225"/>
            <a:chExt cx="4507425" cy="3936400"/>
          </a:xfrm>
        </p:grpSpPr>
        <p:sp>
          <p:nvSpPr>
            <p:cNvPr id="26" name="Google Shape;2934;p58"/>
            <p:cNvSpPr/>
            <p:nvPr/>
          </p:nvSpPr>
          <p:spPr>
            <a:xfrm>
              <a:off x="5389850" y="1350575"/>
              <a:ext cx="458700" cy="462025"/>
            </a:xfrm>
            <a:custGeom>
              <a:avLst/>
              <a:gdLst/>
              <a:ahLst/>
              <a:cxnLst/>
              <a:rect l="l" t="t" r="r" b="b"/>
              <a:pathLst>
                <a:path w="18348" h="18481" extrusionOk="0">
                  <a:moveTo>
                    <a:pt x="9137" y="5011"/>
                  </a:moveTo>
                  <a:cubicBezTo>
                    <a:pt x="9549" y="5011"/>
                    <a:pt x="9975" y="5072"/>
                    <a:pt x="10408" y="5204"/>
                  </a:cubicBezTo>
                  <a:cubicBezTo>
                    <a:pt x="14011" y="6272"/>
                    <a:pt x="14511" y="11209"/>
                    <a:pt x="11175" y="12976"/>
                  </a:cubicBezTo>
                  <a:cubicBezTo>
                    <a:pt x="10536" y="13317"/>
                    <a:pt x="9849" y="13479"/>
                    <a:pt x="9172" y="13479"/>
                  </a:cubicBezTo>
                  <a:cubicBezTo>
                    <a:pt x="7659" y="13479"/>
                    <a:pt x="6198" y="12671"/>
                    <a:pt x="5438" y="11242"/>
                  </a:cubicBezTo>
                  <a:cubicBezTo>
                    <a:pt x="3882" y="8307"/>
                    <a:pt x="6123" y="5011"/>
                    <a:pt x="9137" y="5011"/>
                  </a:cubicBezTo>
                  <a:close/>
                  <a:moveTo>
                    <a:pt x="7172" y="1"/>
                  </a:moveTo>
                  <a:lnTo>
                    <a:pt x="2602" y="2436"/>
                  </a:lnTo>
                  <a:lnTo>
                    <a:pt x="3370" y="3837"/>
                  </a:lnTo>
                  <a:cubicBezTo>
                    <a:pt x="3570" y="4237"/>
                    <a:pt x="3536" y="4737"/>
                    <a:pt x="3270" y="5104"/>
                  </a:cubicBezTo>
                  <a:cubicBezTo>
                    <a:pt x="3136" y="5338"/>
                    <a:pt x="2969" y="5538"/>
                    <a:pt x="2869" y="5771"/>
                  </a:cubicBezTo>
                  <a:cubicBezTo>
                    <a:pt x="2649" y="6149"/>
                    <a:pt x="2251" y="6408"/>
                    <a:pt x="1814" y="6408"/>
                  </a:cubicBezTo>
                  <a:cubicBezTo>
                    <a:pt x="1788" y="6408"/>
                    <a:pt x="1762" y="6407"/>
                    <a:pt x="1735" y="6405"/>
                  </a:cubicBezTo>
                  <a:lnTo>
                    <a:pt x="167" y="6372"/>
                  </a:lnTo>
                  <a:lnTo>
                    <a:pt x="1" y="11542"/>
                  </a:lnTo>
                  <a:lnTo>
                    <a:pt x="1568" y="11575"/>
                  </a:lnTo>
                  <a:cubicBezTo>
                    <a:pt x="2035" y="11609"/>
                    <a:pt x="2436" y="11876"/>
                    <a:pt x="2636" y="12309"/>
                  </a:cubicBezTo>
                  <a:cubicBezTo>
                    <a:pt x="2703" y="12409"/>
                    <a:pt x="2769" y="12543"/>
                    <a:pt x="2836" y="12643"/>
                  </a:cubicBezTo>
                  <a:cubicBezTo>
                    <a:pt x="2869" y="12776"/>
                    <a:pt x="2936" y="12876"/>
                    <a:pt x="3003" y="12976"/>
                  </a:cubicBezTo>
                  <a:cubicBezTo>
                    <a:pt x="3236" y="13377"/>
                    <a:pt x="3236" y="13877"/>
                    <a:pt x="3003" y="14277"/>
                  </a:cubicBezTo>
                  <a:lnTo>
                    <a:pt x="2169" y="15612"/>
                  </a:lnTo>
                  <a:lnTo>
                    <a:pt x="6572" y="18347"/>
                  </a:lnTo>
                  <a:lnTo>
                    <a:pt x="7406" y="16979"/>
                  </a:lnTo>
                  <a:cubicBezTo>
                    <a:pt x="7625" y="16636"/>
                    <a:pt x="8048" y="16409"/>
                    <a:pt x="8485" y="16409"/>
                  </a:cubicBezTo>
                  <a:cubicBezTo>
                    <a:pt x="8514" y="16409"/>
                    <a:pt x="8544" y="16410"/>
                    <a:pt x="8573" y="16412"/>
                  </a:cubicBezTo>
                  <a:cubicBezTo>
                    <a:pt x="8807" y="16446"/>
                    <a:pt x="9074" y="16446"/>
                    <a:pt x="9341" y="16446"/>
                  </a:cubicBezTo>
                  <a:cubicBezTo>
                    <a:pt x="9808" y="16446"/>
                    <a:pt x="10241" y="16679"/>
                    <a:pt x="10441" y="17079"/>
                  </a:cubicBezTo>
                  <a:lnTo>
                    <a:pt x="11209" y="18480"/>
                  </a:lnTo>
                  <a:lnTo>
                    <a:pt x="15745" y="16045"/>
                  </a:lnTo>
                  <a:lnTo>
                    <a:pt x="15011" y="14644"/>
                  </a:lnTo>
                  <a:cubicBezTo>
                    <a:pt x="14778" y="14244"/>
                    <a:pt x="14811" y="13744"/>
                    <a:pt x="15078" y="13343"/>
                  </a:cubicBezTo>
                  <a:cubicBezTo>
                    <a:pt x="15245" y="13143"/>
                    <a:pt x="15378" y="12943"/>
                    <a:pt x="15512" y="12710"/>
                  </a:cubicBezTo>
                  <a:cubicBezTo>
                    <a:pt x="15712" y="12276"/>
                    <a:pt x="16145" y="12042"/>
                    <a:pt x="16612" y="12042"/>
                  </a:cubicBezTo>
                  <a:lnTo>
                    <a:pt x="18214" y="12109"/>
                  </a:lnTo>
                  <a:lnTo>
                    <a:pt x="18347" y="6939"/>
                  </a:lnTo>
                  <a:lnTo>
                    <a:pt x="16779" y="6905"/>
                  </a:lnTo>
                  <a:cubicBezTo>
                    <a:pt x="16312" y="6872"/>
                    <a:pt x="15879" y="6605"/>
                    <a:pt x="15712" y="6172"/>
                  </a:cubicBezTo>
                  <a:cubicBezTo>
                    <a:pt x="15645" y="6072"/>
                    <a:pt x="15578" y="5938"/>
                    <a:pt x="15545" y="5838"/>
                  </a:cubicBezTo>
                  <a:cubicBezTo>
                    <a:pt x="15478" y="5705"/>
                    <a:pt x="15412" y="5605"/>
                    <a:pt x="15345" y="5504"/>
                  </a:cubicBezTo>
                  <a:cubicBezTo>
                    <a:pt x="15111" y="5104"/>
                    <a:pt x="15111" y="4604"/>
                    <a:pt x="15345" y="4204"/>
                  </a:cubicBezTo>
                  <a:lnTo>
                    <a:pt x="16179" y="2869"/>
                  </a:lnTo>
                  <a:lnTo>
                    <a:pt x="11776" y="134"/>
                  </a:lnTo>
                  <a:lnTo>
                    <a:pt x="10942" y="1502"/>
                  </a:lnTo>
                  <a:cubicBezTo>
                    <a:pt x="10723" y="1845"/>
                    <a:pt x="10300" y="2072"/>
                    <a:pt x="9891" y="2072"/>
                  </a:cubicBezTo>
                  <a:cubicBezTo>
                    <a:pt x="9863" y="2072"/>
                    <a:pt x="9835" y="2071"/>
                    <a:pt x="9808" y="2069"/>
                  </a:cubicBezTo>
                  <a:cubicBezTo>
                    <a:pt x="9541" y="2035"/>
                    <a:pt x="9274" y="2035"/>
                    <a:pt x="9040" y="2035"/>
                  </a:cubicBezTo>
                  <a:cubicBezTo>
                    <a:pt x="8573" y="2035"/>
                    <a:pt x="8140" y="1802"/>
                    <a:pt x="7906" y="1402"/>
                  </a:cubicBezTo>
                  <a:lnTo>
                    <a:pt x="71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935;p58"/>
            <p:cNvSpPr/>
            <p:nvPr/>
          </p:nvSpPr>
          <p:spPr>
            <a:xfrm>
              <a:off x="5337325" y="2056925"/>
              <a:ext cx="321075" cy="318575"/>
            </a:xfrm>
            <a:custGeom>
              <a:avLst/>
              <a:gdLst/>
              <a:ahLst/>
              <a:cxnLst/>
              <a:rect l="l" t="t" r="r" b="b"/>
              <a:pathLst>
                <a:path w="12843" h="12743" extrusionOk="0">
                  <a:moveTo>
                    <a:pt x="6434" y="3398"/>
                  </a:moveTo>
                  <a:cubicBezTo>
                    <a:pt x="7162" y="3398"/>
                    <a:pt x="7904" y="3667"/>
                    <a:pt x="8506" y="4270"/>
                  </a:cubicBezTo>
                  <a:cubicBezTo>
                    <a:pt x="10374" y="6138"/>
                    <a:pt x="9073" y="9340"/>
                    <a:pt x="6405" y="9340"/>
                  </a:cubicBezTo>
                  <a:cubicBezTo>
                    <a:pt x="4770" y="9340"/>
                    <a:pt x="3436" y="8006"/>
                    <a:pt x="3436" y="6371"/>
                  </a:cubicBezTo>
                  <a:cubicBezTo>
                    <a:pt x="3436" y="4586"/>
                    <a:pt x="4906" y="3398"/>
                    <a:pt x="6434" y="3398"/>
                  </a:cubicBezTo>
                  <a:close/>
                  <a:moveTo>
                    <a:pt x="4603" y="0"/>
                  </a:moveTo>
                  <a:lnTo>
                    <a:pt x="4603" y="1101"/>
                  </a:lnTo>
                  <a:cubicBezTo>
                    <a:pt x="4603" y="1434"/>
                    <a:pt x="4437" y="1735"/>
                    <a:pt x="4136" y="1868"/>
                  </a:cubicBezTo>
                  <a:cubicBezTo>
                    <a:pt x="3970" y="1935"/>
                    <a:pt x="3836" y="2035"/>
                    <a:pt x="3669" y="2135"/>
                  </a:cubicBezTo>
                  <a:cubicBezTo>
                    <a:pt x="3530" y="2240"/>
                    <a:pt x="3363" y="2290"/>
                    <a:pt x="3197" y="2290"/>
                  </a:cubicBezTo>
                  <a:cubicBezTo>
                    <a:pt x="3046" y="2290"/>
                    <a:pt x="2896" y="2248"/>
                    <a:pt x="2769" y="2168"/>
                  </a:cubicBezTo>
                  <a:lnTo>
                    <a:pt x="1801" y="1635"/>
                  </a:lnTo>
                  <a:lnTo>
                    <a:pt x="0" y="4770"/>
                  </a:lnTo>
                  <a:lnTo>
                    <a:pt x="967" y="5304"/>
                  </a:lnTo>
                  <a:cubicBezTo>
                    <a:pt x="1234" y="5471"/>
                    <a:pt x="1401" y="5771"/>
                    <a:pt x="1368" y="6104"/>
                  </a:cubicBezTo>
                  <a:lnTo>
                    <a:pt x="1368" y="6371"/>
                  </a:lnTo>
                  <a:lnTo>
                    <a:pt x="1368" y="6638"/>
                  </a:lnTo>
                  <a:cubicBezTo>
                    <a:pt x="1401" y="6972"/>
                    <a:pt x="1234" y="7272"/>
                    <a:pt x="967" y="7439"/>
                  </a:cubicBezTo>
                  <a:lnTo>
                    <a:pt x="0" y="8006"/>
                  </a:lnTo>
                  <a:lnTo>
                    <a:pt x="1801" y="11141"/>
                  </a:lnTo>
                  <a:lnTo>
                    <a:pt x="2769" y="10574"/>
                  </a:lnTo>
                  <a:cubicBezTo>
                    <a:pt x="2896" y="10495"/>
                    <a:pt x="3046" y="10453"/>
                    <a:pt x="3197" y="10453"/>
                  </a:cubicBezTo>
                  <a:cubicBezTo>
                    <a:pt x="3363" y="10453"/>
                    <a:pt x="3530" y="10503"/>
                    <a:pt x="3669" y="10608"/>
                  </a:cubicBezTo>
                  <a:cubicBezTo>
                    <a:pt x="3803" y="10708"/>
                    <a:pt x="3970" y="10808"/>
                    <a:pt x="4136" y="10875"/>
                  </a:cubicBezTo>
                  <a:cubicBezTo>
                    <a:pt x="4437" y="11008"/>
                    <a:pt x="4603" y="11308"/>
                    <a:pt x="4603" y="11642"/>
                  </a:cubicBezTo>
                  <a:lnTo>
                    <a:pt x="4603" y="12743"/>
                  </a:lnTo>
                  <a:lnTo>
                    <a:pt x="8239" y="12743"/>
                  </a:lnTo>
                  <a:lnTo>
                    <a:pt x="8239" y="11642"/>
                  </a:lnTo>
                  <a:cubicBezTo>
                    <a:pt x="8239" y="11308"/>
                    <a:pt x="8406" y="11008"/>
                    <a:pt x="8706" y="10875"/>
                  </a:cubicBezTo>
                  <a:cubicBezTo>
                    <a:pt x="8873" y="10808"/>
                    <a:pt x="9007" y="10708"/>
                    <a:pt x="9173" y="10608"/>
                  </a:cubicBezTo>
                  <a:cubicBezTo>
                    <a:pt x="9313" y="10503"/>
                    <a:pt x="9480" y="10453"/>
                    <a:pt x="9645" y="10453"/>
                  </a:cubicBezTo>
                  <a:cubicBezTo>
                    <a:pt x="9797" y="10453"/>
                    <a:pt x="9947" y="10495"/>
                    <a:pt x="10074" y="10574"/>
                  </a:cubicBezTo>
                  <a:lnTo>
                    <a:pt x="11041" y="11141"/>
                  </a:lnTo>
                  <a:lnTo>
                    <a:pt x="12843" y="8006"/>
                  </a:lnTo>
                  <a:lnTo>
                    <a:pt x="11875" y="7439"/>
                  </a:lnTo>
                  <a:cubicBezTo>
                    <a:pt x="11608" y="7272"/>
                    <a:pt x="11442" y="6972"/>
                    <a:pt x="11475" y="6638"/>
                  </a:cubicBezTo>
                  <a:lnTo>
                    <a:pt x="11475" y="6371"/>
                  </a:lnTo>
                  <a:lnTo>
                    <a:pt x="11475" y="6104"/>
                  </a:lnTo>
                  <a:cubicBezTo>
                    <a:pt x="11442" y="5771"/>
                    <a:pt x="11608" y="5471"/>
                    <a:pt x="11875" y="5304"/>
                  </a:cubicBezTo>
                  <a:lnTo>
                    <a:pt x="12843" y="4770"/>
                  </a:lnTo>
                  <a:lnTo>
                    <a:pt x="11041" y="1635"/>
                  </a:lnTo>
                  <a:lnTo>
                    <a:pt x="10074" y="2168"/>
                  </a:lnTo>
                  <a:cubicBezTo>
                    <a:pt x="9947" y="2248"/>
                    <a:pt x="9797" y="2290"/>
                    <a:pt x="9645" y="2290"/>
                  </a:cubicBezTo>
                  <a:cubicBezTo>
                    <a:pt x="9480" y="2290"/>
                    <a:pt x="9313" y="2240"/>
                    <a:pt x="9173" y="2135"/>
                  </a:cubicBezTo>
                  <a:cubicBezTo>
                    <a:pt x="9007" y="2035"/>
                    <a:pt x="8873" y="1968"/>
                    <a:pt x="8706" y="1868"/>
                  </a:cubicBezTo>
                  <a:cubicBezTo>
                    <a:pt x="8406" y="1735"/>
                    <a:pt x="8239" y="1434"/>
                    <a:pt x="8239" y="1101"/>
                  </a:cubicBezTo>
                  <a:lnTo>
                    <a:pt x="8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936;p58"/>
            <p:cNvSpPr/>
            <p:nvPr/>
          </p:nvSpPr>
          <p:spPr>
            <a:xfrm>
              <a:off x="1724725" y="2953400"/>
              <a:ext cx="321100" cy="318575"/>
            </a:xfrm>
            <a:custGeom>
              <a:avLst/>
              <a:gdLst/>
              <a:ahLst/>
              <a:cxnLst/>
              <a:rect l="l" t="t" r="r" b="b"/>
              <a:pathLst>
                <a:path w="12844" h="12743" extrusionOk="0">
                  <a:moveTo>
                    <a:pt x="6443" y="3398"/>
                  </a:moveTo>
                  <a:cubicBezTo>
                    <a:pt x="7167" y="3398"/>
                    <a:pt x="7904" y="3667"/>
                    <a:pt x="8507" y="4270"/>
                  </a:cubicBezTo>
                  <a:cubicBezTo>
                    <a:pt x="10375" y="6138"/>
                    <a:pt x="9074" y="9340"/>
                    <a:pt x="6439" y="9340"/>
                  </a:cubicBezTo>
                  <a:cubicBezTo>
                    <a:pt x="4771" y="9340"/>
                    <a:pt x="3470" y="8006"/>
                    <a:pt x="3470" y="6371"/>
                  </a:cubicBezTo>
                  <a:cubicBezTo>
                    <a:pt x="3470" y="4586"/>
                    <a:pt x="4924" y="3398"/>
                    <a:pt x="6443" y="3398"/>
                  </a:cubicBezTo>
                  <a:close/>
                  <a:moveTo>
                    <a:pt x="4604" y="0"/>
                  </a:moveTo>
                  <a:lnTo>
                    <a:pt x="4604" y="1101"/>
                  </a:lnTo>
                  <a:cubicBezTo>
                    <a:pt x="4604" y="1434"/>
                    <a:pt x="4437" y="1701"/>
                    <a:pt x="4137" y="1868"/>
                  </a:cubicBezTo>
                  <a:cubicBezTo>
                    <a:pt x="3970" y="1935"/>
                    <a:pt x="3837" y="2035"/>
                    <a:pt x="3670" y="2135"/>
                  </a:cubicBezTo>
                  <a:cubicBezTo>
                    <a:pt x="3524" y="2227"/>
                    <a:pt x="3347" y="2278"/>
                    <a:pt x="3173" y="2278"/>
                  </a:cubicBezTo>
                  <a:cubicBezTo>
                    <a:pt x="3030" y="2278"/>
                    <a:pt x="2890" y="2243"/>
                    <a:pt x="2770" y="2168"/>
                  </a:cubicBezTo>
                  <a:lnTo>
                    <a:pt x="1802" y="1601"/>
                  </a:lnTo>
                  <a:lnTo>
                    <a:pt x="1" y="4737"/>
                  </a:lnTo>
                  <a:lnTo>
                    <a:pt x="968" y="5304"/>
                  </a:lnTo>
                  <a:cubicBezTo>
                    <a:pt x="1235" y="5471"/>
                    <a:pt x="1402" y="5771"/>
                    <a:pt x="1369" y="6104"/>
                  </a:cubicBezTo>
                  <a:lnTo>
                    <a:pt x="1369" y="6371"/>
                  </a:lnTo>
                  <a:lnTo>
                    <a:pt x="1369" y="6638"/>
                  </a:lnTo>
                  <a:cubicBezTo>
                    <a:pt x="1402" y="6938"/>
                    <a:pt x="1235" y="7272"/>
                    <a:pt x="968" y="7439"/>
                  </a:cubicBezTo>
                  <a:lnTo>
                    <a:pt x="1" y="7972"/>
                  </a:lnTo>
                  <a:lnTo>
                    <a:pt x="1802" y="11108"/>
                  </a:lnTo>
                  <a:lnTo>
                    <a:pt x="2770" y="10574"/>
                  </a:lnTo>
                  <a:cubicBezTo>
                    <a:pt x="2897" y="10495"/>
                    <a:pt x="3047" y="10453"/>
                    <a:pt x="3198" y="10453"/>
                  </a:cubicBezTo>
                  <a:cubicBezTo>
                    <a:pt x="3364" y="10453"/>
                    <a:pt x="3531" y="10503"/>
                    <a:pt x="3670" y="10608"/>
                  </a:cubicBezTo>
                  <a:cubicBezTo>
                    <a:pt x="3804" y="10708"/>
                    <a:pt x="3970" y="10774"/>
                    <a:pt x="4137" y="10875"/>
                  </a:cubicBezTo>
                  <a:cubicBezTo>
                    <a:pt x="4437" y="11008"/>
                    <a:pt x="4604" y="11308"/>
                    <a:pt x="4604" y="11642"/>
                  </a:cubicBezTo>
                  <a:lnTo>
                    <a:pt x="4604" y="12743"/>
                  </a:lnTo>
                  <a:lnTo>
                    <a:pt x="8240" y="12743"/>
                  </a:lnTo>
                  <a:lnTo>
                    <a:pt x="8240" y="11608"/>
                  </a:lnTo>
                  <a:cubicBezTo>
                    <a:pt x="8207" y="11275"/>
                    <a:pt x="8407" y="11008"/>
                    <a:pt x="8707" y="10841"/>
                  </a:cubicBezTo>
                  <a:cubicBezTo>
                    <a:pt x="8874" y="10774"/>
                    <a:pt x="9007" y="10674"/>
                    <a:pt x="9174" y="10574"/>
                  </a:cubicBezTo>
                  <a:cubicBezTo>
                    <a:pt x="9321" y="10483"/>
                    <a:pt x="9488" y="10431"/>
                    <a:pt x="9658" y="10431"/>
                  </a:cubicBezTo>
                  <a:cubicBezTo>
                    <a:pt x="9798" y="10431"/>
                    <a:pt x="9940" y="10466"/>
                    <a:pt x="10075" y="10541"/>
                  </a:cubicBezTo>
                  <a:lnTo>
                    <a:pt x="11042" y="11108"/>
                  </a:lnTo>
                  <a:lnTo>
                    <a:pt x="12843" y="7972"/>
                  </a:lnTo>
                  <a:lnTo>
                    <a:pt x="11876" y="7405"/>
                  </a:lnTo>
                  <a:cubicBezTo>
                    <a:pt x="11609" y="7239"/>
                    <a:pt x="11442" y="6938"/>
                    <a:pt x="11476" y="6605"/>
                  </a:cubicBezTo>
                  <a:lnTo>
                    <a:pt x="11476" y="6338"/>
                  </a:lnTo>
                  <a:lnTo>
                    <a:pt x="11476" y="6071"/>
                  </a:lnTo>
                  <a:cubicBezTo>
                    <a:pt x="11442" y="5771"/>
                    <a:pt x="11609" y="5437"/>
                    <a:pt x="11876" y="5304"/>
                  </a:cubicBezTo>
                  <a:lnTo>
                    <a:pt x="12843" y="4737"/>
                  </a:lnTo>
                  <a:lnTo>
                    <a:pt x="11042" y="1601"/>
                  </a:lnTo>
                  <a:lnTo>
                    <a:pt x="10075" y="2135"/>
                  </a:lnTo>
                  <a:cubicBezTo>
                    <a:pt x="9925" y="2218"/>
                    <a:pt x="9766" y="2260"/>
                    <a:pt x="9612" y="2260"/>
                  </a:cubicBezTo>
                  <a:cubicBezTo>
                    <a:pt x="9458" y="2260"/>
                    <a:pt x="9308" y="2218"/>
                    <a:pt x="9174" y="2135"/>
                  </a:cubicBezTo>
                  <a:cubicBezTo>
                    <a:pt x="9007" y="2035"/>
                    <a:pt x="8874" y="1935"/>
                    <a:pt x="8707" y="1835"/>
                  </a:cubicBezTo>
                  <a:cubicBezTo>
                    <a:pt x="8407" y="1701"/>
                    <a:pt x="8240" y="1401"/>
                    <a:pt x="8240" y="1101"/>
                  </a:cubicBezTo>
                  <a:lnTo>
                    <a:pt x="82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937;p58"/>
            <p:cNvSpPr/>
            <p:nvPr/>
          </p:nvSpPr>
          <p:spPr>
            <a:xfrm>
              <a:off x="2404400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0" y="1"/>
                  </a:moveTo>
                  <a:lnTo>
                    <a:pt x="0" y="37461"/>
                  </a:lnTo>
                  <a:lnTo>
                    <a:pt x="23183" y="37461"/>
                  </a:lnTo>
                  <a:lnTo>
                    <a:pt x="231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938;p58"/>
            <p:cNvSpPr/>
            <p:nvPr/>
          </p:nvSpPr>
          <p:spPr>
            <a:xfrm>
              <a:off x="2404400" y="1795050"/>
              <a:ext cx="465350" cy="465375"/>
            </a:xfrm>
            <a:custGeom>
              <a:avLst/>
              <a:gdLst/>
              <a:ahLst/>
              <a:cxnLst/>
              <a:rect l="l" t="t" r="r" b="b"/>
              <a:pathLst>
                <a:path w="18614" h="18615" extrusionOk="0">
                  <a:moveTo>
                    <a:pt x="10341" y="1"/>
                  </a:moveTo>
                  <a:lnTo>
                    <a:pt x="0" y="10342"/>
                  </a:lnTo>
                  <a:lnTo>
                    <a:pt x="0" y="18614"/>
                  </a:lnTo>
                  <a:lnTo>
                    <a:pt x="18613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939;p58"/>
            <p:cNvSpPr/>
            <p:nvPr/>
          </p:nvSpPr>
          <p:spPr>
            <a:xfrm>
              <a:off x="2726275" y="1474000"/>
              <a:ext cx="258550" cy="257700"/>
            </a:xfrm>
            <a:custGeom>
              <a:avLst/>
              <a:gdLst/>
              <a:ahLst/>
              <a:cxnLst/>
              <a:rect l="l" t="t" r="r" b="b"/>
              <a:pathLst>
                <a:path w="10342" h="10308" extrusionOk="0">
                  <a:moveTo>
                    <a:pt x="10342" y="0"/>
                  </a:moveTo>
                  <a:lnTo>
                    <a:pt x="1" y="10308"/>
                  </a:lnTo>
                  <a:lnTo>
                    <a:pt x="8307" y="10308"/>
                  </a:lnTo>
                  <a:lnTo>
                    <a:pt x="10342" y="8273"/>
                  </a:lnTo>
                  <a:lnTo>
                    <a:pt x="1034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940;p58"/>
            <p:cNvSpPr/>
            <p:nvPr/>
          </p:nvSpPr>
          <p:spPr>
            <a:xfrm>
              <a:off x="2767150" y="2514750"/>
              <a:ext cx="217675" cy="216850"/>
            </a:xfrm>
            <a:custGeom>
              <a:avLst/>
              <a:gdLst/>
              <a:ahLst/>
              <a:cxnLst/>
              <a:rect l="l" t="t" r="r" b="b"/>
              <a:pathLst>
                <a:path w="8707" h="8674" extrusionOk="0">
                  <a:moveTo>
                    <a:pt x="8707" y="0"/>
                  </a:moveTo>
                  <a:lnTo>
                    <a:pt x="0" y="8673"/>
                  </a:lnTo>
                  <a:lnTo>
                    <a:pt x="8306" y="8673"/>
                  </a:lnTo>
                  <a:lnTo>
                    <a:pt x="8707" y="8306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941;p58"/>
            <p:cNvSpPr/>
            <p:nvPr/>
          </p:nvSpPr>
          <p:spPr>
            <a:xfrm>
              <a:off x="2085000" y="2476375"/>
              <a:ext cx="256025" cy="255225"/>
            </a:xfrm>
            <a:custGeom>
              <a:avLst/>
              <a:gdLst/>
              <a:ahLst/>
              <a:cxnLst/>
              <a:rect l="l" t="t" r="r" b="b"/>
              <a:pathLst>
                <a:path w="10241" h="10209" extrusionOk="0">
                  <a:moveTo>
                    <a:pt x="10241" y="1"/>
                  </a:moveTo>
                  <a:lnTo>
                    <a:pt x="0" y="10208"/>
                  </a:lnTo>
                  <a:lnTo>
                    <a:pt x="1034" y="10208"/>
                  </a:lnTo>
                  <a:lnTo>
                    <a:pt x="10241" y="1035"/>
                  </a:lnTo>
                  <a:lnTo>
                    <a:pt x="1024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942;p58"/>
            <p:cNvSpPr/>
            <p:nvPr/>
          </p:nvSpPr>
          <p:spPr>
            <a:xfrm>
              <a:off x="2404400" y="1832575"/>
              <a:ext cx="580425" cy="605475"/>
            </a:xfrm>
            <a:custGeom>
              <a:avLst/>
              <a:gdLst/>
              <a:ahLst/>
              <a:cxnLst/>
              <a:rect l="l" t="t" r="r" b="b"/>
              <a:pathLst>
                <a:path w="23217" h="24219" extrusionOk="0">
                  <a:moveTo>
                    <a:pt x="23217" y="1"/>
                  </a:moveTo>
                  <a:lnTo>
                    <a:pt x="0" y="23184"/>
                  </a:lnTo>
                  <a:lnTo>
                    <a:pt x="0" y="24218"/>
                  </a:lnTo>
                  <a:lnTo>
                    <a:pt x="23217" y="1035"/>
                  </a:lnTo>
                  <a:lnTo>
                    <a:pt x="2321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943;p58"/>
            <p:cNvSpPr/>
            <p:nvPr/>
          </p:nvSpPr>
          <p:spPr>
            <a:xfrm>
              <a:off x="3442625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1" y="1"/>
                  </a:moveTo>
                  <a:lnTo>
                    <a:pt x="1" y="37461"/>
                  </a:lnTo>
                  <a:lnTo>
                    <a:pt x="23184" y="37461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944;p58"/>
            <p:cNvSpPr/>
            <p:nvPr/>
          </p:nvSpPr>
          <p:spPr>
            <a:xfrm>
              <a:off x="4086425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0" y="1"/>
                  </a:moveTo>
                  <a:lnTo>
                    <a:pt x="0" y="37461"/>
                  </a:lnTo>
                  <a:lnTo>
                    <a:pt x="23184" y="37461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945;p58"/>
            <p:cNvSpPr/>
            <p:nvPr/>
          </p:nvSpPr>
          <p:spPr>
            <a:xfrm>
              <a:off x="3442625" y="1795050"/>
              <a:ext cx="54225" cy="55075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" y="1"/>
                  </a:moveTo>
                  <a:lnTo>
                    <a:pt x="1" y="2202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946;p58"/>
            <p:cNvSpPr/>
            <p:nvPr/>
          </p:nvSpPr>
          <p:spPr>
            <a:xfrm>
              <a:off x="4086425" y="2099450"/>
              <a:ext cx="579600" cy="632150"/>
            </a:xfrm>
            <a:custGeom>
              <a:avLst/>
              <a:gdLst/>
              <a:ahLst/>
              <a:cxnLst/>
              <a:rect l="l" t="t" r="r" b="b"/>
              <a:pathLst>
                <a:path w="23184" h="25286" extrusionOk="0">
                  <a:moveTo>
                    <a:pt x="23184" y="0"/>
                  </a:moveTo>
                  <a:lnTo>
                    <a:pt x="0" y="23184"/>
                  </a:lnTo>
                  <a:lnTo>
                    <a:pt x="0" y="25285"/>
                  </a:lnTo>
                  <a:lnTo>
                    <a:pt x="6171" y="25285"/>
                  </a:lnTo>
                  <a:lnTo>
                    <a:pt x="23184" y="8273"/>
                  </a:lnTo>
                  <a:lnTo>
                    <a:pt x="2318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947;p58"/>
            <p:cNvSpPr/>
            <p:nvPr/>
          </p:nvSpPr>
          <p:spPr>
            <a:xfrm>
              <a:off x="3792050" y="250140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9207" y="0"/>
                  </a:moveTo>
                  <a:lnTo>
                    <a:pt x="0" y="9207"/>
                  </a:lnTo>
                  <a:lnTo>
                    <a:pt x="4170" y="9207"/>
                  </a:lnTo>
                  <a:lnTo>
                    <a:pt x="9207" y="4170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948;p58"/>
            <p:cNvSpPr/>
            <p:nvPr/>
          </p:nvSpPr>
          <p:spPr>
            <a:xfrm>
              <a:off x="4086425" y="1857600"/>
              <a:ext cx="579600" cy="683850"/>
            </a:xfrm>
            <a:custGeom>
              <a:avLst/>
              <a:gdLst/>
              <a:ahLst/>
              <a:cxnLst/>
              <a:rect l="l" t="t" r="r" b="b"/>
              <a:pathLst>
                <a:path w="23184" h="27354" extrusionOk="0">
                  <a:moveTo>
                    <a:pt x="23184" y="1"/>
                  </a:moveTo>
                  <a:lnTo>
                    <a:pt x="0" y="23217"/>
                  </a:lnTo>
                  <a:lnTo>
                    <a:pt x="0" y="27354"/>
                  </a:lnTo>
                  <a:lnTo>
                    <a:pt x="23184" y="4170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949;p58"/>
            <p:cNvSpPr/>
            <p:nvPr/>
          </p:nvSpPr>
          <p:spPr>
            <a:xfrm>
              <a:off x="3442625" y="1795050"/>
              <a:ext cx="150975" cy="150975"/>
            </a:xfrm>
            <a:custGeom>
              <a:avLst/>
              <a:gdLst/>
              <a:ahLst/>
              <a:cxnLst/>
              <a:rect l="l" t="t" r="r" b="b"/>
              <a:pathLst>
                <a:path w="6039" h="6039" extrusionOk="0">
                  <a:moveTo>
                    <a:pt x="5004" y="1"/>
                  </a:moveTo>
                  <a:lnTo>
                    <a:pt x="1" y="5004"/>
                  </a:lnTo>
                  <a:lnTo>
                    <a:pt x="1" y="6039"/>
                  </a:lnTo>
                  <a:lnTo>
                    <a:pt x="603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950;p58"/>
            <p:cNvSpPr/>
            <p:nvPr/>
          </p:nvSpPr>
          <p:spPr>
            <a:xfrm>
              <a:off x="3631100" y="1340575"/>
              <a:ext cx="391125" cy="391125"/>
            </a:xfrm>
            <a:custGeom>
              <a:avLst/>
              <a:gdLst/>
              <a:ahLst/>
              <a:cxnLst/>
              <a:rect l="l" t="t" r="r" b="b"/>
              <a:pathLst>
                <a:path w="15645" h="15645" extrusionOk="0">
                  <a:moveTo>
                    <a:pt x="15645" y="0"/>
                  </a:moveTo>
                  <a:lnTo>
                    <a:pt x="0" y="15645"/>
                  </a:lnTo>
                  <a:lnTo>
                    <a:pt x="1068" y="15645"/>
                  </a:lnTo>
                  <a:lnTo>
                    <a:pt x="15645" y="1034"/>
                  </a:lnTo>
                  <a:lnTo>
                    <a:pt x="1564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951;p58"/>
            <p:cNvSpPr/>
            <p:nvPr/>
          </p:nvSpPr>
          <p:spPr>
            <a:xfrm>
              <a:off x="3442625" y="2132800"/>
              <a:ext cx="579600" cy="598800"/>
            </a:xfrm>
            <a:custGeom>
              <a:avLst/>
              <a:gdLst/>
              <a:ahLst/>
              <a:cxnLst/>
              <a:rect l="l" t="t" r="r" b="b"/>
              <a:pathLst>
                <a:path w="23184" h="23952" extrusionOk="0">
                  <a:moveTo>
                    <a:pt x="23184" y="1"/>
                  </a:moveTo>
                  <a:lnTo>
                    <a:pt x="1" y="23184"/>
                  </a:lnTo>
                  <a:lnTo>
                    <a:pt x="1" y="23951"/>
                  </a:lnTo>
                  <a:lnTo>
                    <a:pt x="268" y="23951"/>
                  </a:lnTo>
                  <a:lnTo>
                    <a:pt x="23184" y="1035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52;p58"/>
            <p:cNvSpPr/>
            <p:nvPr/>
          </p:nvSpPr>
          <p:spPr>
            <a:xfrm>
              <a:off x="4086425" y="1795050"/>
              <a:ext cx="299400" cy="299425"/>
            </a:xfrm>
            <a:custGeom>
              <a:avLst/>
              <a:gdLst/>
              <a:ahLst/>
              <a:cxnLst/>
              <a:rect l="l" t="t" r="r" b="b"/>
              <a:pathLst>
                <a:path w="11976" h="11977" extrusionOk="0">
                  <a:moveTo>
                    <a:pt x="10942" y="1"/>
                  </a:moveTo>
                  <a:lnTo>
                    <a:pt x="0" y="10942"/>
                  </a:lnTo>
                  <a:lnTo>
                    <a:pt x="0" y="11976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53;p58"/>
            <p:cNvSpPr/>
            <p:nvPr/>
          </p:nvSpPr>
          <p:spPr>
            <a:xfrm>
              <a:off x="4423325" y="1489000"/>
              <a:ext cx="242700" cy="242700"/>
            </a:xfrm>
            <a:custGeom>
              <a:avLst/>
              <a:gdLst/>
              <a:ahLst/>
              <a:cxnLst/>
              <a:rect l="l" t="t" r="r" b="b"/>
              <a:pathLst>
                <a:path w="9708" h="9708" extrusionOk="0">
                  <a:moveTo>
                    <a:pt x="9708" y="1"/>
                  </a:moveTo>
                  <a:lnTo>
                    <a:pt x="1" y="9708"/>
                  </a:lnTo>
                  <a:lnTo>
                    <a:pt x="1035" y="9708"/>
                  </a:lnTo>
                  <a:lnTo>
                    <a:pt x="9708" y="1035"/>
                  </a:lnTo>
                  <a:lnTo>
                    <a:pt x="97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54;p58"/>
            <p:cNvSpPr/>
            <p:nvPr/>
          </p:nvSpPr>
          <p:spPr>
            <a:xfrm>
              <a:off x="2264300" y="4490325"/>
              <a:ext cx="3063875" cy="412825"/>
            </a:xfrm>
            <a:custGeom>
              <a:avLst/>
              <a:gdLst/>
              <a:ahLst/>
              <a:cxnLst/>
              <a:rect l="l" t="t" r="r" b="b"/>
              <a:pathLst>
                <a:path w="122555" h="16513" extrusionOk="0">
                  <a:moveTo>
                    <a:pt x="61277" y="0"/>
                  </a:moveTo>
                  <a:cubicBezTo>
                    <a:pt x="27420" y="0"/>
                    <a:pt x="0" y="3670"/>
                    <a:pt x="0" y="8240"/>
                  </a:cubicBezTo>
                  <a:cubicBezTo>
                    <a:pt x="0" y="12810"/>
                    <a:pt x="27420" y="16512"/>
                    <a:pt x="61277" y="16512"/>
                  </a:cubicBezTo>
                  <a:cubicBezTo>
                    <a:pt x="95135" y="16512"/>
                    <a:pt x="122554" y="12810"/>
                    <a:pt x="122554" y="8240"/>
                  </a:cubicBezTo>
                  <a:cubicBezTo>
                    <a:pt x="122554" y="3670"/>
                    <a:pt x="95135" y="0"/>
                    <a:pt x="61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55;p58"/>
            <p:cNvSpPr/>
            <p:nvPr/>
          </p:nvSpPr>
          <p:spPr>
            <a:xfrm>
              <a:off x="1341125" y="4725500"/>
              <a:ext cx="3210650" cy="376125"/>
            </a:xfrm>
            <a:custGeom>
              <a:avLst/>
              <a:gdLst/>
              <a:ahLst/>
              <a:cxnLst/>
              <a:rect l="l" t="t" r="r" b="b"/>
              <a:pathLst>
                <a:path w="128426" h="15045" extrusionOk="0">
                  <a:moveTo>
                    <a:pt x="64213" y="0"/>
                  </a:moveTo>
                  <a:cubicBezTo>
                    <a:pt x="28755" y="0"/>
                    <a:pt x="1" y="3369"/>
                    <a:pt x="1" y="7506"/>
                  </a:cubicBezTo>
                  <a:cubicBezTo>
                    <a:pt x="1" y="11675"/>
                    <a:pt x="28755" y="15044"/>
                    <a:pt x="64213" y="15044"/>
                  </a:cubicBezTo>
                  <a:cubicBezTo>
                    <a:pt x="99672" y="15044"/>
                    <a:pt x="128426" y="11675"/>
                    <a:pt x="128426" y="7506"/>
                  </a:cubicBezTo>
                  <a:cubicBezTo>
                    <a:pt x="128426" y="3369"/>
                    <a:pt x="99672" y="0"/>
                    <a:pt x="64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56;p58"/>
            <p:cNvSpPr/>
            <p:nvPr/>
          </p:nvSpPr>
          <p:spPr>
            <a:xfrm>
              <a:off x="1538773" y="4438643"/>
              <a:ext cx="4087657" cy="13998"/>
            </a:xfrm>
            <a:custGeom>
              <a:avLst/>
              <a:gdLst/>
              <a:ahLst/>
              <a:cxnLst/>
              <a:rect l="l" t="t" r="r" b="b"/>
              <a:pathLst>
                <a:path w="180630" h="434" extrusionOk="0">
                  <a:moveTo>
                    <a:pt x="90298" y="0"/>
                  </a:moveTo>
                  <a:lnTo>
                    <a:pt x="45133" y="100"/>
                  </a:lnTo>
                  <a:lnTo>
                    <a:pt x="22550" y="134"/>
                  </a:lnTo>
                  <a:lnTo>
                    <a:pt x="0" y="234"/>
                  </a:lnTo>
                  <a:lnTo>
                    <a:pt x="22550" y="334"/>
                  </a:lnTo>
                  <a:lnTo>
                    <a:pt x="45133" y="367"/>
                  </a:lnTo>
                  <a:lnTo>
                    <a:pt x="90298" y="434"/>
                  </a:lnTo>
                  <a:lnTo>
                    <a:pt x="135464" y="367"/>
                  </a:lnTo>
                  <a:lnTo>
                    <a:pt x="158046" y="334"/>
                  </a:lnTo>
                  <a:lnTo>
                    <a:pt x="180629" y="234"/>
                  </a:lnTo>
                  <a:lnTo>
                    <a:pt x="158046" y="134"/>
                  </a:lnTo>
                  <a:lnTo>
                    <a:pt x="135464" y="100"/>
                  </a:lnTo>
                  <a:lnTo>
                    <a:pt x="9029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57;p58"/>
            <p:cNvSpPr/>
            <p:nvPr/>
          </p:nvSpPr>
          <p:spPr>
            <a:xfrm>
              <a:off x="2528650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5938" y="1"/>
                  </a:moveTo>
                  <a:lnTo>
                    <a:pt x="0" y="16046"/>
                  </a:lnTo>
                  <a:lnTo>
                    <a:pt x="6972" y="16046"/>
                  </a:lnTo>
                  <a:lnTo>
                    <a:pt x="19914" y="7239"/>
                  </a:lnTo>
                  <a:lnTo>
                    <a:pt x="5938" y="1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58;p58"/>
            <p:cNvSpPr/>
            <p:nvPr/>
          </p:nvSpPr>
          <p:spPr>
            <a:xfrm>
              <a:off x="2528650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5938" y="1"/>
                  </a:moveTo>
                  <a:lnTo>
                    <a:pt x="0" y="16046"/>
                  </a:lnTo>
                  <a:lnTo>
                    <a:pt x="6972" y="16046"/>
                  </a:lnTo>
                  <a:lnTo>
                    <a:pt x="19914" y="7239"/>
                  </a:lnTo>
                  <a:lnTo>
                    <a:pt x="59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59;p58"/>
            <p:cNvSpPr/>
            <p:nvPr/>
          </p:nvSpPr>
          <p:spPr>
            <a:xfrm>
              <a:off x="4565925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13977" y="1"/>
                  </a:moveTo>
                  <a:lnTo>
                    <a:pt x="1" y="7239"/>
                  </a:lnTo>
                  <a:lnTo>
                    <a:pt x="12943" y="16046"/>
                  </a:lnTo>
                  <a:lnTo>
                    <a:pt x="19915" y="16046"/>
                  </a:lnTo>
                  <a:lnTo>
                    <a:pt x="13977" y="1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60;p58"/>
            <p:cNvSpPr/>
            <p:nvPr/>
          </p:nvSpPr>
          <p:spPr>
            <a:xfrm>
              <a:off x="4565925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13977" y="1"/>
                  </a:moveTo>
                  <a:lnTo>
                    <a:pt x="1" y="7239"/>
                  </a:lnTo>
                  <a:lnTo>
                    <a:pt x="12943" y="16046"/>
                  </a:lnTo>
                  <a:lnTo>
                    <a:pt x="19915" y="16046"/>
                  </a:lnTo>
                  <a:lnTo>
                    <a:pt x="139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61;p58"/>
            <p:cNvSpPr/>
            <p:nvPr/>
          </p:nvSpPr>
          <p:spPr>
            <a:xfrm>
              <a:off x="1838975" y="1165225"/>
              <a:ext cx="3914500" cy="3566350"/>
            </a:xfrm>
            <a:custGeom>
              <a:avLst/>
              <a:gdLst/>
              <a:ahLst/>
              <a:cxnLst/>
              <a:rect l="l" t="t" r="r" b="b"/>
              <a:pathLst>
                <a:path w="156580" h="142654" extrusionOk="0">
                  <a:moveTo>
                    <a:pt x="78290" y="1"/>
                  </a:moveTo>
                  <a:cubicBezTo>
                    <a:pt x="60035" y="1"/>
                    <a:pt x="41781" y="6964"/>
                    <a:pt x="27854" y="20891"/>
                  </a:cubicBezTo>
                  <a:cubicBezTo>
                    <a:pt x="1" y="48744"/>
                    <a:pt x="1" y="93910"/>
                    <a:pt x="27854" y="121763"/>
                  </a:cubicBezTo>
                  <a:cubicBezTo>
                    <a:pt x="41781" y="135690"/>
                    <a:pt x="60035" y="142653"/>
                    <a:pt x="78290" y="142653"/>
                  </a:cubicBezTo>
                  <a:cubicBezTo>
                    <a:pt x="96545" y="142653"/>
                    <a:pt x="114800" y="135690"/>
                    <a:pt x="128726" y="121763"/>
                  </a:cubicBezTo>
                  <a:cubicBezTo>
                    <a:pt x="156579" y="93910"/>
                    <a:pt x="156579" y="48744"/>
                    <a:pt x="128726" y="20891"/>
                  </a:cubicBezTo>
                  <a:cubicBezTo>
                    <a:pt x="114800" y="6964"/>
                    <a:pt x="96545" y="1"/>
                    <a:pt x="78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62;p58"/>
            <p:cNvSpPr/>
            <p:nvPr/>
          </p:nvSpPr>
          <p:spPr>
            <a:xfrm>
              <a:off x="2073325" y="1217975"/>
              <a:ext cx="3402450" cy="3402475"/>
            </a:xfrm>
            <a:custGeom>
              <a:avLst/>
              <a:gdLst/>
              <a:ahLst/>
              <a:cxnLst/>
              <a:rect l="l" t="t" r="r" b="b"/>
              <a:pathLst>
                <a:path w="136098" h="136099" extrusionOk="0">
                  <a:moveTo>
                    <a:pt x="68049" y="1"/>
                  </a:moveTo>
                  <a:cubicBezTo>
                    <a:pt x="30455" y="1"/>
                    <a:pt x="0" y="30456"/>
                    <a:pt x="0" y="68049"/>
                  </a:cubicBezTo>
                  <a:cubicBezTo>
                    <a:pt x="0" y="105643"/>
                    <a:pt x="30455" y="136098"/>
                    <a:pt x="68049" y="136098"/>
                  </a:cubicBezTo>
                  <a:cubicBezTo>
                    <a:pt x="105642" y="136098"/>
                    <a:pt x="136097" y="105643"/>
                    <a:pt x="136097" y="68049"/>
                  </a:cubicBezTo>
                  <a:cubicBezTo>
                    <a:pt x="136097" y="30456"/>
                    <a:pt x="105642" y="1"/>
                    <a:pt x="68049" y="1"/>
                  </a:cubicBezTo>
                  <a:close/>
                </a:path>
              </a:pathLst>
            </a:custGeom>
            <a:solidFill>
              <a:srgbClr val="FA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63;p58"/>
            <p:cNvSpPr/>
            <p:nvPr/>
          </p:nvSpPr>
          <p:spPr>
            <a:xfrm>
              <a:off x="2046625" y="1346825"/>
              <a:ext cx="3499200" cy="3187925"/>
            </a:xfrm>
            <a:custGeom>
              <a:avLst/>
              <a:gdLst/>
              <a:ahLst/>
              <a:cxnLst/>
              <a:rect l="l" t="t" r="r" b="b"/>
              <a:pathLst>
                <a:path w="139968" h="127517" extrusionOk="0">
                  <a:moveTo>
                    <a:pt x="69984" y="0"/>
                  </a:moveTo>
                  <a:cubicBezTo>
                    <a:pt x="53664" y="0"/>
                    <a:pt x="37344" y="6222"/>
                    <a:pt x="24885" y="18664"/>
                  </a:cubicBezTo>
                  <a:cubicBezTo>
                    <a:pt x="1" y="43582"/>
                    <a:pt x="1" y="83944"/>
                    <a:pt x="24885" y="108828"/>
                  </a:cubicBezTo>
                  <a:cubicBezTo>
                    <a:pt x="37344" y="121287"/>
                    <a:pt x="53664" y="127517"/>
                    <a:pt x="69984" y="127517"/>
                  </a:cubicBezTo>
                  <a:cubicBezTo>
                    <a:pt x="86304" y="127517"/>
                    <a:pt x="102624" y="121287"/>
                    <a:pt x="115083" y="108828"/>
                  </a:cubicBezTo>
                  <a:cubicBezTo>
                    <a:pt x="139967" y="83944"/>
                    <a:pt x="139967" y="43582"/>
                    <a:pt x="115083" y="18664"/>
                  </a:cubicBezTo>
                  <a:cubicBezTo>
                    <a:pt x="102624" y="6222"/>
                    <a:pt x="86304" y="0"/>
                    <a:pt x="69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64;p58"/>
            <p:cNvSpPr/>
            <p:nvPr/>
          </p:nvSpPr>
          <p:spPr>
            <a:xfrm>
              <a:off x="2332675" y="1529875"/>
              <a:ext cx="3021350" cy="2629400"/>
            </a:xfrm>
            <a:custGeom>
              <a:avLst/>
              <a:gdLst/>
              <a:ahLst/>
              <a:cxnLst/>
              <a:rect l="l" t="t" r="r" b="b"/>
              <a:pathLst>
                <a:path w="120854" h="105176" extrusionOk="0">
                  <a:moveTo>
                    <a:pt x="88230" y="0"/>
                  </a:moveTo>
                  <a:lnTo>
                    <a:pt x="0" y="81725"/>
                  </a:lnTo>
                  <a:cubicBezTo>
                    <a:pt x="3936" y="90799"/>
                    <a:pt x="9907" y="98804"/>
                    <a:pt x="17446" y="105176"/>
                  </a:cubicBezTo>
                  <a:cubicBezTo>
                    <a:pt x="44098" y="89331"/>
                    <a:pt x="91799" y="60477"/>
                    <a:pt x="120853" y="42898"/>
                  </a:cubicBezTo>
                  <a:cubicBezTo>
                    <a:pt x="116850" y="24485"/>
                    <a:pt x="104909" y="8773"/>
                    <a:pt x="882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65;p58"/>
            <p:cNvSpPr/>
            <p:nvPr/>
          </p:nvSpPr>
          <p:spPr>
            <a:xfrm>
              <a:off x="3044850" y="2995925"/>
              <a:ext cx="2344200" cy="1458575"/>
            </a:xfrm>
            <a:custGeom>
              <a:avLst/>
              <a:gdLst/>
              <a:ahLst/>
              <a:cxnLst/>
              <a:rect l="l" t="t" r="r" b="b"/>
              <a:pathLst>
                <a:path w="93768" h="58343" extrusionOk="0">
                  <a:moveTo>
                    <a:pt x="93767" y="0"/>
                  </a:moveTo>
                  <a:lnTo>
                    <a:pt x="93767" y="0"/>
                  </a:lnTo>
                  <a:cubicBezTo>
                    <a:pt x="67915" y="14878"/>
                    <a:pt x="24017" y="40129"/>
                    <a:pt x="0" y="54006"/>
                  </a:cubicBezTo>
                  <a:cubicBezTo>
                    <a:pt x="3203" y="55740"/>
                    <a:pt x="6572" y="57175"/>
                    <a:pt x="10041" y="58342"/>
                  </a:cubicBezTo>
                  <a:lnTo>
                    <a:pt x="89531" y="20715"/>
                  </a:lnTo>
                  <a:cubicBezTo>
                    <a:pt x="92099" y="14110"/>
                    <a:pt x="93534" y="7105"/>
                    <a:pt x="9376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66;p58"/>
            <p:cNvSpPr/>
            <p:nvPr/>
          </p:nvSpPr>
          <p:spPr>
            <a:xfrm>
              <a:off x="3781200" y="1462325"/>
              <a:ext cx="30050" cy="241850"/>
            </a:xfrm>
            <a:custGeom>
              <a:avLst/>
              <a:gdLst/>
              <a:ahLst/>
              <a:cxnLst/>
              <a:rect l="l" t="t" r="r" b="b"/>
              <a:pathLst>
                <a:path w="1202" h="9674" extrusionOk="0">
                  <a:moveTo>
                    <a:pt x="1" y="0"/>
                  </a:moveTo>
                  <a:lnTo>
                    <a:pt x="1" y="9674"/>
                  </a:lnTo>
                  <a:lnTo>
                    <a:pt x="1202" y="967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67;p58"/>
            <p:cNvSpPr/>
            <p:nvPr/>
          </p:nvSpPr>
          <p:spPr>
            <a:xfrm>
              <a:off x="3044000" y="1652450"/>
              <a:ext cx="147650" cy="225200"/>
            </a:xfrm>
            <a:custGeom>
              <a:avLst/>
              <a:gdLst/>
              <a:ahLst/>
              <a:cxnLst/>
              <a:rect l="l" t="t" r="r" b="b"/>
              <a:pathLst>
                <a:path w="5906" h="9008" extrusionOk="0">
                  <a:moveTo>
                    <a:pt x="1068" y="1"/>
                  </a:moveTo>
                  <a:lnTo>
                    <a:pt x="1" y="635"/>
                  </a:lnTo>
                  <a:lnTo>
                    <a:pt x="4838" y="9007"/>
                  </a:lnTo>
                  <a:lnTo>
                    <a:pt x="5905" y="8373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68;p58"/>
            <p:cNvSpPr/>
            <p:nvPr/>
          </p:nvSpPr>
          <p:spPr>
            <a:xfrm>
              <a:off x="2508625" y="2187850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601" y="0"/>
                  </a:moveTo>
                  <a:lnTo>
                    <a:pt x="1" y="1068"/>
                  </a:lnTo>
                  <a:lnTo>
                    <a:pt x="8340" y="5904"/>
                  </a:lnTo>
                  <a:lnTo>
                    <a:pt x="8974" y="4837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969;p58"/>
            <p:cNvSpPr/>
            <p:nvPr/>
          </p:nvSpPr>
          <p:spPr>
            <a:xfrm>
              <a:off x="2317650" y="2925025"/>
              <a:ext cx="241875" cy="30900"/>
            </a:xfrm>
            <a:custGeom>
              <a:avLst/>
              <a:gdLst/>
              <a:ahLst/>
              <a:cxnLst/>
              <a:rect l="l" t="t" r="r" b="b"/>
              <a:pathLst>
                <a:path w="9675" h="1236" extrusionOk="0">
                  <a:moveTo>
                    <a:pt x="1" y="1"/>
                  </a:moveTo>
                  <a:lnTo>
                    <a:pt x="1" y="1235"/>
                  </a:lnTo>
                  <a:lnTo>
                    <a:pt x="9674" y="1235"/>
                  </a:lnTo>
                  <a:lnTo>
                    <a:pt x="96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970;p58"/>
            <p:cNvSpPr/>
            <p:nvPr/>
          </p:nvSpPr>
          <p:spPr>
            <a:xfrm>
              <a:off x="2507800" y="3545475"/>
              <a:ext cx="225175" cy="147625"/>
            </a:xfrm>
            <a:custGeom>
              <a:avLst/>
              <a:gdLst/>
              <a:ahLst/>
              <a:cxnLst/>
              <a:rect l="l" t="t" r="r" b="b"/>
              <a:pathLst>
                <a:path w="9007" h="5905" extrusionOk="0">
                  <a:moveTo>
                    <a:pt x="8373" y="1"/>
                  </a:moveTo>
                  <a:lnTo>
                    <a:pt x="0" y="4838"/>
                  </a:lnTo>
                  <a:lnTo>
                    <a:pt x="634" y="5905"/>
                  </a:lnTo>
                  <a:lnTo>
                    <a:pt x="9007" y="1068"/>
                  </a:lnTo>
                  <a:lnTo>
                    <a:pt x="8373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971;p58"/>
            <p:cNvSpPr/>
            <p:nvPr/>
          </p:nvSpPr>
          <p:spPr>
            <a:xfrm>
              <a:off x="3044000" y="4004150"/>
              <a:ext cx="147650" cy="225175"/>
            </a:xfrm>
            <a:custGeom>
              <a:avLst/>
              <a:gdLst/>
              <a:ahLst/>
              <a:cxnLst/>
              <a:rect l="l" t="t" r="r" b="b"/>
              <a:pathLst>
                <a:path w="5906" h="9007" extrusionOk="0">
                  <a:moveTo>
                    <a:pt x="4838" y="0"/>
                  </a:moveTo>
                  <a:lnTo>
                    <a:pt x="1" y="8373"/>
                  </a:lnTo>
                  <a:lnTo>
                    <a:pt x="1068" y="9007"/>
                  </a:lnTo>
                  <a:lnTo>
                    <a:pt x="5905" y="634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972;p58"/>
            <p:cNvSpPr/>
            <p:nvPr/>
          </p:nvSpPr>
          <p:spPr>
            <a:xfrm>
              <a:off x="3781200" y="4177600"/>
              <a:ext cx="30050" cy="241025"/>
            </a:xfrm>
            <a:custGeom>
              <a:avLst/>
              <a:gdLst/>
              <a:ahLst/>
              <a:cxnLst/>
              <a:rect l="l" t="t" r="r" b="b"/>
              <a:pathLst>
                <a:path w="1202" h="9641" extrusionOk="0">
                  <a:moveTo>
                    <a:pt x="1" y="0"/>
                  </a:moveTo>
                  <a:lnTo>
                    <a:pt x="1" y="9641"/>
                  </a:lnTo>
                  <a:lnTo>
                    <a:pt x="1202" y="9641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973;p58"/>
            <p:cNvSpPr/>
            <p:nvPr/>
          </p:nvSpPr>
          <p:spPr>
            <a:xfrm>
              <a:off x="4401650" y="4004150"/>
              <a:ext cx="146800" cy="224350"/>
            </a:xfrm>
            <a:custGeom>
              <a:avLst/>
              <a:gdLst/>
              <a:ahLst/>
              <a:cxnLst/>
              <a:rect l="l" t="t" r="r" b="b"/>
              <a:pathLst>
                <a:path w="5872" h="8974" extrusionOk="0">
                  <a:moveTo>
                    <a:pt x="1068" y="0"/>
                  </a:moveTo>
                  <a:lnTo>
                    <a:pt x="0" y="601"/>
                  </a:lnTo>
                  <a:lnTo>
                    <a:pt x="4804" y="8973"/>
                  </a:lnTo>
                  <a:lnTo>
                    <a:pt x="5871" y="8373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974;p58"/>
            <p:cNvSpPr/>
            <p:nvPr/>
          </p:nvSpPr>
          <p:spPr>
            <a:xfrm>
              <a:off x="4859475" y="3545475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601" y="1"/>
                  </a:moveTo>
                  <a:lnTo>
                    <a:pt x="0" y="1068"/>
                  </a:lnTo>
                  <a:lnTo>
                    <a:pt x="8373" y="5905"/>
                  </a:lnTo>
                  <a:lnTo>
                    <a:pt x="8974" y="4838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975;p58"/>
            <p:cNvSpPr/>
            <p:nvPr/>
          </p:nvSpPr>
          <p:spPr>
            <a:xfrm>
              <a:off x="5032925" y="2925025"/>
              <a:ext cx="241875" cy="30900"/>
            </a:xfrm>
            <a:custGeom>
              <a:avLst/>
              <a:gdLst/>
              <a:ahLst/>
              <a:cxnLst/>
              <a:rect l="l" t="t" r="r" b="b"/>
              <a:pathLst>
                <a:path w="9675" h="1236" extrusionOk="0">
                  <a:moveTo>
                    <a:pt x="1" y="1"/>
                  </a:moveTo>
                  <a:lnTo>
                    <a:pt x="1" y="1235"/>
                  </a:lnTo>
                  <a:lnTo>
                    <a:pt x="9674" y="1235"/>
                  </a:lnTo>
                  <a:lnTo>
                    <a:pt x="96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976;p58"/>
            <p:cNvSpPr/>
            <p:nvPr/>
          </p:nvSpPr>
          <p:spPr>
            <a:xfrm>
              <a:off x="4859475" y="2188675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8373" y="1"/>
                  </a:moveTo>
                  <a:lnTo>
                    <a:pt x="0" y="4837"/>
                  </a:lnTo>
                  <a:lnTo>
                    <a:pt x="601" y="5905"/>
                  </a:lnTo>
                  <a:lnTo>
                    <a:pt x="8974" y="1068"/>
                  </a:lnTo>
                  <a:lnTo>
                    <a:pt x="8373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977;p58"/>
            <p:cNvSpPr/>
            <p:nvPr/>
          </p:nvSpPr>
          <p:spPr>
            <a:xfrm>
              <a:off x="4401650" y="1653300"/>
              <a:ext cx="146800" cy="224350"/>
            </a:xfrm>
            <a:custGeom>
              <a:avLst/>
              <a:gdLst/>
              <a:ahLst/>
              <a:cxnLst/>
              <a:rect l="l" t="t" r="r" b="b"/>
              <a:pathLst>
                <a:path w="5872" h="8974" extrusionOk="0">
                  <a:moveTo>
                    <a:pt x="4804" y="0"/>
                  </a:moveTo>
                  <a:lnTo>
                    <a:pt x="0" y="8373"/>
                  </a:lnTo>
                  <a:lnTo>
                    <a:pt x="1068" y="8973"/>
                  </a:lnTo>
                  <a:lnTo>
                    <a:pt x="5871" y="601"/>
                  </a:lnTo>
                  <a:lnTo>
                    <a:pt x="4804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978;p58"/>
            <p:cNvSpPr/>
            <p:nvPr/>
          </p:nvSpPr>
          <p:spPr>
            <a:xfrm>
              <a:off x="3716150" y="2853325"/>
              <a:ext cx="1546975" cy="150950"/>
            </a:xfrm>
            <a:custGeom>
              <a:avLst/>
              <a:gdLst/>
              <a:ahLst/>
              <a:cxnLst/>
              <a:rect l="l" t="t" r="r" b="b"/>
              <a:pathLst>
                <a:path w="61879" h="6038" extrusionOk="0">
                  <a:moveTo>
                    <a:pt x="101" y="0"/>
                  </a:moveTo>
                  <a:lnTo>
                    <a:pt x="1" y="6038"/>
                  </a:lnTo>
                  <a:lnTo>
                    <a:pt x="61845" y="4337"/>
                  </a:lnTo>
                  <a:lnTo>
                    <a:pt x="61878" y="26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979;p58"/>
            <p:cNvSpPr/>
            <p:nvPr/>
          </p:nvSpPr>
          <p:spPr>
            <a:xfrm>
              <a:off x="3722825" y="1853425"/>
              <a:ext cx="150975" cy="1176700"/>
            </a:xfrm>
            <a:custGeom>
              <a:avLst/>
              <a:gdLst/>
              <a:ahLst/>
              <a:cxnLst/>
              <a:rect l="l" t="t" r="r" b="b"/>
              <a:pathLst>
                <a:path w="6039" h="47068" extrusionOk="0">
                  <a:moveTo>
                    <a:pt x="1735" y="1"/>
                  </a:moveTo>
                  <a:lnTo>
                    <a:pt x="1" y="47001"/>
                  </a:lnTo>
                  <a:lnTo>
                    <a:pt x="6038" y="47068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980;p58"/>
            <p:cNvSpPr/>
            <p:nvPr/>
          </p:nvSpPr>
          <p:spPr>
            <a:xfrm>
              <a:off x="3744500" y="2889175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extrusionOk="0">
                  <a:moveTo>
                    <a:pt x="2069" y="1"/>
                  </a:moveTo>
                  <a:cubicBezTo>
                    <a:pt x="935" y="1"/>
                    <a:pt x="1" y="935"/>
                    <a:pt x="1" y="2069"/>
                  </a:cubicBezTo>
                  <a:cubicBezTo>
                    <a:pt x="1" y="3203"/>
                    <a:pt x="935" y="4137"/>
                    <a:pt x="2069" y="4137"/>
                  </a:cubicBezTo>
                  <a:cubicBezTo>
                    <a:pt x="3203" y="4137"/>
                    <a:pt x="4137" y="3203"/>
                    <a:pt x="4137" y="2069"/>
                  </a:cubicBezTo>
                  <a:cubicBezTo>
                    <a:pt x="4137" y="935"/>
                    <a:pt x="3203" y="1"/>
                    <a:pt x="2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981;p58"/>
            <p:cNvSpPr/>
            <p:nvPr/>
          </p:nvSpPr>
          <p:spPr>
            <a:xfrm>
              <a:off x="4477525" y="2509725"/>
              <a:ext cx="747225" cy="460100"/>
            </a:xfrm>
            <a:custGeom>
              <a:avLst/>
              <a:gdLst/>
              <a:ahLst/>
              <a:cxnLst/>
              <a:rect l="l" t="t" r="r" b="b"/>
              <a:pathLst>
                <a:path w="29889" h="18404" extrusionOk="0">
                  <a:moveTo>
                    <a:pt x="16342" y="0"/>
                  </a:moveTo>
                  <a:cubicBezTo>
                    <a:pt x="16153" y="0"/>
                    <a:pt x="10742" y="3837"/>
                    <a:pt x="10742" y="3837"/>
                  </a:cubicBezTo>
                  <a:cubicBezTo>
                    <a:pt x="10729" y="3856"/>
                    <a:pt x="10675" y="3865"/>
                    <a:pt x="10584" y="3865"/>
                  </a:cubicBezTo>
                  <a:cubicBezTo>
                    <a:pt x="9251" y="3865"/>
                    <a:pt x="101" y="1936"/>
                    <a:pt x="101" y="1936"/>
                  </a:cubicBezTo>
                  <a:lnTo>
                    <a:pt x="1" y="14511"/>
                  </a:lnTo>
                  <a:lnTo>
                    <a:pt x="18981" y="14111"/>
                  </a:lnTo>
                  <a:cubicBezTo>
                    <a:pt x="18981" y="14111"/>
                    <a:pt x="21550" y="15612"/>
                    <a:pt x="23885" y="16846"/>
                  </a:cubicBezTo>
                  <a:cubicBezTo>
                    <a:pt x="24885" y="17414"/>
                    <a:pt x="25919" y="17914"/>
                    <a:pt x="26987" y="18348"/>
                  </a:cubicBezTo>
                  <a:cubicBezTo>
                    <a:pt x="27127" y="18386"/>
                    <a:pt x="27287" y="18404"/>
                    <a:pt x="27459" y="18404"/>
                  </a:cubicBezTo>
                  <a:cubicBezTo>
                    <a:pt x="28477" y="18404"/>
                    <a:pt x="29889" y="17784"/>
                    <a:pt x="29689" y="17213"/>
                  </a:cubicBezTo>
                  <a:cubicBezTo>
                    <a:pt x="29455" y="16513"/>
                    <a:pt x="17180" y="301"/>
                    <a:pt x="16346" y="1"/>
                  </a:cubicBezTo>
                  <a:cubicBezTo>
                    <a:pt x="16345" y="0"/>
                    <a:pt x="16344" y="0"/>
                    <a:pt x="16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982;p58"/>
            <p:cNvSpPr/>
            <p:nvPr/>
          </p:nvSpPr>
          <p:spPr>
            <a:xfrm>
              <a:off x="4681025" y="2509725"/>
              <a:ext cx="543700" cy="460150"/>
            </a:xfrm>
            <a:custGeom>
              <a:avLst/>
              <a:gdLst/>
              <a:ahLst/>
              <a:cxnLst/>
              <a:rect l="l" t="t" r="r" b="b"/>
              <a:pathLst>
                <a:path w="21748" h="18406" extrusionOk="0">
                  <a:moveTo>
                    <a:pt x="8202" y="0"/>
                  </a:moveTo>
                  <a:cubicBezTo>
                    <a:pt x="8014" y="0"/>
                    <a:pt x="2635" y="3837"/>
                    <a:pt x="2635" y="3837"/>
                  </a:cubicBezTo>
                  <a:cubicBezTo>
                    <a:pt x="2613" y="3860"/>
                    <a:pt x="2541" y="3870"/>
                    <a:pt x="2427" y="3870"/>
                  </a:cubicBezTo>
                  <a:cubicBezTo>
                    <a:pt x="2034" y="3870"/>
                    <a:pt x="1137" y="3744"/>
                    <a:pt x="0" y="3537"/>
                  </a:cubicBezTo>
                  <a:lnTo>
                    <a:pt x="0" y="3537"/>
                  </a:lnTo>
                  <a:lnTo>
                    <a:pt x="6638" y="14211"/>
                  </a:lnTo>
                  <a:lnTo>
                    <a:pt x="10874" y="14111"/>
                  </a:lnTo>
                  <a:cubicBezTo>
                    <a:pt x="10874" y="14111"/>
                    <a:pt x="13443" y="15612"/>
                    <a:pt x="15778" y="16846"/>
                  </a:cubicBezTo>
                  <a:cubicBezTo>
                    <a:pt x="16779" y="17414"/>
                    <a:pt x="17813" y="17914"/>
                    <a:pt x="18847" y="18348"/>
                  </a:cubicBezTo>
                  <a:cubicBezTo>
                    <a:pt x="18991" y="18387"/>
                    <a:pt x="19157" y="18406"/>
                    <a:pt x="19335" y="18406"/>
                  </a:cubicBezTo>
                  <a:cubicBezTo>
                    <a:pt x="20352" y="18406"/>
                    <a:pt x="21747" y="17809"/>
                    <a:pt x="21549" y="17213"/>
                  </a:cubicBezTo>
                  <a:cubicBezTo>
                    <a:pt x="21315" y="16513"/>
                    <a:pt x="9040" y="301"/>
                    <a:pt x="8206" y="1"/>
                  </a:cubicBezTo>
                  <a:cubicBezTo>
                    <a:pt x="8205" y="0"/>
                    <a:pt x="8204" y="0"/>
                    <a:pt x="8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983;p58"/>
            <p:cNvSpPr/>
            <p:nvPr/>
          </p:nvSpPr>
          <p:spPr>
            <a:xfrm>
              <a:off x="4746900" y="2509550"/>
              <a:ext cx="480350" cy="461950"/>
            </a:xfrm>
            <a:custGeom>
              <a:avLst/>
              <a:gdLst/>
              <a:ahLst/>
              <a:cxnLst/>
              <a:rect l="l" t="t" r="r" b="b"/>
              <a:pathLst>
                <a:path w="19214" h="18478" extrusionOk="0">
                  <a:moveTo>
                    <a:pt x="5527" y="1"/>
                  </a:moveTo>
                  <a:cubicBezTo>
                    <a:pt x="5068" y="1"/>
                    <a:pt x="2472" y="1629"/>
                    <a:pt x="0" y="3844"/>
                  </a:cubicBezTo>
                  <a:lnTo>
                    <a:pt x="7939" y="14285"/>
                  </a:lnTo>
                  <a:cubicBezTo>
                    <a:pt x="7939" y="14285"/>
                    <a:pt x="15278" y="18188"/>
                    <a:pt x="16279" y="18421"/>
                  </a:cubicBezTo>
                  <a:cubicBezTo>
                    <a:pt x="16422" y="18460"/>
                    <a:pt x="16586" y="18477"/>
                    <a:pt x="16760" y="18477"/>
                  </a:cubicBezTo>
                  <a:cubicBezTo>
                    <a:pt x="17799" y="18477"/>
                    <a:pt x="19214" y="17849"/>
                    <a:pt x="19014" y="17220"/>
                  </a:cubicBezTo>
                  <a:cubicBezTo>
                    <a:pt x="18780" y="16520"/>
                    <a:pt x="6438" y="308"/>
                    <a:pt x="5571" y="8"/>
                  </a:cubicBezTo>
                  <a:cubicBezTo>
                    <a:pt x="5560" y="3"/>
                    <a:pt x="5545" y="1"/>
                    <a:pt x="5527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984;p58"/>
            <p:cNvSpPr/>
            <p:nvPr/>
          </p:nvSpPr>
          <p:spPr>
            <a:xfrm>
              <a:off x="4892000" y="2536425"/>
              <a:ext cx="311325" cy="411275"/>
            </a:xfrm>
            <a:custGeom>
              <a:avLst/>
              <a:gdLst/>
              <a:ahLst/>
              <a:cxnLst/>
              <a:rect l="l" t="t" r="r" b="b"/>
              <a:pathLst>
                <a:path w="12453" h="16451" extrusionOk="0">
                  <a:moveTo>
                    <a:pt x="0" y="0"/>
                  </a:moveTo>
                  <a:lnTo>
                    <a:pt x="0" y="0"/>
                  </a:lnTo>
                  <a:cubicBezTo>
                    <a:pt x="1902" y="2802"/>
                    <a:pt x="10241" y="13744"/>
                    <a:pt x="12376" y="16412"/>
                  </a:cubicBezTo>
                  <a:cubicBezTo>
                    <a:pt x="12404" y="16440"/>
                    <a:pt x="12426" y="16451"/>
                    <a:pt x="12438" y="16451"/>
                  </a:cubicBezTo>
                  <a:cubicBezTo>
                    <a:pt x="12453" y="16451"/>
                    <a:pt x="12448" y="16431"/>
                    <a:pt x="12409" y="16412"/>
                  </a:cubicBezTo>
                  <a:cubicBezTo>
                    <a:pt x="10408" y="13610"/>
                    <a:pt x="2169" y="26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985;p58"/>
            <p:cNvSpPr/>
            <p:nvPr/>
          </p:nvSpPr>
          <p:spPr>
            <a:xfrm>
              <a:off x="5102150" y="2859150"/>
              <a:ext cx="28375" cy="96300"/>
            </a:xfrm>
            <a:custGeom>
              <a:avLst/>
              <a:gdLst/>
              <a:ahLst/>
              <a:cxnLst/>
              <a:rect l="l" t="t" r="r" b="b"/>
              <a:pathLst>
                <a:path w="1135" h="3852" extrusionOk="0">
                  <a:moveTo>
                    <a:pt x="1101" y="1"/>
                  </a:moveTo>
                  <a:cubicBezTo>
                    <a:pt x="567" y="434"/>
                    <a:pt x="201" y="1035"/>
                    <a:pt x="100" y="1735"/>
                  </a:cubicBezTo>
                  <a:cubicBezTo>
                    <a:pt x="0" y="2469"/>
                    <a:pt x="201" y="3236"/>
                    <a:pt x="668" y="3837"/>
                  </a:cubicBezTo>
                  <a:cubicBezTo>
                    <a:pt x="679" y="3848"/>
                    <a:pt x="690" y="3852"/>
                    <a:pt x="698" y="3852"/>
                  </a:cubicBezTo>
                  <a:cubicBezTo>
                    <a:pt x="716" y="3852"/>
                    <a:pt x="723" y="3837"/>
                    <a:pt x="701" y="3837"/>
                  </a:cubicBezTo>
                  <a:cubicBezTo>
                    <a:pt x="0" y="2603"/>
                    <a:pt x="167" y="1068"/>
                    <a:pt x="1135" y="34"/>
                  </a:cubicBezTo>
                  <a:cubicBezTo>
                    <a:pt x="1135" y="1"/>
                    <a:pt x="1101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986;p58"/>
            <p:cNvSpPr/>
            <p:nvPr/>
          </p:nvSpPr>
          <p:spPr>
            <a:xfrm>
              <a:off x="4932850" y="2782650"/>
              <a:ext cx="40400" cy="101750"/>
            </a:xfrm>
            <a:custGeom>
              <a:avLst/>
              <a:gdLst/>
              <a:ahLst/>
              <a:cxnLst/>
              <a:rect l="l" t="t" r="r" b="b"/>
              <a:pathLst>
                <a:path w="1616" h="4070" extrusionOk="0">
                  <a:moveTo>
                    <a:pt x="418" y="0"/>
                  </a:moveTo>
                  <a:cubicBezTo>
                    <a:pt x="393" y="0"/>
                    <a:pt x="368" y="9"/>
                    <a:pt x="368" y="25"/>
                  </a:cubicBezTo>
                  <a:cubicBezTo>
                    <a:pt x="1" y="1393"/>
                    <a:pt x="601" y="2927"/>
                    <a:pt x="1435" y="4028"/>
                  </a:cubicBezTo>
                  <a:cubicBezTo>
                    <a:pt x="1455" y="4057"/>
                    <a:pt x="1480" y="4070"/>
                    <a:pt x="1504" y="4070"/>
                  </a:cubicBezTo>
                  <a:cubicBezTo>
                    <a:pt x="1563" y="4070"/>
                    <a:pt x="1616" y="3999"/>
                    <a:pt x="1569" y="3928"/>
                  </a:cubicBezTo>
                  <a:cubicBezTo>
                    <a:pt x="1068" y="2660"/>
                    <a:pt x="701" y="1360"/>
                    <a:pt x="468" y="25"/>
                  </a:cubicBezTo>
                  <a:cubicBezTo>
                    <a:pt x="468" y="9"/>
                    <a:pt x="443" y="0"/>
                    <a:pt x="4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987;p58"/>
            <p:cNvSpPr/>
            <p:nvPr/>
          </p:nvSpPr>
          <p:spPr>
            <a:xfrm>
              <a:off x="4957050" y="2797325"/>
              <a:ext cx="40400" cy="101250"/>
            </a:xfrm>
            <a:custGeom>
              <a:avLst/>
              <a:gdLst/>
              <a:ahLst/>
              <a:cxnLst/>
              <a:rect l="l" t="t" r="r" b="b"/>
              <a:pathLst>
                <a:path w="1616" h="4050" extrusionOk="0">
                  <a:moveTo>
                    <a:pt x="406" y="0"/>
                  </a:moveTo>
                  <a:cubicBezTo>
                    <a:pt x="385" y="0"/>
                    <a:pt x="367" y="10"/>
                    <a:pt x="367" y="39"/>
                  </a:cubicBezTo>
                  <a:cubicBezTo>
                    <a:pt x="0" y="1373"/>
                    <a:pt x="601" y="2941"/>
                    <a:pt x="1435" y="4008"/>
                  </a:cubicBezTo>
                  <a:cubicBezTo>
                    <a:pt x="1454" y="4037"/>
                    <a:pt x="1479" y="4050"/>
                    <a:pt x="1504" y="4050"/>
                  </a:cubicBezTo>
                  <a:cubicBezTo>
                    <a:pt x="1562" y="4050"/>
                    <a:pt x="1615" y="3979"/>
                    <a:pt x="1568" y="3908"/>
                  </a:cubicBezTo>
                  <a:cubicBezTo>
                    <a:pt x="1068" y="2674"/>
                    <a:pt x="701" y="1373"/>
                    <a:pt x="467" y="39"/>
                  </a:cubicBezTo>
                  <a:cubicBezTo>
                    <a:pt x="467" y="19"/>
                    <a:pt x="434" y="0"/>
                    <a:pt x="4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988;p58"/>
            <p:cNvSpPr/>
            <p:nvPr/>
          </p:nvSpPr>
          <p:spPr>
            <a:xfrm>
              <a:off x="4981225" y="2812325"/>
              <a:ext cx="40400" cy="101275"/>
            </a:xfrm>
            <a:custGeom>
              <a:avLst/>
              <a:gdLst/>
              <a:ahLst/>
              <a:cxnLst/>
              <a:rect l="l" t="t" r="r" b="b"/>
              <a:pathLst>
                <a:path w="1616" h="4051" extrusionOk="0">
                  <a:moveTo>
                    <a:pt x="406" y="1"/>
                  </a:moveTo>
                  <a:cubicBezTo>
                    <a:pt x="385" y="1"/>
                    <a:pt x="368" y="11"/>
                    <a:pt x="368" y="39"/>
                  </a:cubicBezTo>
                  <a:cubicBezTo>
                    <a:pt x="1" y="1373"/>
                    <a:pt x="601" y="2941"/>
                    <a:pt x="1435" y="4009"/>
                  </a:cubicBezTo>
                  <a:cubicBezTo>
                    <a:pt x="1445" y="4038"/>
                    <a:pt x="1466" y="4050"/>
                    <a:pt x="1489" y="4050"/>
                  </a:cubicBezTo>
                  <a:cubicBezTo>
                    <a:pt x="1546" y="4050"/>
                    <a:pt x="1616" y="3979"/>
                    <a:pt x="1568" y="3909"/>
                  </a:cubicBezTo>
                  <a:cubicBezTo>
                    <a:pt x="1068" y="2674"/>
                    <a:pt x="701" y="1340"/>
                    <a:pt x="468" y="39"/>
                  </a:cubicBezTo>
                  <a:cubicBezTo>
                    <a:pt x="468" y="20"/>
                    <a:pt x="434" y="1"/>
                    <a:pt x="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989;p58"/>
            <p:cNvSpPr/>
            <p:nvPr/>
          </p:nvSpPr>
          <p:spPr>
            <a:xfrm>
              <a:off x="5005400" y="2827325"/>
              <a:ext cx="40400" cy="101275"/>
            </a:xfrm>
            <a:custGeom>
              <a:avLst/>
              <a:gdLst/>
              <a:ahLst/>
              <a:cxnLst/>
              <a:rect l="l" t="t" r="r" b="b"/>
              <a:pathLst>
                <a:path w="1616" h="4051" extrusionOk="0">
                  <a:moveTo>
                    <a:pt x="406" y="1"/>
                  </a:moveTo>
                  <a:cubicBezTo>
                    <a:pt x="386" y="1"/>
                    <a:pt x="368" y="11"/>
                    <a:pt x="368" y="40"/>
                  </a:cubicBezTo>
                  <a:cubicBezTo>
                    <a:pt x="1" y="1374"/>
                    <a:pt x="601" y="2942"/>
                    <a:pt x="1435" y="4009"/>
                  </a:cubicBezTo>
                  <a:cubicBezTo>
                    <a:pt x="1445" y="4038"/>
                    <a:pt x="1466" y="4050"/>
                    <a:pt x="1490" y="4050"/>
                  </a:cubicBezTo>
                  <a:cubicBezTo>
                    <a:pt x="1546" y="4050"/>
                    <a:pt x="1616" y="3980"/>
                    <a:pt x="1569" y="3909"/>
                  </a:cubicBezTo>
                  <a:cubicBezTo>
                    <a:pt x="1068" y="2675"/>
                    <a:pt x="701" y="1374"/>
                    <a:pt x="468" y="40"/>
                  </a:cubicBezTo>
                  <a:cubicBezTo>
                    <a:pt x="468" y="20"/>
                    <a:pt x="435" y="1"/>
                    <a:pt x="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990;p58"/>
            <p:cNvSpPr/>
            <p:nvPr/>
          </p:nvSpPr>
          <p:spPr>
            <a:xfrm>
              <a:off x="4823875" y="2555475"/>
              <a:ext cx="81100" cy="59000"/>
            </a:xfrm>
            <a:custGeom>
              <a:avLst/>
              <a:gdLst/>
              <a:ahLst/>
              <a:cxnLst/>
              <a:rect l="l" t="t" r="r" b="b"/>
              <a:pathLst>
                <a:path w="3244" h="2360" extrusionOk="0">
                  <a:moveTo>
                    <a:pt x="1669" y="0"/>
                  </a:moveTo>
                  <a:cubicBezTo>
                    <a:pt x="816" y="0"/>
                    <a:pt x="0" y="1007"/>
                    <a:pt x="657" y="1907"/>
                  </a:cubicBezTo>
                  <a:cubicBezTo>
                    <a:pt x="906" y="2227"/>
                    <a:pt x="1224" y="2360"/>
                    <a:pt x="1538" y="2360"/>
                  </a:cubicBezTo>
                  <a:cubicBezTo>
                    <a:pt x="2403" y="2360"/>
                    <a:pt x="3244" y="1354"/>
                    <a:pt x="2559" y="473"/>
                  </a:cubicBezTo>
                  <a:cubicBezTo>
                    <a:pt x="2306" y="139"/>
                    <a:pt x="1985" y="0"/>
                    <a:pt x="1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991;p58"/>
            <p:cNvSpPr/>
            <p:nvPr/>
          </p:nvSpPr>
          <p:spPr>
            <a:xfrm>
              <a:off x="4894500" y="2841425"/>
              <a:ext cx="70075" cy="126925"/>
            </a:xfrm>
            <a:custGeom>
              <a:avLst/>
              <a:gdLst/>
              <a:ahLst/>
              <a:cxnLst/>
              <a:rect l="l" t="t" r="r" b="b"/>
              <a:pathLst>
                <a:path w="2803" h="5077" extrusionOk="0">
                  <a:moveTo>
                    <a:pt x="2202" y="209"/>
                  </a:moveTo>
                  <a:cubicBezTo>
                    <a:pt x="2202" y="810"/>
                    <a:pt x="2235" y="1377"/>
                    <a:pt x="2235" y="1944"/>
                  </a:cubicBezTo>
                  <a:cubicBezTo>
                    <a:pt x="2269" y="2644"/>
                    <a:pt x="2302" y="4045"/>
                    <a:pt x="1602" y="4479"/>
                  </a:cubicBezTo>
                  <a:cubicBezTo>
                    <a:pt x="1379" y="4623"/>
                    <a:pt x="1199" y="4684"/>
                    <a:pt x="1055" y="4684"/>
                  </a:cubicBezTo>
                  <a:cubicBezTo>
                    <a:pt x="396" y="4684"/>
                    <a:pt x="470" y="3422"/>
                    <a:pt x="634" y="3011"/>
                  </a:cubicBezTo>
                  <a:cubicBezTo>
                    <a:pt x="734" y="2678"/>
                    <a:pt x="868" y="2344"/>
                    <a:pt x="1035" y="2044"/>
                  </a:cubicBezTo>
                  <a:cubicBezTo>
                    <a:pt x="1401" y="1410"/>
                    <a:pt x="1768" y="810"/>
                    <a:pt x="2202" y="209"/>
                  </a:cubicBezTo>
                  <a:close/>
                  <a:moveTo>
                    <a:pt x="2355" y="1"/>
                  </a:moveTo>
                  <a:cubicBezTo>
                    <a:pt x="2338" y="1"/>
                    <a:pt x="2320" y="3"/>
                    <a:pt x="2302" y="9"/>
                  </a:cubicBezTo>
                  <a:lnTo>
                    <a:pt x="2235" y="9"/>
                  </a:lnTo>
                  <a:cubicBezTo>
                    <a:pt x="1301" y="843"/>
                    <a:pt x="601" y="1911"/>
                    <a:pt x="201" y="3111"/>
                  </a:cubicBezTo>
                  <a:cubicBezTo>
                    <a:pt x="0" y="3812"/>
                    <a:pt x="67" y="4846"/>
                    <a:pt x="968" y="5046"/>
                  </a:cubicBezTo>
                  <a:cubicBezTo>
                    <a:pt x="1057" y="5067"/>
                    <a:pt x="1142" y="5076"/>
                    <a:pt x="1223" y="5076"/>
                  </a:cubicBezTo>
                  <a:cubicBezTo>
                    <a:pt x="1928" y="5076"/>
                    <a:pt x="2319" y="4344"/>
                    <a:pt x="2469" y="3745"/>
                  </a:cubicBezTo>
                  <a:cubicBezTo>
                    <a:pt x="2802" y="2578"/>
                    <a:pt x="2602" y="1344"/>
                    <a:pt x="2536" y="143"/>
                  </a:cubicBezTo>
                  <a:cubicBezTo>
                    <a:pt x="2508" y="60"/>
                    <a:pt x="2436" y="1"/>
                    <a:pt x="23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992;p58"/>
            <p:cNvSpPr/>
            <p:nvPr/>
          </p:nvSpPr>
          <p:spPr>
            <a:xfrm>
              <a:off x="4843625" y="2750950"/>
              <a:ext cx="114275" cy="99050"/>
            </a:xfrm>
            <a:custGeom>
              <a:avLst/>
              <a:gdLst/>
              <a:ahLst/>
              <a:cxnLst/>
              <a:rect l="l" t="t" r="r" b="b"/>
              <a:pathLst>
                <a:path w="4571" h="3962" extrusionOk="0">
                  <a:moveTo>
                    <a:pt x="1452" y="425"/>
                  </a:moveTo>
                  <a:cubicBezTo>
                    <a:pt x="1468" y="425"/>
                    <a:pt x="1485" y="426"/>
                    <a:pt x="1502" y="426"/>
                  </a:cubicBezTo>
                  <a:cubicBezTo>
                    <a:pt x="2336" y="459"/>
                    <a:pt x="3003" y="1660"/>
                    <a:pt x="3336" y="2261"/>
                  </a:cubicBezTo>
                  <a:cubicBezTo>
                    <a:pt x="3637" y="2794"/>
                    <a:pt x="3903" y="3295"/>
                    <a:pt x="4204" y="3795"/>
                  </a:cubicBezTo>
                  <a:cubicBezTo>
                    <a:pt x="3537" y="3495"/>
                    <a:pt x="2903" y="3161"/>
                    <a:pt x="2269" y="2794"/>
                  </a:cubicBezTo>
                  <a:cubicBezTo>
                    <a:pt x="1969" y="2628"/>
                    <a:pt x="1669" y="2427"/>
                    <a:pt x="1402" y="2194"/>
                  </a:cubicBezTo>
                  <a:cubicBezTo>
                    <a:pt x="1006" y="1864"/>
                    <a:pt x="23" y="425"/>
                    <a:pt x="1452" y="425"/>
                  </a:cubicBezTo>
                  <a:close/>
                  <a:moveTo>
                    <a:pt x="1343" y="1"/>
                  </a:moveTo>
                  <a:cubicBezTo>
                    <a:pt x="1098" y="1"/>
                    <a:pt x="854" y="84"/>
                    <a:pt x="634" y="292"/>
                  </a:cubicBezTo>
                  <a:cubicBezTo>
                    <a:pt x="1" y="926"/>
                    <a:pt x="468" y="1860"/>
                    <a:pt x="1001" y="2327"/>
                  </a:cubicBezTo>
                  <a:cubicBezTo>
                    <a:pt x="1935" y="3161"/>
                    <a:pt x="3103" y="3695"/>
                    <a:pt x="4337" y="3962"/>
                  </a:cubicBezTo>
                  <a:cubicBezTo>
                    <a:pt x="4370" y="3962"/>
                    <a:pt x="4370" y="3928"/>
                    <a:pt x="4370" y="3895"/>
                  </a:cubicBezTo>
                  <a:cubicBezTo>
                    <a:pt x="4471" y="3895"/>
                    <a:pt x="4571" y="3762"/>
                    <a:pt x="4504" y="3662"/>
                  </a:cubicBezTo>
                  <a:cubicBezTo>
                    <a:pt x="3937" y="2628"/>
                    <a:pt x="3470" y="1460"/>
                    <a:pt x="2603" y="626"/>
                  </a:cubicBezTo>
                  <a:cubicBezTo>
                    <a:pt x="2276" y="299"/>
                    <a:pt x="1806" y="1"/>
                    <a:pt x="13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993;p58"/>
            <p:cNvSpPr/>
            <p:nvPr/>
          </p:nvSpPr>
          <p:spPr>
            <a:xfrm>
              <a:off x="3617750" y="2387700"/>
              <a:ext cx="1216725" cy="505600"/>
            </a:xfrm>
            <a:custGeom>
              <a:avLst/>
              <a:gdLst/>
              <a:ahLst/>
              <a:cxnLst/>
              <a:rect l="l" t="t" r="r" b="b"/>
              <a:pathLst>
                <a:path w="48669" h="20224" extrusionOk="0">
                  <a:moveTo>
                    <a:pt x="13013" y="0"/>
                  </a:moveTo>
                  <a:cubicBezTo>
                    <a:pt x="11762" y="0"/>
                    <a:pt x="10510" y="121"/>
                    <a:pt x="9307" y="412"/>
                  </a:cubicBezTo>
                  <a:cubicBezTo>
                    <a:pt x="1068" y="2380"/>
                    <a:pt x="1" y="12721"/>
                    <a:pt x="6172" y="16390"/>
                  </a:cubicBezTo>
                  <a:cubicBezTo>
                    <a:pt x="11852" y="19765"/>
                    <a:pt x="31772" y="20224"/>
                    <a:pt x="42197" y="20224"/>
                  </a:cubicBezTo>
                  <a:cubicBezTo>
                    <a:pt x="46097" y="20224"/>
                    <a:pt x="48669" y="20160"/>
                    <a:pt x="48669" y="20160"/>
                  </a:cubicBezTo>
                  <a:lnTo>
                    <a:pt x="41163" y="7417"/>
                  </a:lnTo>
                  <a:cubicBezTo>
                    <a:pt x="41163" y="7417"/>
                    <a:pt x="38205" y="6793"/>
                    <a:pt x="33925" y="6224"/>
                  </a:cubicBezTo>
                  <a:lnTo>
                    <a:pt x="33925" y="6224"/>
                  </a:lnTo>
                  <a:lnTo>
                    <a:pt x="33925" y="2981"/>
                  </a:lnTo>
                  <a:lnTo>
                    <a:pt x="25385" y="2981"/>
                  </a:lnTo>
                  <a:cubicBezTo>
                    <a:pt x="25385" y="2981"/>
                    <a:pt x="19216" y="0"/>
                    <a:pt x="130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994;p58"/>
            <p:cNvSpPr/>
            <p:nvPr/>
          </p:nvSpPr>
          <p:spPr>
            <a:xfrm>
              <a:off x="3967175" y="2501400"/>
              <a:ext cx="693025" cy="93650"/>
            </a:xfrm>
            <a:custGeom>
              <a:avLst/>
              <a:gdLst/>
              <a:ahLst/>
              <a:cxnLst/>
              <a:rect l="l" t="t" r="r" b="b"/>
              <a:pathLst>
                <a:path w="27721" h="3746" extrusionOk="0">
                  <a:moveTo>
                    <a:pt x="1001" y="0"/>
                  </a:moveTo>
                  <a:cubicBezTo>
                    <a:pt x="1001" y="0"/>
                    <a:pt x="968" y="67"/>
                    <a:pt x="1001" y="67"/>
                  </a:cubicBezTo>
                  <a:cubicBezTo>
                    <a:pt x="1501" y="167"/>
                    <a:pt x="2002" y="301"/>
                    <a:pt x="2469" y="434"/>
                  </a:cubicBezTo>
                  <a:lnTo>
                    <a:pt x="2902" y="501"/>
                  </a:lnTo>
                  <a:cubicBezTo>
                    <a:pt x="1935" y="568"/>
                    <a:pt x="1001" y="634"/>
                    <a:pt x="34" y="734"/>
                  </a:cubicBezTo>
                  <a:cubicBezTo>
                    <a:pt x="0" y="734"/>
                    <a:pt x="0" y="768"/>
                    <a:pt x="34" y="768"/>
                  </a:cubicBezTo>
                  <a:cubicBezTo>
                    <a:pt x="986" y="719"/>
                    <a:pt x="1938" y="688"/>
                    <a:pt x="2891" y="688"/>
                  </a:cubicBezTo>
                  <a:cubicBezTo>
                    <a:pt x="3239" y="688"/>
                    <a:pt x="3588" y="692"/>
                    <a:pt x="3936" y="701"/>
                  </a:cubicBezTo>
                  <a:cubicBezTo>
                    <a:pt x="5237" y="734"/>
                    <a:pt x="6505" y="768"/>
                    <a:pt x="7773" y="834"/>
                  </a:cubicBezTo>
                  <a:cubicBezTo>
                    <a:pt x="10374" y="968"/>
                    <a:pt x="12976" y="1201"/>
                    <a:pt x="15578" y="1468"/>
                  </a:cubicBezTo>
                  <a:cubicBezTo>
                    <a:pt x="17012" y="1635"/>
                    <a:pt x="25819" y="2903"/>
                    <a:pt x="27253" y="2969"/>
                  </a:cubicBezTo>
                  <a:lnTo>
                    <a:pt x="27286" y="2969"/>
                  </a:lnTo>
                  <a:cubicBezTo>
                    <a:pt x="27286" y="3003"/>
                    <a:pt x="27320" y="3036"/>
                    <a:pt x="27320" y="3069"/>
                  </a:cubicBezTo>
                  <a:lnTo>
                    <a:pt x="27453" y="3303"/>
                  </a:lnTo>
                  <a:cubicBezTo>
                    <a:pt x="27487" y="3403"/>
                    <a:pt x="27520" y="3470"/>
                    <a:pt x="27587" y="3536"/>
                  </a:cubicBezTo>
                  <a:lnTo>
                    <a:pt x="27653" y="3636"/>
                  </a:lnTo>
                  <a:lnTo>
                    <a:pt x="27687" y="3703"/>
                  </a:lnTo>
                  <a:cubicBezTo>
                    <a:pt x="27687" y="3670"/>
                    <a:pt x="27687" y="3670"/>
                    <a:pt x="27687" y="3636"/>
                  </a:cubicBezTo>
                  <a:lnTo>
                    <a:pt x="27687" y="3570"/>
                  </a:lnTo>
                  <a:cubicBezTo>
                    <a:pt x="27687" y="3536"/>
                    <a:pt x="27653" y="3503"/>
                    <a:pt x="27653" y="3470"/>
                  </a:cubicBezTo>
                  <a:cubicBezTo>
                    <a:pt x="27653" y="3436"/>
                    <a:pt x="27587" y="3303"/>
                    <a:pt x="27553" y="3203"/>
                  </a:cubicBezTo>
                  <a:cubicBezTo>
                    <a:pt x="27553" y="3136"/>
                    <a:pt x="27487" y="3036"/>
                    <a:pt x="27453" y="2969"/>
                  </a:cubicBezTo>
                  <a:cubicBezTo>
                    <a:pt x="27420" y="2903"/>
                    <a:pt x="27387" y="2802"/>
                    <a:pt x="27320" y="2736"/>
                  </a:cubicBezTo>
                  <a:lnTo>
                    <a:pt x="27286" y="2736"/>
                  </a:lnTo>
                  <a:cubicBezTo>
                    <a:pt x="26019" y="2502"/>
                    <a:pt x="17413" y="1268"/>
                    <a:pt x="16112" y="1135"/>
                  </a:cubicBezTo>
                  <a:cubicBezTo>
                    <a:pt x="14844" y="968"/>
                    <a:pt x="13543" y="868"/>
                    <a:pt x="12242" y="768"/>
                  </a:cubicBezTo>
                  <a:cubicBezTo>
                    <a:pt x="9966" y="563"/>
                    <a:pt x="7689" y="461"/>
                    <a:pt x="5435" y="461"/>
                  </a:cubicBezTo>
                  <a:cubicBezTo>
                    <a:pt x="5113" y="461"/>
                    <a:pt x="4791" y="463"/>
                    <a:pt x="4470" y="467"/>
                  </a:cubicBezTo>
                  <a:lnTo>
                    <a:pt x="3736" y="467"/>
                  </a:lnTo>
                  <a:cubicBezTo>
                    <a:pt x="3670" y="467"/>
                    <a:pt x="3636" y="434"/>
                    <a:pt x="3570" y="434"/>
                  </a:cubicBezTo>
                  <a:lnTo>
                    <a:pt x="3203" y="334"/>
                  </a:lnTo>
                  <a:cubicBezTo>
                    <a:pt x="2969" y="301"/>
                    <a:pt x="2736" y="267"/>
                    <a:pt x="2502" y="234"/>
                  </a:cubicBezTo>
                  <a:cubicBezTo>
                    <a:pt x="2002" y="167"/>
                    <a:pt x="1501" y="101"/>
                    <a:pt x="1001" y="0"/>
                  </a:cubicBezTo>
                  <a:close/>
                  <a:moveTo>
                    <a:pt x="27687" y="3703"/>
                  </a:moveTo>
                  <a:cubicBezTo>
                    <a:pt x="27687" y="3703"/>
                    <a:pt x="27707" y="3723"/>
                    <a:pt x="27716" y="3732"/>
                  </a:cubicBezTo>
                  <a:lnTo>
                    <a:pt x="27716" y="3732"/>
                  </a:lnTo>
                  <a:cubicBezTo>
                    <a:pt x="27712" y="3720"/>
                    <a:pt x="27703" y="3703"/>
                    <a:pt x="27687" y="3703"/>
                  </a:cubicBezTo>
                  <a:close/>
                  <a:moveTo>
                    <a:pt x="27716" y="3732"/>
                  </a:moveTo>
                  <a:cubicBezTo>
                    <a:pt x="27718" y="3740"/>
                    <a:pt x="27719" y="3746"/>
                    <a:pt x="27720" y="3746"/>
                  </a:cubicBezTo>
                  <a:cubicBezTo>
                    <a:pt x="27720" y="3746"/>
                    <a:pt x="27720" y="3743"/>
                    <a:pt x="27720" y="3736"/>
                  </a:cubicBezTo>
                  <a:cubicBezTo>
                    <a:pt x="27720" y="3736"/>
                    <a:pt x="27718" y="3735"/>
                    <a:pt x="27716" y="373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995;p58"/>
            <p:cNvSpPr/>
            <p:nvPr/>
          </p:nvSpPr>
          <p:spPr>
            <a:xfrm>
              <a:off x="4595375" y="2580275"/>
              <a:ext cx="171550" cy="292250"/>
            </a:xfrm>
            <a:custGeom>
              <a:avLst/>
              <a:gdLst/>
              <a:ahLst/>
              <a:cxnLst/>
              <a:rect l="l" t="t" r="r" b="b"/>
              <a:pathLst>
                <a:path w="6862" h="11690" extrusionOk="0">
                  <a:moveTo>
                    <a:pt x="44" y="1"/>
                  </a:moveTo>
                  <a:cubicBezTo>
                    <a:pt x="26" y="1"/>
                    <a:pt x="0" y="24"/>
                    <a:pt x="24" y="48"/>
                  </a:cubicBezTo>
                  <a:cubicBezTo>
                    <a:pt x="157" y="448"/>
                    <a:pt x="2058" y="3850"/>
                    <a:pt x="2525" y="4618"/>
                  </a:cubicBezTo>
                  <a:cubicBezTo>
                    <a:pt x="3393" y="6152"/>
                    <a:pt x="4327" y="7620"/>
                    <a:pt x="5227" y="9121"/>
                  </a:cubicBezTo>
                  <a:cubicBezTo>
                    <a:pt x="5494" y="9555"/>
                    <a:pt x="5761" y="9955"/>
                    <a:pt x="6028" y="10422"/>
                  </a:cubicBezTo>
                  <a:cubicBezTo>
                    <a:pt x="6295" y="10856"/>
                    <a:pt x="6562" y="11256"/>
                    <a:pt x="6795" y="11689"/>
                  </a:cubicBezTo>
                  <a:cubicBezTo>
                    <a:pt x="6828" y="11689"/>
                    <a:pt x="6862" y="11689"/>
                    <a:pt x="6862" y="11656"/>
                  </a:cubicBezTo>
                  <a:cubicBezTo>
                    <a:pt x="6395" y="10922"/>
                    <a:pt x="5995" y="10155"/>
                    <a:pt x="5561" y="9354"/>
                  </a:cubicBezTo>
                  <a:cubicBezTo>
                    <a:pt x="5161" y="8554"/>
                    <a:pt x="4727" y="7820"/>
                    <a:pt x="4293" y="7053"/>
                  </a:cubicBezTo>
                  <a:cubicBezTo>
                    <a:pt x="3426" y="5518"/>
                    <a:pt x="357" y="381"/>
                    <a:pt x="57" y="14"/>
                  </a:cubicBezTo>
                  <a:cubicBezTo>
                    <a:pt x="57" y="5"/>
                    <a:pt x="51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996;p58"/>
            <p:cNvSpPr/>
            <p:nvPr/>
          </p:nvSpPr>
          <p:spPr>
            <a:xfrm>
              <a:off x="3993850" y="2528075"/>
              <a:ext cx="601950" cy="85325"/>
            </a:xfrm>
            <a:custGeom>
              <a:avLst/>
              <a:gdLst/>
              <a:ahLst/>
              <a:cxnLst/>
              <a:rect l="l" t="t" r="r" b="b"/>
              <a:pathLst>
                <a:path w="24078" h="3413" extrusionOk="0">
                  <a:moveTo>
                    <a:pt x="67" y="1"/>
                  </a:moveTo>
                  <a:cubicBezTo>
                    <a:pt x="1" y="1"/>
                    <a:pt x="34" y="34"/>
                    <a:pt x="67" y="34"/>
                  </a:cubicBezTo>
                  <a:cubicBezTo>
                    <a:pt x="3203" y="168"/>
                    <a:pt x="6372" y="601"/>
                    <a:pt x="9474" y="1068"/>
                  </a:cubicBezTo>
                  <a:cubicBezTo>
                    <a:pt x="12610" y="1502"/>
                    <a:pt x="15679" y="2002"/>
                    <a:pt x="18747" y="2503"/>
                  </a:cubicBezTo>
                  <a:lnTo>
                    <a:pt x="21383" y="2970"/>
                  </a:lnTo>
                  <a:cubicBezTo>
                    <a:pt x="22250" y="3103"/>
                    <a:pt x="23151" y="3303"/>
                    <a:pt x="24018" y="3403"/>
                  </a:cubicBezTo>
                  <a:cubicBezTo>
                    <a:pt x="24025" y="3410"/>
                    <a:pt x="24031" y="3413"/>
                    <a:pt x="24037" y="3413"/>
                  </a:cubicBezTo>
                  <a:cubicBezTo>
                    <a:pt x="24062" y="3413"/>
                    <a:pt x="24078" y="3370"/>
                    <a:pt x="24051" y="3370"/>
                  </a:cubicBezTo>
                  <a:cubicBezTo>
                    <a:pt x="23284" y="3203"/>
                    <a:pt x="22483" y="3070"/>
                    <a:pt x="21716" y="2936"/>
                  </a:cubicBezTo>
                  <a:lnTo>
                    <a:pt x="19381" y="2503"/>
                  </a:lnTo>
                  <a:cubicBezTo>
                    <a:pt x="17847" y="2202"/>
                    <a:pt x="16279" y="1936"/>
                    <a:pt x="14745" y="1669"/>
                  </a:cubicBezTo>
                  <a:cubicBezTo>
                    <a:pt x="11609" y="1135"/>
                    <a:pt x="8507" y="701"/>
                    <a:pt x="5371" y="401"/>
                  </a:cubicBezTo>
                  <a:cubicBezTo>
                    <a:pt x="3603" y="234"/>
                    <a:pt x="1835" y="134"/>
                    <a:pt x="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997;p58"/>
            <p:cNvSpPr/>
            <p:nvPr/>
          </p:nvSpPr>
          <p:spPr>
            <a:xfrm>
              <a:off x="4314075" y="3280300"/>
              <a:ext cx="526900" cy="693875"/>
            </a:xfrm>
            <a:custGeom>
              <a:avLst/>
              <a:gdLst/>
              <a:ahLst/>
              <a:cxnLst/>
              <a:rect l="l" t="t" r="r" b="b"/>
              <a:pathLst>
                <a:path w="21076" h="27755" extrusionOk="0">
                  <a:moveTo>
                    <a:pt x="7740" y="0"/>
                  </a:moveTo>
                  <a:cubicBezTo>
                    <a:pt x="7740" y="0"/>
                    <a:pt x="5471" y="5104"/>
                    <a:pt x="3370" y="9974"/>
                  </a:cubicBezTo>
                  <a:cubicBezTo>
                    <a:pt x="3036" y="10708"/>
                    <a:pt x="2736" y="11442"/>
                    <a:pt x="2436" y="12175"/>
                  </a:cubicBezTo>
                  <a:cubicBezTo>
                    <a:pt x="1068" y="15478"/>
                    <a:pt x="1" y="18280"/>
                    <a:pt x="201" y="18547"/>
                  </a:cubicBezTo>
                  <a:cubicBezTo>
                    <a:pt x="701" y="19314"/>
                    <a:pt x="19315" y="27687"/>
                    <a:pt x="20049" y="27753"/>
                  </a:cubicBezTo>
                  <a:cubicBezTo>
                    <a:pt x="20060" y="27754"/>
                    <a:pt x="20072" y="27755"/>
                    <a:pt x="20084" y="27755"/>
                  </a:cubicBezTo>
                  <a:cubicBezTo>
                    <a:pt x="20824" y="27755"/>
                    <a:pt x="21075" y="25672"/>
                    <a:pt x="20616" y="24818"/>
                  </a:cubicBezTo>
                  <a:cubicBezTo>
                    <a:pt x="20149" y="23917"/>
                    <a:pt x="14445" y="17513"/>
                    <a:pt x="14445" y="17513"/>
                  </a:cubicBezTo>
                  <a:lnTo>
                    <a:pt x="15479" y="15378"/>
                  </a:lnTo>
                  <a:lnTo>
                    <a:pt x="20215" y="5537"/>
                  </a:lnTo>
                  <a:lnTo>
                    <a:pt x="77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998;p58"/>
            <p:cNvSpPr/>
            <p:nvPr/>
          </p:nvSpPr>
          <p:spPr>
            <a:xfrm>
              <a:off x="4313250" y="3529625"/>
              <a:ext cx="526900" cy="444550"/>
            </a:xfrm>
            <a:custGeom>
              <a:avLst/>
              <a:gdLst/>
              <a:ahLst/>
              <a:cxnLst/>
              <a:rect l="l" t="t" r="r" b="b"/>
              <a:pathLst>
                <a:path w="21076" h="17782" extrusionOk="0">
                  <a:moveTo>
                    <a:pt x="3403" y="1"/>
                  </a:moveTo>
                  <a:cubicBezTo>
                    <a:pt x="1602" y="4204"/>
                    <a:pt x="1" y="8240"/>
                    <a:pt x="234" y="8574"/>
                  </a:cubicBezTo>
                  <a:cubicBezTo>
                    <a:pt x="734" y="9341"/>
                    <a:pt x="19348" y="17714"/>
                    <a:pt x="20082" y="17780"/>
                  </a:cubicBezTo>
                  <a:cubicBezTo>
                    <a:pt x="20093" y="17781"/>
                    <a:pt x="20105" y="17782"/>
                    <a:pt x="20116" y="17782"/>
                  </a:cubicBezTo>
                  <a:cubicBezTo>
                    <a:pt x="20856" y="17782"/>
                    <a:pt x="21075" y="15698"/>
                    <a:pt x="20615" y="14812"/>
                  </a:cubicBezTo>
                  <a:cubicBezTo>
                    <a:pt x="20148" y="13944"/>
                    <a:pt x="14478" y="7540"/>
                    <a:pt x="14478" y="7540"/>
                  </a:cubicBezTo>
                  <a:lnTo>
                    <a:pt x="15512" y="5405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999;p58"/>
            <p:cNvSpPr/>
            <p:nvPr/>
          </p:nvSpPr>
          <p:spPr>
            <a:xfrm>
              <a:off x="4314075" y="3584675"/>
              <a:ext cx="526900" cy="389500"/>
            </a:xfrm>
            <a:custGeom>
              <a:avLst/>
              <a:gdLst/>
              <a:ahLst/>
              <a:cxnLst/>
              <a:rect l="l" t="t" r="r" b="b"/>
              <a:pathLst>
                <a:path w="21076" h="15580" extrusionOk="0">
                  <a:moveTo>
                    <a:pt x="2436" y="0"/>
                  </a:moveTo>
                  <a:cubicBezTo>
                    <a:pt x="1068" y="3303"/>
                    <a:pt x="1" y="6105"/>
                    <a:pt x="201" y="6372"/>
                  </a:cubicBezTo>
                  <a:cubicBezTo>
                    <a:pt x="701" y="7139"/>
                    <a:pt x="19315" y="15512"/>
                    <a:pt x="20049" y="15578"/>
                  </a:cubicBezTo>
                  <a:cubicBezTo>
                    <a:pt x="20060" y="15579"/>
                    <a:pt x="20072" y="15580"/>
                    <a:pt x="20083" y="15580"/>
                  </a:cubicBezTo>
                  <a:cubicBezTo>
                    <a:pt x="20824" y="15580"/>
                    <a:pt x="21075" y="13496"/>
                    <a:pt x="20616" y="12610"/>
                  </a:cubicBezTo>
                  <a:cubicBezTo>
                    <a:pt x="20149" y="11742"/>
                    <a:pt x="14445" y="5338"/>
                    <a:pt x="14445" y="5338"/>
                  </a:cubicBezTo>
                  <a:lnTo>
                    <a:pt x="2436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3000;p58"/>
            <p:cNvSpPr/>
            <p:nvPr/>
          </p:nvSpPr>
          <p:spPr>
            <a:xfrm>
              <a:off x="4346600" y="3743125"/>
              <a:ext cx="471525" cy="210875"/>
            </a:xfrm>
            <a:custGeom>
              <a:avLst/>
              <a:gdLst/>
              <a:ahLst/>
              <a:cxnLst/>
              <a:rect l="l" t="t" r="r" b="b"/>
              <a:pathLst>
                <a:path w="18861" h="8435" extrusionOk="0">
                  <a:moveTo>
                    <a:pt x="1" y="0"/>
                  </a:moveTo>
                  <a:cubicBezTo>
                    <a:pt x="3036" y="1535"/>
                    <a:pt x="15645" y="7105"/>
                    <a:pt x="18814" y="8406"/>
                  </a:cubicBezTo>
                  <a:cubicBezTo>
                    <a:pt x="18825" y="8427"/>
                    <a:pt x="18835" y="8435"/>
                    <a:pt x="18842" y="8435"/>
                  </a:cubicBezTo>
                  <a:cubicBezTo>
                    <a:pt x="18859" y="8435"/>
                    <a:pt x="18860" y="8396"/>
                    <a:pt x="18814" y="8373"/>
                  </a:cubicBezTo>
                  <a:cubicBezTo>
                    <a:pt x="15745" y="6905"/>
                    <a:pt x="3170" y="123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3001;p58"/>
            <p:cNvSpPr/>
            <p:nvPr/>
          </p:nvSpPr>
          <p:spPr>
            <a:xfrm>
              <a:off x="4715200" y="3863400"/>
              <a:ext cx="91750" cy="39400"/>
            </a:xfrm>
            <a:custGeom>
              <a:avLst/>
              <a:gdLst/>
              <a:ahLst/>
              <a:cxnLst/>
              <a:rect l="l" t="t" r="r" b="b"/>
              <a:pathLst>
                <a:path w="3670" h="1576" extrusionOk="0">
                  <a:moveTo>
                    <a:pt x="2506" y="0"/>
                  </a:moveTo>
                  <a:cubicBezTo>
                    <a:pt x="2152" y="0"/>
                    <a:pt x="1799" y="67"/>
                    <a:pt x="1468" y="193"/>
                  </a:cubicBezTo>
                  <a:cubicBezTo>
                    <a:pt x="801" y="460"/>
                    <a:pt x="301" y="927"/>
                    <a:pt x="1" y="1561"/>
                  </a:cubicBezTo>
                  <a:cubicBezTo>
                    <a:pt x="1" y="1561"/>
                    <a:pt x="16" y="1575"/>
                    <a:pt x="25" y="1575"/>
                  </a:cubicBezTo>
                  <a:cubicBezTo>
                    <a:pt x="30" y="1575"/>
                    <a:pt x="34" y="1572"/>
                    <a:pt x="34" y="1561"/>
                  </a:cubicBezTo>
                  <a:cubicBezTo>
                    <a:pt x="648" y="666"/>
                    <a:pt x="1653" y="143"/>
                    <a:pt x="2690" y="143"/>
                  </a:cubicBezTo>
                  <a:cubicBezTo>
                    <a:pt x="3006" y="143"/>
                    <a:pt x="3325" y="192"/>
                    <a:pt x="3637" y="293"/>
                  </a:cubicBezTo>
                  <a:cubicBezTo>
                    <a:pt x="3637" y="293"/>
                    <a:pt x="3670" y="293"/>
                    <a:pt x="3670" y="260"/>
                  </a:cubicBezTo>
                  <a:cubicBezTo>
                    <a:pt x="3300" y="84"/>
                    <a:pt x="2903" y="0"/>
                    <a:pt x="2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3002;p58"/>
            <p:cNvSpPr/>
            <p:nvPr/>
          </p:nvSpPr>
          <p:spPr>
            <a:xfrm>
              <a:off x="4597625" y="3726300"/>
              <a:ext cx="106775" cy="17675"/>
            </a:xfrm>
            <a:custGeom>
              <a:avLst/>
              <a:gdLst/>
              <a:ahLst/>
              <a:cxnLst/>
              <a:rect l="l" t="t" r="r" b="b"/>
              <a:pathLst>
                <a:path w="4271" h="707" extrusionOk="0">
                  <a:moveTo>
                    <a:pt x="1809" y="0"/>
                  </a:moveTo>
                  <a:cubicBezTo>
                    <a:pt x="1197" y="0"/>
                    <a:pt x="595" y="121"/>
                    <a:pt x="67" y="407"/>
                  </a:cubicBezTo>
                  <a:cubicBezTo>
                    <a:pt x="0" y="440"/>
                    <a:pt x="67" y="507"/>
                    <a:pt x="100" y="507"/>
                  </a:cubicBezTo>
                  <a:cubicBezTo>
                    <a:pt x="434" y="490"/>
                    <a:pt x="770" y="482"/>
                    <a:pt x="1106" y="482"/>
                  </a:cubicBezTo>
                  <a:cubicBezTo>
                    <a:pt x="2116" y="482"/>
                    <a:pt x="3136" y="557"/>
                    <a:pt x="4137" y="707"/>
                  </a:cubicBezTo>
                  <a:cubicBezTo>
                    <a:pt x="4237" y="707"/>
                    <a:pt x="4270" y="573"/>
                    <a:pt x="4170" y="540"/>
                  </a:cubicBezTo>
                  <a:cubicBezTo>
                    <a:pt x="3464" y="216"/>
                    <a:pt x="2627" y="0"/>
                    <a:pt x="1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3003;p58"/>
            <p:cNvSpPr/>
            <p:nvPr/>
          </p:nvSpPr>
          <p:spPr>
            <a:xfrm>
              <a:off x="4617625" y="3746475"/>
              <a:ext cx="106550" cy="17625"/>
            </a:xfrm>
            <a:custGeom>
              <a:avLst/>
              <a:gdLst/>
              <a:ahLst/>
              <a:cxnLst/>
              <a:rect l="l" t="t" r="r" b="b"/>
              <a:pathLst>
                <a:path w="4262" h="705" extrusionOk="0">
                  <a:moveTo>
                    <a:pt x="1834" y="0"/>
                  </a:moveTo>
                  <a:cubicBezTo>
                    <a:pt x="1214" y="0"/>
                    <a:pt x="606" y="128"/>
                    <a:pt x="68" y="433"/>
                  </a:cubicBezTo>
                  <a:cubicBezTo>
                    <a:pt x="1" y="433"/>
                    <a:pt x="68" y="500"/>
                    <a:pt x="101" y="500"/>
                  </a:cubicBezTo>
                  <a:cubicBezTo>
                    <a:pt x="435" y="483"/>
                    <a:pt x="770" y="475"/>
                    <a:pt x="1107" y="475"/>
                  </a:cubicBezTo>
                  <a:cubicBezTo>
                    <a:pt x="2117" y="475"/>
                    <a:pt x="3136" y="550"/>
                    <a:pt x="4137" y="700"/>
                  </a:cubicBezTo>
                  <a:cubicBezTo>
                    <a:pt x="4146" y="703"/>
                    <a:pt x="4155" y="705"/>
                    <a:pt x="4163" y="705"/>
                  </a:cubicBezTo>
                  <a:cubicBezTo>
                    <a:pt x="4242" y="705"/>
                    <a:pt x="4262" y="564"/>
                    <a:pt x="4171" y="534"/>
                  </a:cubicBezTo>
                  <a:cubicBezTo>
                    <a:pt x="3456" y="214"/>
                    <a:pt x="2635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3004;p58"/>
            <p:cNvSpPr/>
            <p:nvPr/>
          </p:nvSpPr>
          <p:spPr>
            <a:xfrm>
              <a:off x="4637650" y="3766825"/>
              <a:ext cx="105925" cy="17175"/>
            </a:xfrm>
            <a:custGeom>
              <a:avLst/>
              <a:gdLst/>
              <a:ahLst/>
              <a:cxnLst/>
              <a:rect l="l" t="t" r="r" b="b"/>
              <a:pathLst>
                <a:path w="4237" h="687" extrusionOk="0">
                  <a:moveTo>
                    <a:pt x="1833" y="0"/>
                  </a:moveTo>
                  <a:cubicBezTo>
                    <a:pt x="1199" y="0"/>
                    <a:pt x="578" y="126"/>
                    <a:pt x="34" y="420"/>
                  </a:cubicBezTo>
                  <a:cubicBezTo>
                    <a:pt x="0" y="453"/>
                    <a:pt x="34" y="520"/>
                    <a:pt x="67" y="520"/>
                  </a:cubicBezTo>
                  <a:cubicBezTo>
                    <a:pt x="491" y="489"/>
                    <a:pt x="911" y="474"/>
                    <a:pt x="1329" y="474"/>
                  </a:cubicBezTo>
                  <a:cubicBezTo>
                    <a:pt x="2261" y="474"/>
                    <a:pt x="3182" y="549"/>
                    <a:pt x="4103" y="687"/>
                  </a:cubicBezTo>
                  <a:cubicBezTo>
                    <a:pt x="4203" y="687"/>
                    <a:pt x="4237" y="587"/>
                    <a:pt x="4170" y="520"/>
                  </a:cubicBezTo>
                  <a:cubicBezTo>
                    <a:pt x="3461" y="203"/>
                    <a:pt x="2637" y="0"/>
                    <a:pt x="1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3005;p58"/>
            <p:cNvSpPr/>
            <p:nvPr/>
          </p:nvSpPr>
          <p:spPr>
            <a:xfrm>
              <a:off x="4657675" y="3786900"/>
              <a:ext cx="106525" cy="17225"/>
            </a:xfrm>
            <a:custGeom>
              <a:avLst/>
              <a:gdLst/>
              <a:ahLst/>
              <a:cxnLst/>
              <a:rect l="l" t="t" r="r" b="b"/>
              <a:pathLst>
                <a:path w="4261" h="689" extrusionOk="0">
                  <a:moveTo>
                    <a:pt x="1811" y="1"/>
                  </a:moveTo>
                  <a:cubicBezTo>
                    <a:pt x="1185" y="1"/>
                    <a:pt x="571" y="127"/>
                    <a:pt x="33" y="418"/>
                  </a:cubicBezTo>
                  <a:cubicBezTo>
                    <a:pt x="0" y="451"/>
                    <a:pt x="33" y="518"/>
                    <a:pt x="67" y="518"/>
                  </a:cubicBezTo>
                  <a:cubicBezTo>
                    <a:pt x="490" y="487"/>
                    <a:pt x="910" y="472"/>
                    <a:pt x="1328" y="472"/>
                  </a:cubicBezTo>
                  <a:cubicBezTo>
                    <a:pt x="2261" y="472"/>
                    <a:pt x="3182" y="546"/>
                    <a:pt x="4103" y="684"/>
                  </a:cubicBezTo>
                  <a:cubicBezTo>
                    <a:pt x="4112" y="687"/>
                    <a:pt x="4121" y="689"/>
                    <a:pt x="4129" y="689"/>
                  </a:cubicBezTo>
                  <a:cubicBezTo>
                    <a:pt x="4214" y="689"/>
                    <a:pt x="4261" y="551"/>
                    <a:pt x="4170" y="551"/>
                  </a:cubicBezTo>
                  <a:cubicBezTo>
                    <a:pt x="3454" y="212"/>
                    <a:pt x="2622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3006;p58"/>
            <p:cNvSpPr/>
            <p:nvPr/>
          </p:nvSpPr>
          <p:spPr>
            <a:xfrm>
              <a:off x="4345100" y="3675250"/>
              <a:ext cx="85550" cy="59925"/>
            </a:xfrm>
            <a:custGeom>
              <a:avLst/>
              <a:gdLst/>
              <a:ahLst/>
              <a:cxnLst/>
              <a:rect l="l" t="t" r="r" b="b"/>
              <a:pathLst>
                <a:path w="3422" h="2397" extrusionOk="0">
                  <a:moveTo>
                    <a:pt x="1699" y="0"/>
                  </a:moveTo>
                  <a:cubicBezTo>
                    <a:pt x="592" y="0"/>
                    <a:pt x="1" y="1756"/>
                    <a:pt x="1228" y="2282"/>
                  </a:cubicBezTo>
                  <a:cubicBezTo>
                    <a:pt x="1404" y="2361"/>
                    <a:pt x="1572" y="2397"/>
                    <a:pt x="1730" y="2397"/>
                  </a:cubicBezTo>
                  <a:cubicBezTo>
                    <a:pt x="2834" y="2397"/>
                    <a:pt x="3421" y="668"/>
                    <a:pt x="2196" y="114"/>
                  </a:cubicBezTo>
                  <a:cubicBezTo>
                    <a:pt x="2022" y="35"/>
                    <a:pt x="1856" y="0"/>
                    <a:pt x="1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3007;p58"/>
            <p:cNvSpPr/>
            <p:nvPr/>
          </p:nvSpPr>
          <p:spPr>
            <a:xfrm>
              <a:off x="4656825" y="3657100"/>
              <a:ext cx="125950" cy="81050"/>
            </a:xfrm>
            <a:custGeom>
              <a:avLst/>
              <a:gdLst/>
              <a:ahLst/>
              <a:cxnLst/>
              <a:rect l="l" t="t" r="r" b="b"/>
              <a:pathLst>
                <a:path w="5038" h="3242" extrusionOk="0">
                  <a:moveTo>
                    <a:pt x="3724" y="405"/>
                  </a:moveTo>
                  <a:cubicBezTo>
                    <a:pt x="4170" y="405"/>
                    <a:pt x="4513" y="628"/>
                    <a:pt x="4270" y="1373"/>
                  </a:cubicBezTo>
                  <a:cubicBezTo>
                    <a:pt x="3970" y="2140"/>
                    <a:pt x="2603" y="2407"/>
                    <a:pt x="1935" y="2541"/>
                  </a:cubicBezTo>
                  <a:cubicBezTo>
                    <a:pt x="1368" y="2674"/>
                    <a:pt x="801" y="2741"/>
                    <a:pt x="234" y="2908"/>
                  </a:cubicBezTo>
                  <a:cubicBezTo>
                    <a:pt x="735" y="2374"/>
                    <a:pt x="1202" y="1840"/>
                    <a:pt x="1769" y="1373"/>
                  </a:cubicBezTo>
                  <a:cubicBezTo>
                    <a:pt x="2002" y="1140"/>
                    <a:pt x="2302" y="906"/>
                    <a:pt x="2603" y="739"/>
                  </a:cubicBezTo>
                  <a:cubicBezTo>
                    <a:pt x="2811" y="595"/>
                    <a:pt x="3312" y="405"/>
                    <a:pt x="3724" y="405"/>
                  </a:cubicBezTo>
                  <a:close/>
                  <a:moveTo>
                    <a:pt x="3670" y="1"/>
                  </a:moveTo>
                  <a:cubicBezTo>
                    <a:pt x="3300" y="1"/>
                    <a:pt x="2906" y="130"/>
                    <a:pt x="2603" y="306"/>
                  </a:cubicBezTo>
                  <a:cubicBezTo>
                    <a:pt x="1535" y="940"/>
                    <a:pt x="634" y="1874"/>
                    <a:pt x="34" y="2974"/>
                  </a:cubicBezTo>
                  <a:cubicBezTo>
                    <a:pt x="1" y="3008"/>
                    <a:pt x="34" y="3041"/>
                    <a:pt x="67" y="3041"/>
                  </a:cubicBezTo>
                  <a:cubicBezTo>
                    <a:pt x="34" y="3141"/>
                    <a:pt x="134" y="3241"/>
                    <a:pt x="234" y="3241"/>
                  </a:cubicBezTo>
                  <a:cubicBezTo>
                    <a:pt x="1402" y="3008"/>
                    <a:pt x="2669" y="2941"/>
                    <a:pt x="3737" y="2374"/>
                  </a:cubicBezTo>
                  <a:cubicBezTo>
                    <a:pt x="4370" y="2040"/>
                    <a:pt x="5038" y="1340"/>
                    <a:pt x="4637" y="573"/>
                  </a:cubicBezTo>
                  <a:cubicBezTo>
                    <a:pt x="4446" y="155"/>
                    <a:pt x="4073" y="1"/>
                    <a:pt x="3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3008;p58"/>
            <p:cNvSpPr/>
            <p:nvPr/>
          </p:nvSpPr>
          <p:spPr>
            <a:xfrm>
              <a:off x="4543425" y="3649275"/>
              <a:ext cx="122600" cy="88200"/>
            </a:xfrm>
            <a:custGeom>
              <a:avLst/>
              <a:gdLst/>
              <a:ahLst/>
              <a:cxnLst/>
              <a:rect l="l" t="t" r="r" b="b"/>
              <a:pathLst>
                <a:path w="4904" h="3528" extrusionOk="0">
                  <a:moveTo>
                    <a:pt x="1340" y="393"/>
                  </a:moveTo>
                  <a:cubicBezTo>
                    <a:pt x="1764" y="393"/>
                    <a:pt x="2311" y="646"/>
                    <a:pt x="2535" y="819"/>
                  </a:cubicBezTo>
                  <a:cubicBezTo>
                    <a:pt x="2802" y="1052"/>
                    <a:pt x="3069" y="1286"/>
                    <a:pt x="3302" y="1519"/>
                  </a:cubicBezTo>
                  <a:cubicBezTo>
                    <a:pt x="3803" y="2053"/>
                    <a:pt x="4270" y="2620"/>
                    <a:pt x="4703" y="3187"/>
                  </a:cubicBezTo>
                  <a:cubicBezTo>
                    <a:pt x="4170" y="3021"/>
                    <a:pt x="3603" y="2854"/>
                    <a:pt x="3036" y="2687"/>
                  </a:cubicBezTo>
                  <a:cubicBezTo>
                    <a:pt x="2368" y="2487"/>
                    <a:pt x="1034" y="2120"/>
                    <a:pt x="834" y="1319"/>
                  </a:cubicBezTo>
                  <a:cubicBezTo>
                    <a:pt x="657" y="612"/>
                    <a:pt x="945" y="393"/>
                    <a:pt x="1340" y="393"/>
                  </a:cubicBezTo>
                  <a:close/>
                  <a:moveTo>
                    <a:pt x="1417" y="0"/>
                  </a:moveTo>
                  <a:cubicBezTo>
                    <a:pt x="1052" y="0"/>
                    <a:pt x="704" y="140"/>
                    <a:pt x="467" y="519"/>
                  </a:cubicBezTo>
                  <a:cubicBezTo>
                    <a:pt x="0" y="1286"/>
                    <a:pt x="667" y="1986"/>
                    <a:pt x="1268" y="2353"/>
                  </a:cubicBezTo>
                  <a:cubicBezTo>
                    <a:pt x="2268" y="3021"/>
                    <a:pt x="3536" y="3187"/>
                    <a:pt x="4670" y="3521"/>
                  </a:cubicBezTo>
                  <a:cubicBezTo>
                    <a:pt x="4688" y="3525"/>
                    <a:pt x="4704" y="3527"/>
                    <a:pt x="4719" y="3527"/>
                  </a:cubicBezTo>
                  <a:cubicBezTo>
                    <a:pt x="4820" y="3527"/>
                    <a:pt x="4870" y="3437"/>
                    <a:pt x="4870" y="3321"/>
                  </a:cubicBezTo>
                  <a:cubicBezTo>
                    <a:pt x="4904" y="3321"/>
                    <a:pt x="4904" y="3287"/>
                    <a:pt x="4904" y="3287"/>
                  </a:cubicBezTo>
                  <a:cubicBezTo>
                    <a:pt x="4370" y="2120"/>
                    <a:pt x="3569" y="1119"/>
                    <a:pt x="2569" y="385"/>
                  </a:cubicBezTo>
                  <a:cubicBezTo>
                    <a:pt x="2252" y="174"/>
                    <a:pt x="1824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3009;p58"/>
            <p:cNvSpPr/>
            <p:nvPr/>
          </p:nvSpPr>
          <p:spPr>
            <a:xfrm>
              <a:off x="4405825" y="2394150"/>
              <a:ext cx="783325" cy="1264775"/>
            </a:xfrm>
            <a:custGeom>
              <a:avLst/>
              <a:gdLst/>
              <a:ahLst/>
              <a:cxnLst/>
              <a:rect l="l" t="t" r="r" b="b"/>
              <a:pathLst>
                <a:path w="31333" h="50591" extrusionOk="0">
                  <a:moveTo>
                    <a:pt x="21669" y="1"/>
                  </a:moveTo>
                  <a:cubicBezTo>
                    <a:pt x="18037" y="1"/>
                    <a:pt x="13201" y="841"/>
                    <a:pt x="6905" y="2656"/>
                  </a:cubicBezTo>
                  <a:lnTo>
                    <a:pt x="2302" y="2723"/>
                  </a:lnTo>
                  <a:lnTo>
                    <a:pt x="2302" y="5892"/>
                  </a:lnTo>
                  <a:cubicBezTo>
                    <a:pt x="4303" y="6158"/>
                    <a:pt x="9707" y="6992"/>
                    <a:pt x="9707" y="6992"/>
                  </a:cubicBezTo>
                  <a:cubicBezTo>
                    <a:pt x="13610" y="8460"/>
                    <a:pt x="14877" y="9094"/>
                    <a:pt x="14811" y="9227"/>
                  </a:cubicBezTo>
                  <a:cubicBezTo>
                    <a:pt x="5070" y="28941"/>
                    <a:pt x="0" y="44286"/>
                    <a:pt x="0" y="44286"/>
                  </a:cubicBezTo>
                  <a:lnTo>
                    <a:pt x="13977" y="50590"/>
                  </a:lnTo>
                  <a:cubicBezTo>
                    <a:pt x="13977" y="50590"/>
                    <a:pt x="30655" y="18601"/>
                    <a:pt x="31089" y="8827"/>
                  </a:cubicBezTo>
                  <a:cubicBezTo>
                    <a:pt x="31333" y="3288"/>
                    <a:pt x="28854" y="1"/>
                    <a:pt x="2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3010;p58"/>
            <p:cNvSpPr/>
            <p:nvPr/>
          </p:nvSpPr>
          <p:spPr>
            <a:xfrm>
              <a:off x="4485050" y="2526425"/>
              <a:ext cx="350275" cy="368400"/>
            </a:xfrm>
            <a:custGeom>
              <a:avLst/>
              <a:gdLst/>
              <a:ahLst/>
              <a:cxnLst/>
              <a:rect l="l" t="t" r="r" b="b"/>
              <a:pathLst>
                <a:path w="14011" h="14736" extrusionOk="0">
                  <a:moveTo>
                    <a:pt x="33" y="0"/>
                  </a:moveTo>
                  <a:cubicBezTo>
                    <a:pt x="0" y="0"/>
                    <a:pt x="0" y="34"/>
                    <a:pt x="33" y="67"/>
                  </a:cubicBezTo>
                  <a:cubicBezTo>
                    <a:pt x="3336" y="267"/>
                    <a:pt x="6605" y="867"/>
                    <a:pt x="9740" y="1868"/>
                  </a:cubicBezTo>
                  <a:cubicBezTo>
                    <a:pt x="10641" y="2135"/>
                    <a:pt x="11475" y="2435"/>
                    <a:pt x="12342" y="2769"/>
                  </a:cubicBezTo>
                  <a:cubicBezTo>
                    <a:pt x="11742" y="3736"/>
                    <a:pt x="11175" y="4704"/>
                    <a:pt x="10641" y="5704"/>
                  </a:cubicBezTo>
                  <a:cubicBezTo>
                    <a:pt x="9607" y="7572"/>
                    <a:pt x="8706" y="9474"/>
                    <a:pt x="7906" y="11442"/>
                  </a:cubicBezTo>
                  <a:cubicBezTo>
                    <a:pt x="7439" y="12509"/>
                    <a:pt x="7005" y="13610"/>
                    <a:pt x="6605" y="14711"/>
                  </a:cubicBezTo>
                  <a:cubicBezTo>
                    <a:pt x="6605" y="14727"/>
                    <a:pt x="6622" y="14736"/>
                    <a:pt x="6638" y="14736"/>
                  </a:cubicBezTo>
                  <a:cubicBezTo>
                    <a:pt x="6655" y="14736"/>
                    <a:pt x="6672" y="14727"/>
                    <a:pt x="6672" y="14711"/>
                  </a:cubicBezTo>
                  <a:cubicBezTo>
                    <a:pt x="8373" y="10908"/>
                    <a:pt x="10241" y="7172"/>
                    <a:pt x="12276" y="3536"/>
                  </a:cubicBezTo>
                  <a:cubicBezTo>
                    <a:pt x="12843" y="2502"/>
                    <a:pt x="13443" y="1468"/>
                    <a:pt x="14010" y="434"/>
                  </a:cubicBezTo>
                  <a:cubicBezTo>
                    <a:pt x="14010" y="410"/>
                    <a:pt x="13993" y="387"/>
                    <a:pt x="13972" y="387"/>
                  </a:cubicBezTo>
                  <a:cubicBezTo>
                    <a:pt x="13963" y="387"/>
                    <a:pt x="13953" y="391"/>
                    <a:pt x="13943" y="400"/>
                  </a:cubicBezTo>
                  <a:cubicBezTo>
                    <a:pt x="13376" y="1168"/>
                    <a:pt x="12843" y="1935"/>
                    <a:pt x="12376" y="2735"/>
                  </a:cubicBezTo>
                  <a:cubicBezTo>
                    <a:pt x="9307" y="1435"/>
                    <a:pt x="6104" y="601"/>
                    <a:pt x="2802" y="234"/>
                  </a:cubicBezTo>
                  <a:cubicBezTo>
                    <a:pt x="1901" y="134"/>
                    <a:pt x="967" y="34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3011;p58"/>
            <p:cNvSpPr/>
            <p:nvPr/>
          </p:nvSpPr>
          <p:spPr>
            <a:xfrm>
              <a:off x="4451675" y="3442900"/>
              <a:ext cx="311925" cy="132850"/>
            </a:xfrm>
            <a:custGeom>
              <a:avLst/>
              <a:gdLst/>
              <a:ahLst/>
              <a:cxnLst/>
              <a:rect l="l" t="t" r="r" b="b"/>
              <a:pathLst>
                <a:path w="12477" h="5314" extrusionOk="0">
                  <a:moveTo>
                    <a:pt x="68" y="1"/>
                  </a:moveTo>
                  <a:cubicBezTo>
                    <a:pt x="34" y="1"/>
                    <a:pt x="1" y="34"/>
                    <a:pt x="34" y="34"/>
                  </a:cubicBezTo>
                  <a:cubicBezTo>
                    <a:pt x="401" y="268"/>
                    <a:pt x="3970" y="1869"/>
                    <a:pt x="4771" y="2202"/>
                  </a:cubicBezTo>
                  <a:cubicBezTo>
                    <a:pt x="6372" y="2903"/>
                    <a:pt x="8007" y="3537"/>
                    <a:pt x="9641" y="4204"/>
                  </a:cubicBezTo>
                  <a:cubicBezTo>
                    <a:pt x="10108" y="4404"/>
                    <a:pt x="10575" y="4571"/>
                    <a:pt x="11042" y="4737"/>
                  </a:cubicBezTo>
                  <a:cubicBezTo>
                    <a:pt x="11509" y="4938"/>
                    <a:pt x="11976" y="5104"/>
                    <a:pt x="12443" y="5305"/>
                  </a:cubicBezTo>
                  <a:cubicBezTo>
                    <a:pt x="12450" y="5311"/>
                    <a:pt x="12455" y="5314"/>
                    <a:pt x="12459" y="5314"/>
                  </a:cubicBezTo>
                  <a:cubicBezTo>
                    <a:pt x="12476" y="5314"/>
                    <a:pt x="12476" y="5271"/>
                    <a:pt x="12476" y="5271"/>
                  </a:cubicBezTo>
                  <a:cubicBezTo>
                    <a:pt x="11642" y="4938"/>
                    <a:pt x="10842" y="4537"/>
                    <a:pt x="10041" y="4204"/>
                  </a:cubicBezTo>
                  <a:lnTo>
                    <a:pt x="7640" y="3103"/>
                  </a:lnTo>
                  <a:cubicBezTo>
                    <a:pt x="6038" y="2402"/>
                    <a:pt x="501" y="10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3012;p58"/>
            <p:cNvSpPr/>
            <p:nvPr/>
          </p:nvSpPr>
          <p:spPr>
            <a:xfrm>
              <a:off x="4499225" y="2572200"/>
              <a:ext cx="335250" cy="845850"/>
            </a:xfrm>
            <a:custGeom>
              <a:avLst/>
              <a:gdLst/>
              <a:ahLst/>
              <a:cxnLst/>
              <a:rect l="l" t="t" r="r" b="b"/>
              <a:pathLst>
                <a:path w="13410" h="33834" extrusionOk="0">
                  <a:moveTo>
                    <a:pt x="13357" y="1"/>
                  </a:moveTo>
                  <a:cubicBezTo>
                    <a:pt x="13340" y="1"/>
                    <a:pt x="13322" y="12"/>
                    <a:pt x="13310" y="37"/>
                  </a:cubicBezTo>
                  <a:cubicBezTo>
                    <a:pt x="12209" y="2139"/>
                    <a:pt x="11275" y="4340"/>
                    <a:pt x="10308" y="6508"/>
                  </a:cubicBezTo>
                  <a:cubicBezTo>
                    <a:pt x="9340" y="8677"/>
                    <a:pt x="8440" y="10845"/>
                    <a:pt x="7506" y="13013"/>
                  </a:cubicBezTo>
                  <a:cubicBezTo>
                    <a:pt x="5704" y="17350"/>
                    <a:pt x="4036" y="21753"/>
                    <a:pt x="2502" y="26223"/>
                  </a:cubicBezTo>
                  <a:cubicBezTo>
                    <a:pt x="1635" y="28724"/>
                    <a:pt x="801" y="31260"/>
                    <a:pt x="0" y="33795"/>
                  </a:cubicBezTo>
                  <a:cubicBezTo>
                    <a:pt x="0" y="33814"/>
                    <a:pt x="22" y="33833"/>
                    <a:pt x="41" y="33833"/>
                  </a:cubicBezTo>
                  <a:cubicBezTo>
                    <a:pt x="55" y="33833"/>
                    <a:pt x="67" y="33823"/>
                    <a:pt x="67" y="33795"/>
                  </a:cubicBezTo>
                  <a:cubicBezTo>
                    <a:pt x="1568" y="29291"/>
                    <a:pt x="3169" y="24855"/>
                    <a:pt x="4837" y="20452"/>
                  </a:cubicBezTo>
                  <a:cubicBezTo>
                    <a:pt x="6538" y="16049"/>
                    <a:pt x="8306" y="11679"/>
                    <a:pt x="10174" y="7342"/>
                  </a:cubicBezTo>
                  <a:cubicBezTo>
                    <a:pt x="10708" y="6142"/>
                    <a:pt x="11242" y="4907"/>
                    <a:pt x="11775" y="3706"/>
                  </a:cubicBezTo>
                  <a:cubicBezTo>
                    <a:pt x="12342" y="2506"/>
                    <a:pt x="12909" y="1305"/>
                    <a:pt x="13410" y="71"/>
                  </a:cubicBezTo>
                  <a:cubicBezTo>
                    <a:pt x="13410" y="29"/>
                    <a:pt x="13384" y="1"/>
                    <a:pt x="13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3013;p58"/>
            <p:cNvSpPr/>
            <p:nvPr/>
          </p:nvSpPr>
          <p:spPr>
            <a:xfrm>
              <a:off x="4248200" y="1879600"/>
              <a:ext cx="510400" cy="612200"/>
            </a:xfrm>
            <a:custGeom>
              <a:avLst/>
              <a:gdLst/>
              <a:ahLst/>
              <a:cxnLst/>
              <a:rect l="l" t="t" r="r" b="b"/>
              <a:pathLst>
                <a:path w="20416" h="24488" extrusionOk="0">
                  <a:moveTo>
                    <a:pt x="8262" y="0"/>
                  </a:moveTo>
                  <a:cubicBezTo>
                    <a:pt x="7666" y="0"/>
                    <a:pt x="7074" y="75"/>
                    <a:pt x="6505" y="221"/>
                  </a:cubicBezTo>
                  <a:cubicBezTo>
                    <a:pt x="5938" y="488"/>
                    <a:pt x="3603" y="3257"/>
                    <a:pt x="2969" y="5492"/>
                  </a:cubicBezTo>
                  <a:cubicBezTo>
                    <a:pt x="1635" y="9928"/>
                    <a:pt x="1" y="24039"/>
                    <a:pt x="268" y="24305"/>
                  </a:cubicBezTo>
                  <a:cubicBezTo>
                    <a:pt x="403" y="24440"/>
                    <a:pt x="3666" y="24488"/>
                    <a:pt x="7511" y="24488"/>
                  </a:cubicBezTo>
                  <a:cubicBezTo>
                    <a:pt x="13170" y="24488"/>
                    <a:pt x="20089" y="24385"/>
                    <a:pt x="20148" y="24305"/>
                  </a:cubicBezTo>
                  <a:cubicBezTo>
                    <a:pt x="20415" y="23972"/>
                    <a:pt x="17480" y="11696"/>
                    <a:pt x="15312" y="7060"/>
                  </a:cubicBezTo>
                  <a:cubicBezTo>
                    <a:pt x="12510" y="1089"/>
                    <a:pt x="11009" y="588"/>
                    <a:pt x="10141" y="255"/>
                  </a:cubicBezTo>
                  <a:cubicBezTo>
                    <a:pt x="9525" y="84"/>
                    <a:pt x="8891" y="0"/>
                    <a:pt x="8262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3014;p58"/>
            <p:cNvSpPr/>
            <p:nvPr/>
          </p:nvSpPr>
          <p:spPr>
            <a:xfrm>
              <a:off x="4497175" y="1891550"/>
              <a:ext cx="489925" cy="647500"/>
            </a:xfrm>
            <a:custGeom>
              <a:avLst/>
              <a:gdLst/>
              <a:ahLst/>
              <a:cxnLst/>
              <a:rect l="l" t="t" r="r" b="b"/>
              <a:pathLst>
                <a:path w="19597" h="25900" extrusionOk="0">
                  <a:moveTo>
                    <a:pt x="805" y="1"/>
                  </a:moveTo>
                  <a:cubicBezTo>
                    <a:pt x="98" y="1"/>
                    <a:pt x="0" y="841"/>
                    <a:pt x="1183" y="3279"/>
                  </a:cubicBezTo>
                  <a:cubicBezTo>
                    <a:pt x="3218" y="7582"/>
                    <a:pt x="9389" y="15688"/>
                    <a:pt x="9089" y="16055"/>
                  </a:cubicBezTo>
                  <a:cubicBezTo>
                    <a:pt x="8655" y="16589"/>
                    <a:pt x="4886" y="17790"/>
                    <a:pt x="4052" y="18090"/>
                  </a:cubicBezTo>
                  <a:cubicBezTo>
                    <a:pt x="2998" y="18485"/>
                    <a:pt x="6397" y="25899"/>
                    <a:pt x="7511" y="25899"/>
                  </a:cubicBezTo>
                  <a:cubicBezTo>
                    <a:pt x="7526" y="25899"/>
                    <a:pt x="7540" y="25898"/>
                    <a:pt x="7554" y="25896"/>
                  </a:cubicBezTo>
                  <a:cubicBezTo>
                    <a:pt x="12624" y="25062"/>
                    <a:pt x="18329" y="21592"/>
                    <a:pt x="18962" y="18657"/>
                  </a:cubicBezTo>
                  <a:cubicBezTo>
                    <a:pt x="19596" y="15855"/>
                    <a:pt x="12024" y="7349"/>
                    <a:pt x="3451" y="1311"/>
                  </a:cubicBezTo>
                  <a:cubicBezTo>
                    <a:pt x="2405" y="584"/>
                    <a:pt x="1394" y="1"/>
                    <a:pt x="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3015;p58"/>
            <p:cNvSpPr/>
            <p:nvPr/>
          </p:nvSpPr>
          <p:spPr>
            <a:xfrm>
              <a:off x="4285725" y="2336275"/>
              <a:ext cx="459525" cy="272875"/>
            </a:xfrm>
            <a:custGeom>
              <a:avLst/>
              <a:gdLst/>
              <a:ahLst/>
              <a:cxnLst/>
              <a:rect l="l" t="t" r="r" b="b"/>
              <a:pathLst>
                <a:path w="18381" h="10915" extrusionOk="0">
                  <a:moveTo>
                    <a:pt x="14678" y="1"/>
                  </a:moveTo>
                  <a:cubicBezTo>
                    <a:pt x="14678" y="1"/>
                    <a:pt x="11476" y="434"/>
                    <a:pt x="9407" y="801"/>
                  </a:cubicBezTo>
                  <a:cubicBezTo>
                    <a:pt x="8240" y="1035"/>
                    <a:pt x="6305" y="1569"/>
                    <a:pt x="5538" y="2102"/>
                  </a:cubicBezTo>
                  <a:cubicBezTo>
                    <a:pt x="4371" y="2903"/>
                    <a:pt x="1" y="7072"/>
                    <a:pt x="1001" y="8140"/>
                  </a:cubicBezTo>
                  <a:cubicBezTo>
                    <a:pt x="1200" y="8361"/>
                    <a:pt x="1417" y="8446"/>
                    <a:pt x="1634" y="8446"/>
                  </a:cubicBezTo>
                  <a:cubicBezTo>
                    <a:pt x="2188" y="8446"/>
                    <a:pt x="2743" y="7891"/>
                    <a:pt x="2982" y="7619"/>
                  </a:cubicBezTo>
                  <a:lnTo>
                    <a:pt x="2982" y="7619"/>
                  </a:lnTo>
                  <a:cubicBezTo>
                    <a:pt x="2650" y="8041"/>
                    <a:pt x="1812" y="9267"/>
                    <a:pt x="2769" y="9841"/>
                  </a:cubicBezTo>
                  <a:cubicBezTo>
                    <a:pt x="2921" y="9928"/>
                    <a:pt x="3077" y="9965"/>
                    <a:pt x="3234" y="9965"/>
                  </a:cubicBezTo>
                  <a:cubicBezTo>
                    <a:pt x="3758" y="9965"/>
                    <a:pt x="4290" y="9545"/>
                    <a:pt x="4693" y="9124"/>
                  </a:cubicBezTo>
                  <a:lnTo>
                    <a:pt x="4693" y="9124"/>
                  </a:lnTo>
                  <a:cubicBezTo>
                    <a:pt x="4403" y="9621"/>
                    <a:pt x="4266" y="10215"/>
                    <a:pt x="4938" y="10542"/>
                  </a:cubicBezTo>
                  <a:cubicBezTo>
                    <a:pt x="5052" y="10594"/>
                    <a:pt x="5172" y="10617"/>
                    <a:pt x="5298" y="10617"/>
                  </a:cubicBezTo>
                  <a:cubicBezTo>
                    <a:pt x="5835" y="10617"/>
                    <a:pt x="6456" y="10186"/>
                    <a:pt x="6967" y="9723"/>
                  </a:cubicBezTo>
                  <a:lnTo>
                    <a:pt x="6967" y="9723"/>
                  </a:lnTo>
                  <a:cubicBezTo>
                    <a:pt x="6736" y="10120"/>
                    <a:pt x="6677" y="10537"/>
                    <a:pt x="7139" y="10808"/>
                  </a:cubicBezTo>
                  <a:cubicBezTo>
                    <a:pt x="7263" y="10882"/>
                    <a:pt x="7407" y="10915"/>
                    <a:pt x="7567" y="10915"/>
                  </a:cubicBezTo>
                  <a:cubicBezTo>
                    <a:pt x="9007" y="10915"/>
                    <a:pt x="11709" y="8240"/>
                    <a:pt x="11709" y="8240"/>
                  </a:cubicBezTo>
                  <a:cubicBezTo>
                    <a:pt x="12278" y="8302"/>
                    <a:pt x="12849" y="8334"/>
                    <a:pt x="13420" y="8334"/>
                  </a:cubicBezTo>
                  <a:cubicBezTo>
                    <a:pt x="14990" y="8334"/>
                    <a:pt x="16554" y="8096"/>
                    <a:pt x="18047" y="7606"/>
                  </a:cubicBezTo>
                  <a:cubicBezTo>
                    <a:pt x="18381" y="7506"/>
                    <a:pt x="14678" y="1"/>
                    <a:pt x="14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3016;p58"/>
            <p:cNvSpPr/>
            <p:nvPr/>
          </p:nvSpPr>
          <p:spPr>
            <a:xfrm>
              <a:off x="4401650" y="2475200"/>
              <a:ext cx="79250" cy="92950"/>
            </a:xfrm>
            <a:custGeom>
              <a:avLst/>
              <a:gdLst/>
              <a:ahLst/>
              <a:cxnLst/>
              <a:rect l="l" t="t" r="r" b="b"/>
              <a:pathLst>
                <a:path w="3170" h="3718" extrusionOk="0">
                  <a:moveTo>
                    <a:pt x="3143" y="1"/>
                  </a:moveTo>
                  <a:cubicBezTo>
                    <a:pt x="3139" y="1"/>
                    <a:pt x="3136" y="5"/>
                    <a:pt x="3136" y="14"/>
                  </a:cubicBezTo>
                  <a:cubicBezTo>
                    <a:pt x="2836" y="315"/>
                    <a:pt x="2502" y="581"/>
                    <a:pt x="2202" y="882"/>
                  </a:cubicBezTo>
                  <a:cubicBezTo>
                    <a:pt x="1902" y="1149"/>
                    <a:pt x="1635" y="1449"/>
                    <a:pt x="1368" y="1749"/>
                  </a:cubicBezTo>
                  <a:cubicBezTo>
                    <a:pt x="1101" y="2049"/>
                    <a:pt x="868" y="2383"/>
                    <a:pt x="634" y="2750"/>
                  </a:cubicBezTo>
                  <a:lnTo>
                    <a:pt x="267" y="3250"/>
                  </a:lnTo>
                  <a:cubicBezTo>
                    <a:pt x="167" y="3383"/>
                    <a:pt x="67" y="3550"/>
                    <a:pt x="0" y="3717"/>
                  </a:cubicBezTo>
                  <a:cubicBezTo>
                    <a:pt x="134" y="3584"/>
                    <a:pt x="267" y="3450"/>
                    <a:pt x="367" y="3283"/>
                  </a:cubicBezTo>
                  <a:cubicBezTo>
                    <a:pt x="501" y="3150"/>
                    <a:pt x="634" y="2983"/>
                    <a:pt x="768" y="2816"/>
                  </a:cubicBezTo>
                  <a:cubicBezTo>
                    <a:pt x="1001" y="2516"/>
                    <a:pt x="1268" y="2249"/>
                    <a:pt x="1535" y="1916"/>
                  </a:cubicBezTo>
                  <a:lnTo>
                    <a:pt x="2335" y="982"/>
                  </a:lnTo>
                  <a:cubicBezTo>
                    <a:pt x="2569" y="648"/>
                    <a:pt x="2869" y="348"/>
                    <a:pt x="3169" y="48"/>
                  </a:cubicBezTo>
                  <a:cubicBezTo>
                    <a:pt x="3169" y="24"/>
                    <a:pt x="3153" y="1"/>
                    <a:pt x="31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3017;p58"/>
            <p:cNvSpPr/>
            <p:nvPr/>
          </p:nvSpPr>
          <p:spPr>
            <a:xfrm>
              <a:off x="4355775" y="2445525"/>
              <a:ext cx="75075" cy="87925"/>
            </a:xfrm>
            <a:custGeom>
              <a:avLst/>
              <a:gdLst/>
              <a:ahLst/>
              <a:cxnLst/>
              <a:rect l="l" t="t" r="r" b="b"/>
              <a:pathLst>
                <a:path w="3003" h="3517" extrusionOk="0">
                  <a:moveTo>
                    <a:pt x="2970" y="1"/>
                  </a:moveTo>
                  <a:cubicBezTo>
                    <a:pt x="2369" y="501"/>
                    <a:pt x="1802" y="1035"/>
                    <a:pt x="1335" y="1602"/>
                  </a:cubicBezTo>
                  <a:cubicBezTo>
                    <a:pt x="835" y="2202"/>
                    <a:pt x="401" y="2803"/>
                    <a:pt x="1" y="3470"/>
                  </a:cubicBezTo>
                  <a:cubicBezTo>
                    <a:pt x="1" y="3493"/>
                    <a:pt x="17" y="3517"/>
                    <a:pt x="39" y="3517"/>
                  </a:cubicBezTo>
                  <a:cubicBezTo>
                    <a:pt x="48" y="3517"/>
                    <a:pt x="58" y="3513"/>
                    <a:pt x="67" y="3503"/>
                  </a:cubicBezTo>
                  <a:cubicBezTo>
                    <a:pt x="201" y="3403"/>
                    <a:pt x="1268" y="2069"/>
                    <a:pt x="1502" y="1802"/>
                  </a:cubicBezTo>
                  <a:cubicBezTo>
                    <a:pt x="2002" y="1201"/>
                    <a:pt x="2503" y="634"/>
                    <a:pt x="3003" y="34"/>
                  </a:cubicBezTo>
                  <a:cubicBezTo>
                    <a:pt x="3003" y="34"/>
                    <a:pt x="2970" y="1"/>
                    <a:pt x="29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3018;p58"/>
            <p:cNvSpPr/>
            <p:nvPr/>
          </p:nvSpPr>
          <p:spPr>
            <a:xfrm>
              <a:off x="4456675" y="2501900"/>
              <a:ext cx="75100" cy="79925"/>
            </a:xfrm>
            <a:custGeom>
              <a:avLst/>
              <a:gdLst/>
              <a:ahLst/>
              <a:cxnLst/>
              <a:rect l="l" t="t" r="r" b="b"/>
              <a:pathLst>
                <a:path w="3004" h="3197" extrusionOk="0">
                  <a:moveTo>
                    <a:pt x="2977" y="0"/>
                  </a:moveTo>
                  <a:cubicBezTo>
                    <a:pt x="2973" y="0"/>
                    <a:pt x="2970" y="4"/>
                    <a:pt x="2970" y="14"/>
                  </a:cubicBezTo>
                  <a:cubicBezTo>
                    <a:pt x="2369" y="447"/>
                    <a:pt x="1802" y="914"/>
                    <a:pt x="1302" y="1415"/>
                  </a:cubicBezTo>
                  <a:cubicBezTo>
                    <a:pt x="835" y="1982"/>
                    <a:pt x="401" y="2549"/>
                    <a:pt x="1" y="3149"/>
                  </a:cubicBezTo>
                  <a:cubicBezTo>
                    <a:pt x="1" y="3173"/>
                    <a:pt x="18" y="3197"/>
                    <a:pt x="27" y="3197"/>
                  </a:cubicBezTo>
                  <a:cubicBezTo>
                    <a:pt x="31" y="3197"/>
                    <a:pt x="34" y="3193"/>
                    <a:pt x="34" y="3183"/>
                  </a:cubicBezTo>
                  <a:cubicBezTo>
                    <a:pt x="301" y="2949"/>
                    <a:pt x="1202" y="1848"/>
                    <a:pt x="1435" y="1582"/>
                  </a:cubicBezTo>
                  <a:cubicBezTo>
                    <a:pt x="1936" y="1048"/>
                    <a:pt x="2469" y="548"/>
                    <a:pt x="3003" y="47"/>
                  </a:cubicBezTo>
                  <a:cubicBezTo>
                    <a:pt x="3003" y="24"/>
                    <a:pt x="2986" y="0"/>
                    <a:pt x="29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3019;p58"/>
            <p:cNvSpPr/>
            <p:nvPr/>
          </p:nvSpPr>
          <p:spPr>
            <a:xfrm>
              <a:off x="4490100" y="1885450"/>
              <a:ext cx="332700" cy="334100"/>
            </a:xfrm>
            <a:custGeom>
              <a:avLst/>
              <a:gdLst/>
              <a:ahLst/>
              <a:cxnLst/>
              <a:rect l="l" t="t" r="r" b="b"/>
              <a:pathLst>
                <a:path w="13308" h="13364" extrusionOk="0">
                  <a:moveTo>
                    <a:pt x="909" y="0"/>
                  </a:moveTo>
                  <a:cubicBezTo>
                    <a:pt x="101" y="0"/>
                    <a:pt x="0" y="871"/>
                    <a:pt x="732" y="2756"/>
                  </a:cubicBezTo>
                  <a:cubicBezTo>
                    <a:pt x="2066" y="6192"/>
                    <a:pt x="7070" y="13364"/>
                    <a:pt x="7070" y="13364"/>
                  </a:cubicBezTo>
                  <a:lnTo>
                    <a:pt x="13308" y="9027"/>
                  </a:lnTo>
                  <a:cubicBezTo>
                    <a:pt x="13308" y="9027"/>
                    <a:pt x="7704" y="4090"/>
                    <a:pt x="4268" y="1689"/>
                  </a:cubicBezTo>
                  <a:cubicBezTo>
                    <a:pt x="2717" y="590"/>
                    <a:pt x="1574" y="0"/>
                    <a:pt x="909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3020;p58"/>
            <p:cNvSpPr/>
            <p:nvPr/>
          </p:nvSpPr>
          <p:spPr>
            <a:xfrm>
              <a:off x="4654325" y="2088250"/>
              <a:ext cx="132375" cy="95450"/>
            </a:xfrm>
            <a:custGeom>
              <a:avLst/>
              <a:gdLst/>
              <a:ahLst/>
              <a:cxnLst/>
              <a:rect l="l" t="t" r="r" b="b"/>
              <a:pathLst>
                <a:path w="5295" h="3818" extrusionOk="0">
                  <a:moveTo>
                    <a:pt x="5265" y="1"/>
                  </a:moveTo>
                  <a:cubicBezTo>
                    <a:pt x="5257" y="1"/>
                    <a:pt x="5247" y="5"/>
                    <a:pt x="5238" y="15"/>
                  </a:cubicBezTo>
                  <a:cubicBezTo>
                    <a:pt x="3069" y="1449"/>
                    <a:pt x="501" y="3450"/>
                    <a:pt x="34" y="3751"/>
                  </a:cubicBezTo>
                  <a:cubicBezTo>
                    <a:pt x="1" y="3784"/>
                    <a:pt x="34" y="3817"/>
                    <a:pt x="67" y="3817"/>
                  </a:cubicBezTo>
                  <a:cubicBezTo>
                    <a:pt x="1869" y="2650"/>
                    <a:pt x="3603" y="1416"/>
                    <a:pt x="5271" y="48"/>
                  </a:cubicBezTo>
                  <a:cubicBezTo>
                    <a:pt x="5295" y="24"/>
                    <a:pt x="5285" y="1"/>
                    <a:pt x="5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3021;p58"/>
            <p:cNvSpPr/>
            <p:nvPr/>
          </p:nvSpPr>
          <p:spPr>
            <a:xfrm>
              <a:off x="4550925" y="2037725"/>
              <a:ext cx="125950" cy="183500"/>
            </a:xfrm>
            <a:custGeom>
              <a:avLst/>
              <a:gdLst/>
              <a:ahLst/>
              <a:cxnLst/>
              <a:rect l="l" t="t" r="r" b="b"/>
              <a:pathLst>
                <a:path w="5038" h="7340" extrusionOk="0">
                  <a:moveTo>
                    <a:pt x="0" y="1"/>
                  </a:moveTo>
                  <a:cubicBezTo>
                    <a:pt x="301" y="568"/>
                    <a:pt x="601" y="1135"/>
                    <a:pt x="934" y="1702"/>
                  </a:cubicBezTo>
                  <a:cubicBezTo>
                    <a:pt x="868" y="1602"/>
                    <a:pt x="801" y="1535"/>
                    <a:pt x="734" y="1435"/>
                  </a:cubicBezTo>
                  <a:cubicBezTo>
                    <a:pt x="567" y="1268"/>
                    <a:pt x="401" y="1068"/>
                    <a:pt x="267" y="902"/>
                  </a:cubicBezTo>
                  <a:cubicBezTo>
                    <a:pt x="256" y="890"/>
                    <a:pt x="245" y="887"/>
                    <a:pt x="235" y="887"/>
                  </a:cubicBezTo>
                  <a:cubicBezTo>
                    <a:pt x="215" y="887"/>
                    <a:pt x="200" y="902"/>
                    <a:pt x="200" y="902"/>
                  </a:cubicBezTo>
                  <a:cubicBezTo>
                    <a:pt x="367" y="1102"/>
                    <a:pt x="467" y="1302"/>
                    <a:pt x="601" y="1502"/>
                  </a:cubicBezTo>
                  <a:cubicBezTo>
                    <a:pt x="734" y="1702"/>
                    <a:pt x="868" y="1869"/>
                    <a:pt x="1034" y="2069"/>
                  </a:cubicBezTo>
                  <a:cubicBezTo>
                    <a:pt x="1168" y="2269"/>
                    <a:pt x="1301" y="2403"/>
                    <a:pt x="1435" y="2569"/>
                  </a:cubicBezTo>
                  <a:lnTo>
                    <a:pt x="1501" y="2636"/>
                  </a:lnTo>
                  <a:cubicBezTo>
                    <a:pt x="1702" y="3003"/>
                    <a:pt x="1902" y="3337"/>
                    <a:pt x="2102" y="3704"/>
                  </a:cubicBezTo>
                  <a:cubicBezTo>
                    <a:pt x="2869" y="4904"/>
                    <a:pt x="4570" y="7339"/>
                    <a:pt x="4604" y="7339"/>
                  </a:cubicBezTo>
                  <a:cubicBezTo>
                    <a:pt x="4737" y="7239"/>
                    <a:pt x="4904" y="7139"/>
                    <a:pt x="5037" y="7006"/>
                  </a:cubicBezTo>
                  <a:cubicBezTo>
                    <a:pt x="4971" y="7006"/>
                    <a:pt x="4704" y="7173"/>
                    <a:pt x="4637" y="7206"/>
                  </a:cubicBezTo>
                  <a:cubicBezTo>
                    <a:pt x="3903" y="6005"/>
                    <a:pt x="3069" y="4771"/>
                    <a:pt x="2335" y="3603"/>
                  </a:cubicBezTo>
                  <a:cubicBezTo>
                    <a:pt x="1968" y="3003"/>
                    <a:pt x="1568" y="2436"/>
                    <a:pt x="1201" y="1836"/>
                  </a:cubicBezTo>
                  <a:cubicBezTo>
                    <a:pt x="834" y="1235"/>
                    <a:pt x="467" y="568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3022;p58"/>
            <p:cNvSpPr/>
            <p:nvPr/>
          </p:nvSpPr>
          <p:spPr>
            <a:xfrm>
              <a:off x="3951325" y="1890300"/>
              <a:ext cx="485550" cy="505500"/>
            </a:xfrm>
            <a:custGeom>
              <a:avLst/>
              <a:gdLst/>
              <a:ahLst/>
              <a:cxnLst/>
              <a:rect l="l" t="t" r="r" b="b"/>
              <a:pathLst>
                <a:path w="19422" h="20220" extrusionOk="0">
                  <a:moveTo>
                    <a:pt x="18443" y="0"/>
                  </a:moveTo>
                  <a:cubicBezTo>
                    <a:pt x="17634" y="0"/>
                    <a:pt x="16169" y="668"/>
                    <a:pt x="14744" y="1461"/>
                  </a:cubicBezTo>
                  <a:cubicBezTo>
                    <a:pt x="8073" y="5231"/>
                    <a:pt x="1835" y="9734"/>
                    <a:pt x="701" y="12769"/>
                  </a:cubicBezTo>
                  <a:cubicBezTo>
                    <a:pt x="1" y="14671"/>
                    <a:pt x="1068" y="18040"/>
                    <a:pt x="1869" y="20075"/>
                  </a:cubicBezTo>
                  <a:cubicBezTo>
                    <a:pt x="1913" y="20174"/>
                    <a:pt x="2051" y="20219"/>
                    <a:pt x="2263" y="20219"/>
                  </a:cubicBezTo>
                  <a:cubicBezTo>
                    <a:pt x="4104" y="20219"/>
                    <a:pt x="11493" y="16790"/>
                    <a:pt x="10775" y="16072"/>
                  </a:cubicBezTo>
                  <a:cubicBezTo>
                    <a:pt x="8773" y="14070"/>
                    <a:pt x="8440" y="13270"/>
                    <a:pt x="8640" y="12836"/>
                  </a:cubicBezTo>
                  <a:cubicBezTo>
                    <a:pt x="8740" y="12569"/>
                    <a:pt x="15979" y="5865"/>
                    <a:pt x="17980" y="2896"/>
                  </a:cubicBezTo>
                  <a:cubicBezTo>
                    <a:pt x="19422" y="750"/>
                    <a:pt x="19300" y="0"/>
                    <a:pt x="18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3023;p58"/>
            <p:cNvSpPr/>
            <p:nvPr/>
          </p:nvSpPr>
          <p:spPr>
            <a:xfrm>
              <a:off x="3984675" y="2231200"/>
              <a:ext cx="366125" cy="318650"/>
            </a:xfrm>
            <a:custGeom>
              <a:avLst/>
              <a:gdLst/>
              <a:ahLst/>
              <a:cxnLst/>
              <a:rect l="l" t="t" r="r" b="b"/>
              <a:pathLst>
                <a:path w="14645" h="12746" extrusionOk="0">
                  <a:moveTo>
                    <a:pt x="6505" y="1"/>
                  </a:moveTo>
                  <a:lnTo>
                    <a:pt x="1" y="4871"/>
                  </a:lnTo>
                  <a:cubicBezTo>
                    <a:pt x="268" y="5538"/>
                    <a:pt x="1435" y="9141"/>
                    <a:pt x="2202" y="10175"/>
                  </a:cubicBezTo>
                  <a:cubicBezTo>
                    <a:pt x="2922" y="11156"/>
                    <a:pt x="4058" y="12745"/>
                    <a:pt x="5327" y="12745"/>
                  </a:cubicBezTo>
                  <a:cubicBezTo>
                    <a:pt x="5353" y="12745"/>
                    <a:pt x="5379" y="12745"/>
                    <a:pt x="5405" y="12743"/>
                  </a:cubicBezTo>
                  <a:cubicBezTo>
                    <a:pt x="5905" y="12676"/>
                    <a:pt x="6372" y="12443"/>
                    <a:pt x="6706" y="12109"/>
                  </a:cubicBezTo>
                  <a:cubicBezTo>
                    <a:pt x="6706" y="12109"/>
                    <a:pt x="7239" y="12317"/>
                    <a:pt x="7763" y="12317"/>
                  </a:cubicBezTo>
                  <a:cubicBezTo>
                    <a:pt x="8025" y="12317"/>
                    <a:pt x="8285" y="12265"/>
                    <a:pt x="8474" y="12109"/>
                  </a:cubicBezTo>
                  <a:cubicBezTo>
                    <a:pt x="8807" y="11776"/>
                    <a:pt x="9074" y="11376"/>
                    <a:pt x="9174" y="10942"/>
                  </a:cubicBezTo>
                  <a:cubicBezTo>
                    <a:pt x="9174" y="10942"/>
                    <a:pt x="9702" y="11230"/>
                    <a:pt x="10214" y="11230"/>
                  </a:cubicBezTo>
                  <a:cubicBezTo>
                    <a:pt x="10442" y="11230"/>
                    <a:pt x="10667" y="11173"/>
                    <a:pt x="10842" y="11009"/>
                  </a:cubicBezTo>
                  <a:cubicBezTo>
                    <a:pt x="11142" y="10675"/>
                    <a:pt x="11309" y="10241"/>
                    <a:pt x="11309" y="9808"/>
                  </a:cubicBezTo>
                  <a:cubicBezTo>
                    <a:pt x="11309" y="9808"/>
                    <a:pt x="12217" y="11624"/>
                    <a:pt x="13029" y="11624"/>
                  </a:cubicBezTo>
                  <a:cubicBezTo>
                    <a:pt x="13125" y="11624"/>
                    <a:pt x="13219" y="11599"/>
                    <a:pt x="13310" y="11542"/>
                  </a:cubicBezTo>
                  <a:cubicBezTo>
                    <a:pt x="14645" y="10775"/>
                    <a:pt x="12476" y="6105"/>
                    <a:pt x="11909" y="4971"/>
                  </a:cubicBezTo>
                  <a:cubicBezTo>
                    <a:pt x="11175" y="3637"/>
                    <a:pt x="6505" y="1"/>
                    <a:pt x="6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3024;p58"/>
            <p:cNvSpPr/>
            <p:nvPr/>
          </p:nvSpPr>
          <p:spPr>
            <a:xfrm>
              <a:off x="4224850" y="2380125"/>
              <a:ext cx="42550" cy="96275"/>
            </a:xfrm>
            <a:custGeom>
              <a:avLst/>
              <a:gdLst/>
              <a:ahLst/>
              <a:cxnLst/>
              <a:rect l="l" t="t" r="r" b="b"/>
              <a:pathLst>
                <a:path w="1702" h="3851" extrusionOk="0">
                  <a:moveTo>
                    <a:pt x="27" y="1"/>
                  </a:moveTo>
                  <a:cubicBezTo>
                    <a:pt x="17" y="1"/>
                    <a:pt x="1" y="24"/>
                    <a:pt x="1" y="48"/>
                  </a:cubicBezTo>
                  <a:cubicBezTo>
                    <a:pt x="668" y="1249"/>
                    <a:pt x="1035" y="2650"/>
                    <a:pt x="1669" y="3851"/>
                  </a:cubicBezTo>
                  <a:cubicBezTo>
                    <a:pt x="1669" y="3851"/>
                    <a:pt x="1702" y="3851"/>
                    <a:pt x="1702" y="3817"/>
                  </a:cubicBezTo>
                  <a:cubicBezTo>
                    <a:pt x="1302" y="2483"/>
                    <a:pt x="735" y="1216"/>
                    <a:pt x="34" y="15"/>
                  </a:cubicBezTo>
                  <a:cubicBezTo>
                    <a:pt x="34" y="5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3025;p58"/>
            <p:cNvSpPr/>
            <p:nvPr/>
          </p:nvSpPr>
          <p:spPr>
            <a:xfrm>
              <a:off x="4160925" y="2418475"/>
              <a:ext cx="54775" cy="84950"/>
            </a:xfrm>
            <a:custGeom>
              <a:avLst/>
              <a:gdLst/>
              <a:ahLst/>
              <a:cxnLst/>
              <a:rect l="l" t="t" r="r" b="b"/>
              <a:pathLst>
                <a:path w="2191" h="3398" extrusionOk="0">
                  <a:moveTo>
                    <a:pt x="40" y="0"/>
                  </a:moveTo>
                  <a:cubicBezTo>
                    <a:pt x="23" y="0"/>
                    <a:pt x="0" y="15"/>
                    <a:pt x="23" y="15"/>
                  </a:cubicBezTo>
                  <a:cubicBezTo>
                    <a:pt x="389" y="582"/>
                    <a:pt x="723" y="1149"/>
                    <a:pt x="1090" y="1716"/>
                  </a:cubicBezTo>
                  <a:cubicBezTo>
                    <a:pt x="1257" y="2017"/>
                    <a:pt x="1424" y="2283"/>
                    <a:pt x="1590" y="2584"/>
                  </a:cubicBezTo>
                  <a:cubicBezTo>
                    <a:pt x="1724" y="2850"/>
                    <a:pt x="1891" y="3117"/>
                    <a:pt x="2091" y="3384"/>
                  </a:cubicBezTo>
                  <a:cubicBezTo>
                    <a:pt x="2100" y="3394"/>
                    <a:pt x="2113" y="3398"/>
                    <a:pt x="2126" y="3398"/>
                  </a:cubicBezTo>
                  <a:cubicBezTo>
                    <a:pt x="2157" y="3398"/>
                    <a:pt x="2191" y="3374"/>
                    <a:pt x="2191" y="3351"/>
                  </a:cubicBezTo>
                  <a:cubicBezTo>
                    <a:pt x="2091" y="3051"/>
                    <a:pt x="1924" y="2784"/>
                    <a:pt x="1757" y="2517"/>
                  </a:cubicBezTo>
                  <a:cubicBezTo>
                    <a:pt x="1557" y="2250"/>
                    <a:pt x="1390" y="1950"/>
                    <a:pt x="1190" y="1683"/>
                  </a:cubicBezTo>
                  <a:cubicBezTo>
                    <a:pt x="823" y="1116"/>
                    <a:pt x="456" y="582"/>
                    <a:pt x="56" y="15"/>
                  </a:cubicBezTo>
                  <a:cubicBezTo>
                    <a:pt x="56" y="4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3026;p58"/>
            <p:cNvSpPr/>
            <p:nvPr/>
          </p:nvSpPr>
          <p:spPr>
            <a:xfrm>
              <a:off x="4100600" y="2457675"/>
              <a:ext cx="50900" cy="76275"/>
            </a:xfrm>
            <a:custGeom>
              <a:avLst/>
              <a:gdLst/>
              <a:ahLst/>
              <a:cxnLst/>
              <a:rect l="l" t="t" r="r" b="b"/>
              <a:pathLst>
                <a:path w="2036" h="3051" extrusionOk="0">
                  <a:moveTo>
                    <a:pt x="50" y="0"/>
                  </a:moveTo>
                  <a:cubicBezTo>
                    <a:pt x="30" y="0"/>
                    <a:pt x="0" y="15"/>
                    <a:pt x="0" y="15"/>
                  </a:cubicBezTo>
                  <a:cubicBezTo>
                    <a:pt x="334" y="549"/>
                    <a:pt x="668" y="1082"/>
                    <a:pt x="1001" y="1616"/>
                  </a:cubicBezTo>
                  <a:cubicBezTo>
                    <a:pt x="1168" y="1883"/>
                    <a:pt x="1335" y="2116"/>
                    <a:pt x="1502" y="2383"/>
                  </a:cubicBezTo>
                  <a:cubicBezTo>
                    <a:pt x="1635" y="2617"/>
                    <a:pt x="1802" y="2850"/>
                    <a:pt x="2002" y="3050"/>
                  </a:cubicBezTo>
                  <a:lnTo>
                    <a:pt x="2035" y="3017"/>
                  </a:lnTo>
                  <a:cubicBezTo>
                    <a:pt x="1935" y="2750"/>
                    <a:pt x="1768" y="2517"/>
                    <a:pt x="1602" y="2283"/>
                  </a:cubicBezTo>
                  <a:lnTo>
                    <a:pt x="1068" y="1516"/>
                  </a:lnTo>
                  <a:cubicBezTo>
                    <a:pt x="734" y="1016"/>
                    <a:pt x="401" y="515"/>
                    <a:pt x="67" y="15"/>
                  </a:cubicBezTo>
                  <a:cubicBezTo>
                    <a:pt x="67" y="4"/>
                    <a:pt x="60" y="0"/>
                    <a:pt x="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3027;p58"/>
            <p:cNvSpPr/>
            <p:nvPr/>
          </p:nvSpPr>
          <p:spPr>
            <a:xfrm>
              <a:off x="4078925" y="1885250"/>
              <a:ext cx="358675" cy="300125"/>
            </a:xfrm>
            <a:custGeom>
              <a:avLst/>
              <a:gdLst/>
              <a:ahLst/>
              <a:cxnLst/>
              <a:rect l="l" t="t" r="r" b="b"/>
              <a:pathLst>
                <a:path w="14347" h="12005" extrusionOk="0">
                  <a:moveTo>
                    <a:pt x="13324" y="1"/>
                  </a:moveTo>
                  <a:cubicBezTo>
                    <a:pt x="12641" y="1"/>
                    <a:pt x="11504" y="430"/>
                    <a:pt x="9974" y="1230"/>
                  </a:cubicBezTo>
                  <a:cubicBezTo>
                    <a:pt x="6238" y="3131"/>
                    <a:pt x="0" y="7301"/>
                    <a:pt x="0" y="7301"/>
                  </a:cubicBezTo>
                  <a:lnTo>
                    <a:pt x="5137" y="12004"/>
                  </a:lnTo>
                  <a:cubicBezTo>
                    <a:pt x="5137" y="12004"/>
                    <a:pt x="11508" y="6000"/>
                    <a:pt x="13310" y="2764"/>
                  </a:cubicBezTo>
                  <a:cubicBezTo>
                    <a:pt x="14347" y="866"/>
                    <a:pt x="14293" y="1"/>
                    <a:pt x="13324" y="1"/>
                  </a:cubicBez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3028;p58"/>
            <p:cNvSpPr/>
            <p:nvPr/>
          </p:nvSpPr>
          <p:spPr>
            <a:xfrm>
              <a:off x="4078925" y="1885250"/>
              <a:ext cx="358675" cy="300125"/>
            </a:xfrm>
            <a:custGeom>
              <a:avLst/>
              <a:gdLst/>
              <a:ahLst/>
              <a:cxnLst/>
              <a:rect l="l" t="t" r="r" b="b"/>
              <a:pathLst>
                <a:path w="14347" h="12005" extrusionOk="0">
                  <a:moveTo>
                    <a:pt x="13324" y="1"/>
                  </a:moveTo>
                  <a:cubicBezTo>
                    <a:pt x="12641" y="1"/>
                    <a:pt x="11504" y="430"/>
                    <a:pt x="9974" y="1230"/>
                  </a:cubicBezTo>
                  <a:cubicBezTo>
                    <a:pt x="6238" y="3131"/>
                    <a:pt x="0" y="7301"/>
                    <a:pt x="0" y="7301"/>
                  </a:cubicBezTo>
                  <a:lnTo>
                    <a:pt x="5137" y="12004"/>
                  </a:lnTo>
                  <a:cubicBezTo>
                    <a:pt x="5137" y="12004"/>
                    <a:pt x="11508" y="6000"/>
                    <a:pt x="13310" y="2764"/>
                  </a:cubicBezTo>
                  <a:cubicBezTo>
                    <a:pt x="14347" y="866"/>
                    <a:pt x="14293" y="1"/>
                    <a:pt x="13324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3029;p58"/>
            <p:cNvSpPr/>
            <p:nvPr/>
          </p:nvSpPr>
          <p:spPr>
            <a:xfrm>
              <a:off x="4118100" y="2046075"/>
              <a:ext cx="115700" cy="107100"/>
            </a:xfrm>
            <a:custGeom>
              <a:avLst/>
              <a:gdLst/>
              <a:ahLst/>
              <a:cxnLst/>
              <a:rect l="l" t="t" r="r" b="b"/>
              <a:pathLst>
                <a:path w="4628" h="4284" extrusionOk="0">
                  <a:moveTo>
                    <a:pt x="68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1435" y="1535"/>
                    <a:pt x="2970" y="2969"/>
                    <a:pt x="4571" y="4270"/>
                  </a:cubicBezTo>
                  <a:cubicBezTo>
                    <a:pt x="4581" y="4280"/>
                    <a:pt x="4590" y="4284"/>
                    <a:pt x="4599" y="4284"/>
                  </a:cubicBezTo>
                  <a:cubicBezTo>
                    <a:pt x="4618" y="4284"/>
                    <a:pt x="4628" y="4260"/>
                    <a:pt x="4604" y="4237"/>
                  </a:cubicBezTo>
                  <a:cubicBezTo>
                    <a:pt x="2803" y="2436"/>
                    <a:pt x="435" y="401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3030;p58"/>
            <p:cNvSpPr/>
            <p:nvPr/>
          </p:nvSpPr>
          <p:spPr>
            <a:xfrm>
              <a:off x="4304075" y="1986500"/>
              <a:ext cx="34225" cy="109225"/>
            </a:xfrm>
            <a:custGeom>
              <a:avLst/>
              <a:gdLst/>
              <a:ahLst/>
              <a:cxnLst/>
              <a:rect l="l" t="t" r="r" b="b"/>
              <a:pathLst>
                <a:path w="1369" h="4369" extrusionOk="0">
                  <a:moveTo>
                    <a:pt x="1344" y="0"/>
                  </a:moveTo>
                  <a:cubicBezTo>
                    <a:pt x="1339" y="0"/>
                    <a:pt x="1335" y="4"/>
                    <a:pt x="1335" y="15"/>
                  </a:cubicBezTo>
                  <a:cubicBezTo>
                    <a:pt x="1101" y="549"/>
                    <a:pt x="868" y="1083"/>
                    <a:pt x="668" y="1650"/>
                  </a:cubicBezTo>
                  <a:cubicBezTo>
                    <a:pt x="668" y="1616"/>
                    <a:pt x="668" y="1583"/>
                    <a:pt x="668" y="1550"/>
                  </a:cubicBezTo>
                  <a:cubicBezTo>
                    <a:pt x="668" y="1216"/>
                    <a:pt x="734" y="849"/>
                    <a:pt x="801" y="549"/>
                  </a:cubicBezTo>
                  <a:cubicBezTo>
                    <a:pt x="801" y="515"/>
                    <a:pt x="785" y="499"/>
                    <a:pt x="768" y="499"/>
                  </a:cubicBezTo>
                  <a:cubicBezTo>
                    <a:pt x="751" y="499"/>
                    <a:pt x="734" y="515"/>
                    <a:pt x="734" y="549"/>
                  </a:cubicBezTo>
                  <a:cubicBezTo>
                    <a:pt x="668" y="882"/>
                    <a:pt x="601" y="1216"/>
                    <a:pt x="568" y="1550"/>
                  </a:cubicBezTo>
                  <a:cubicBezTo>
                    <a:pt x="534" y="1716"/>
                    <a:pt x="534" y="1883"/>
                    <a:pt x="534" y="2050"/>
                  </a:cubicBezTo>
                  <a:lnTo>
                    <a:pt x="534" y="2083"/>
                  </a:lnTo>
                  <a:cubicBezTo>
                    <a:pt x="301" y="2850"/>
                    <a:pt x="167" y="3584"/>
                    <a:pt x="1" y="4318"/>
                  </a:cubicBezTo>
                  <a:cubicBezTo>
                    <a:pt x="1" y="4352"/>
                    <a:pt x="9" y="4368"/>
                    <a:pt x="21" y="4368"/>
                  </a:cubicBezTo>
                  <a:cubicBezTo>
                    <a:pt x="34" y="4368"/>
                    <a:pt x="51" y="4352"/>
                    <a:pt x="67" y="4318"/>
                  </a:cubicBezTo>
                  <a:cubicBezTo>
                    <a:pt x="234" y="3618"/>
                    <a:pt x="501" y="2884"/>
                    <a:pt x="734" y="2183"/>
                  </a:cubicBezTo>
                  <a:cubicBezTo>
                    <a:pt x="968" y="1449"/>
                    <a:pt x="1168" y="716"/>
                    <a:pt x="1368" y="15"/>
                  </a:cubicBezTo>
                  <a:cubicBezTo>
                    <a:pt x="1368" y="15"/>
                    <a:pt x="1353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3031;p58"/>
            <p:cNvSpPr/>
            <p:nvPr/>
          </p:nvSpPr>
          <p:spPr>
            <a:xfrm>
              <a:off x="4392475" y="1784675"/>
              <a:ext cx="126775" cy="185400"/>
            </a:xfrm>
            <a:custGeom>
              <a:avLst/>
              <a:gdLst/>
              <a:ahLst/>
              <a:cxnLst/>
              <a:rect l="l" t="t" r="r" b="b"/>
              <a:pathLst>
                <a:path w="5071" h="7416" extrusionOk="0">
                  <a:moveTo>
                    <a:pt x="4652" y="1"/>
                  </a:moveTo>
                  <a:cubicBezTo>
                    <a:pt x="4141" y="1"/>
                    <a:pt x="0" y="1116"/>
                    <a:pt x="0" y="1116"/>
                  </a:cubicBezTo>
                  <a:cubicBezTo>
                    <a:pt x="267" y="2084"/>
                    <a:pt x="401" y="3051"/>
                    <a:pt x="434" y="4018"/>
                  </a:cubicBezTo>
                  <a:cubicBezTo>
                    <a:pt x="434" y="4119"/>
                    <a:pt x="434" y="4219"/>
                    <a:pt x="401" y="4319"/>
                  </a:cubicBezTo>
                  <a:cubicBezTo>
                    <a:pt x="401" y="4352"/>
                    <a:pt x="401" y="4352"/>
                    <a:pt x="401" y="4385"/>
                  </a:cubicBezTo>
                  <a:cubicBezTo>
                    <a:pt x="301" y="4952"/>
                    <a:pt x="201" y="7121"/>
                    <a:pt x="1268" y="7388"/>
                  </a:cubicBezTo>
                  <a:cubicBezTo>
                    <a:pt x="1347" y="7407"/>
                    <a:pt x="1431" y="7416"/>
                    <a:pt x="1518" y="7416"/>
                  </a:cubicBezTo>
                  <a:cubicBezTo>
                    <a:pt x="2641" y="7416"/>
                    <a:pt x="4356" y="5888"/>
                    <a:pt x="5037" y="4619"/>
                  </a:cubicBezTo>
                  <a:cubicBezTo>
                    <a:pt x="5071" y="4519"/>
                    <a:pt x="4937" y="3518"/>
                    <a:pt x="4837" y="2317"/>
                  </a:cubicBezTo>
                  <a:cubicBezTo>
                    <a:pt x="4771" y="1583"/>
                    <a:pt x="4704" y="749"/>
                    <a:pt x="4704" y="16"/>
                  </a:cubicBezTo>
                  <a:cubicBezTo>
                    <a:pt x="4704" y="5"/>
                    <a:pt x="4686" y="1"/>
                    <a:pt x="4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3032;p58"/>
            <p:cNvSpPr/>
            <p:nvPr/>
          </p:nvSpPr>
          <p:spPr>
            <a:xfrm>
              <a:off x="4392475" y="1785050"/>
              <a:ext cx="110925" cy="110100"/>
            </a:xfrm>
            <a:custGeom>
              <a:avLst/>
              <a:gdLst/>
              <a:ahLst/>
              <a:cxnLst/>
              <a:rect l="l" t="t" r="r" b="b"/>
              <a:pathLst>
                <a:path w="4437" h="4404" extrusionOk="0">
                  <a:moveTo>
                    <a:pt x="4437" y="1"/>
                  </a:moveTo>
                  <a:cubicBezTo>
                    <a:pt x="3403" y="201"/>
                    <a:pt x="0" y="1101"/>
                    <a:pt x="0" y="1101"/>
                  </a:cubicBezTo>
                  <a:cubicBezTo>
                    <a:pt x="267" y="2069"/>
                    <a:pt x="401" y="3036"/>
                    <a:pt x="434" y="4003"/>
                  </a:cubicBezTo>
                  <a:cubicBezTo>
                    <a:pt x="434" y="4104"/>
                    <a:pt x="434" y="4204"/>
                    <a:pt x="401" y="4304"/>
                  </a:cubicBezTo>
                  <a:lnTo>
                    <a:pt x="401" y="4370"/>
                  </a:lnTo>
                  <a:cubicBezTo>
                    <a:pt x="568" y="4404"/>
                    <a:pt x="734" y="4404"/>
                    <a:pt x="901" y="4404"/>
                  </a:cubicBezTo>
                  <a:cubicBezTo>
                    <a:pt x="3403" y="4337"/>
                    <a:pt x="4203" y="1268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3033;p58"/>
            <p:cNvSpPr/>
            <p:nvPr/>
          </p:nvSpPr>
          <p:spPr>
            <a:xfrm>
              <a:off x="4314075" y="1580200"/>
              <a:ext cx="212675" cy="287925"/>
            </a:xfrm>
            <a:custGeom>
              <a:avLst/>
              <a:gdLst/>
              <a:ahLst/>
              <a:cxnLst/>
              <a:rect l="l" t="t" r="r" b="b"/>
              <a:pathLst>
                <a:path w="8507" h="11517" extrusionOk="0">
                  <a:moveTo>
                    <a:pt x="4046" y="1"/>
                  </a:moveTo>
                  <a:cubicBezTo>
                    <a:pt x="2968" y="1"/>
                    <a:pt x="1906" y="381"/>
                    <a:pt x="1202" y="1156"/>
                  </a:cubicBezTo>
                  <a:cubicBezTo>
                    <a:pt x="68" y="2357"/>
                    <a:pt x="1" y="8728"/>
                    <a:pt x="1735" y="10496"/>
                  </a:cubicBezTo>
                  <a:cubicBezTo>
                    <a:pt x="2417" y="11204"/>
                    <a:pt x="3263" y="11516"/>
                    <a:pt x="4124" y="11516"/>
                  </a:cubicBezTo>
                  <a:cubicBezTo>
                    <a:pt x="5413" y="11516"/>
                    <a:pt x="6733" y="10816"/>
                    <a:pt x="7573" y="9696"/>
                  </a:cubicBezTo>
                  <a:cubicBezTo>
                    <a:pt x="8507" y="8395"/>
                    <a:pt x="8440" y="3491"/>
                    <a:pt x="7606" y="1957"/>
                  </a:cubicBezTo>
                  <a:cubicBezTo>
                    <a:pt x="6923" y="665"/>
                    <a:pt x="5471" y="1"/>
                    <a:pt x="4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3034;p58"/>
            <p:cNvSpPr/>
            <p:nvPr/>
          </p:nvSpPr>
          <p:spPr>
            <a:xfrm>
              <a:off x="4505900" y="182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3035;p58"/>
            <p:cNvSpPr/>
            <p:nvPr/>
          </p:nvSpPr>
          <p:spPr>
            <a:xfrm>
              <a:off x="4409975" y="1738350"/>
              <a:ext cx="10875" cy="21700"/>
            </a:xfrm>
            <a:custGeom>
              <a:avLst/>
              <a:gdLst/>
              <a:ahLst/>
              <a:cxnLst/>
              <a:rect l="l" t="t" r="r" b="b"/>
              <a:pathLst>
                <a:path w="435" h="868" extrusionOk="0">
                  <a:moveTo>
                    <a:pt x="68" y="1"/>
                  </a:moveTo>
                  <a:cubicBezTo>
                    <a:pt x="1" y="334"/>
                    <a:pt x="68" y="835"/>
                    <a:pt x="435" y="868"/>
                  </a:cubicBezTo>
                  <a:cubicBezTo>
                    <a:pt x="134" y="768"/>
                    <a:pt x="68" y="368"/>
                    <a:pt x="68" y="34"/>
                  </a:cubicBezTo>
                  <a:cubicBezTo>
                    <a:pt x="68" y="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3036;p58"/>
            <p:cNvSpPr/>
            <p:nvPr/>
          </p:nvSpPr>
          <p:spPr>
            <a:xfrm>
              <a:off x="4407650" y="1729950"/>
              <a:ext cx="25325" cy="26800"/>
            </a:xfrm>
            <a:custGeom>
              <a:avLst/>
              <a:gdLst/>
              <a:ahLst/>
              <a:cxnLst/>
              <a:rect l="l" t="t" r="r" b="b"/>
              <a:pathLst>
                <a:path w="1013" h="1072" extrusionOk="0">
                  <a:moveTo>
                    <a:pt x="475" y="0"/>
                  </a:moveTo>
                  <a:cubicBezTo>
                    <a:pt x="459" y="0"/>
                    <a:pt x="444" y="1"/>
                    <a:pt x="428" y="3"/>
                  </a:cubicBezTo>
                  <a:cubicBezTo>
                    <a:pt x="1" y="36"/>
                    <a:pt x="26" y="1071"/>
                    <a:pt x="505" y="1071"/>
                  </a:cubicBezTo>
                  <a:cubicBezTo>
                    <a:pt x="512" y="1071"/>
                    <a:pt x="520" y="1071"/>
                    <a:pt x="528" y="1070"/>
                  </a:cubicBezTo>
                  <a:cubicBezTo>
                    <a:pt x="1013" y="1006"/>
                    <a:pt x="965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3037;p58"/>
            <p:cNvSpPr/>
            <p:nvPr/>
          </p:nvSpPr>
          <p:spPr>
            <a:xfrm>
              <a:off x="4357450" y="1741700"/>
              <a:ext cx="9200" cy="21700"/>
            </a:xfrm>
            <a:custGeom>
              <a:avLst/>
              <a:gdLst/>
              <a:ahLst/>
              <a:cxnLst/>
              <a:rect l="l" t="t" r="r" b="b"/>
              <a:pathLst>
                <a:path w="368" h="868" extrusionOk="0">
                  <a:moveTo>
                    <a:pt x="301" y="0"/>
                  </a:moveTo>
                  <a:cubicBezTo>
                    <a:pt x="301" y="0"/>
                    <a:pt x="267" y="0"/>
                    <a:pt x="267" y="33"/>
                  </a:cubicBezTo>
                  <a:cubicBezTo>
                    <a:pt x="301" y="367"/>
                    <a:pt x="267" y="734"/>
                    <a:pt x="0" y="867"/>
                  </a:cubicBezTo>
                  <a:cubicBezTo>
                    <a:pt x="367" y="801"/>
                    <a:pt x="367" y="334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3038;p58"/>
            <p:cNvSpPr/>
            <p:nvPr/>
          </p:nvSpPr>
          <p:spPr>
            <a:xfrm>
              <a:off x="4343275" y="1733350"/>
              <a:ext cx="26700" cy="26700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534" y="0"/>
                  </a:moveTo>
                  <a:cubicBezTo>
                    <a:pt x="0" y="0"/>
                    <a:pt x="34" y="1068"/>
                    <a:pt x="534" y="1068"/>
                  </a:cubicBezTo>
                  <a:cubicBezTo>
                    <a:pt x="1068" y="1068"/>
                    <a:pt x="1001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3039;p58"/>
            <p:cNvSpPr/>
            <p:nvPr/>
          </p:nvSpPr>
          <p:spPr>
            <a:xfrm>
              <a:off x="4404975" y="1691450"/>
              <a:ext cx="32550" cy="16900"/>
            </a:xfrm>
            <a:custGeom>
              <a:avLst/>
              <a:gdLst/>
              <a:ahLst/>
              <a:cxnLst/>
              <a:rect l="l" t="t" r="r" b="b"/>
              <a:pathLst>
                <a:path w="1302" h="676" extrusionOk="0">
                  <a:moveTo>
                    <a:pt x="502" y="0"/>
                  </a:moveTo>
                  <a:cubicBezTo>
                    <a:pt x="336" y="0"/>
                    <a:pt x="179" y="70"/>
                    <a:pt x="68" y="209"/>
                  </a:cubicBezTo>
                  <a:cubicBezTo>
                    <a:pt x="1" y="309"/>
                    <a:pt x="34" y="409"/>
                    <a:pt x="101" y="476"/>
                  </a:cubicBezTo>
                  <a:cubicBezTo>
                    <a:pt x="234" y="576"/>
                    <a:pt x="368" y="609"/>
                    <a:pt x="535" y="609"/>
                  </a:cubicBezTo>
                  <a:cubicBezTo>
                    <a:pt x="668" y="642"/>
                    <a:pt x="835" y="676"/>
                    <a:pt x="968" y="676"/>
                  </a:cubicBezTo>
                  <a:cubicBezTo>
                    <a:pt x="1168" y="642"/>
                    <a:pt x="1302" y="409"/>
                    <a:pt x="1135" y="242"/>
                  </a:cubicBezTo>
                  <a:cubicBezTo>
                    <a:pt x="1002" y="109"/>
                    <a:pt x="801" y="42"/>
                    <a:pt x="601" y="9"/>
                  </a:cubicBezTo>
                  <a:cubicBezTo>
                    <a:pt x="568" y="3"/>
                    <a:pt x="535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3040;p58"/>
            <p:cNvSpPr/>
            <p:nvPr/>
          </p:nvSpPr>
          <p:spPr>
            <a:xfrm>
              <a:off x="4334275" y="1696025"/>
              <a:ext cx="31550" cy="19100"/>
            </a:xfrm>
            <a:custGeom>
              <a:avLst/>
              <a:gdLst/>
              <a:ahLst/>
              <a:cxnLst/>
              <a:rect l="l" t="t" r="r" b="b"/>
              <a:pathLst>
                <a:path w="1262" h="764" extrusionOk="0">
                  <a:moveTo>
                    <a:pt x="814" y="1"/>
                  </a:moveTo>
                  <a:cubicBezTo>
                    <a:pt x="736" y="1"/>
                    <a:pt x="660" y="20"/>
                    <a:pt x="594" y="59"/>
                  </a:cubicBezTo>
                  <a:cubicBezTo>
                    <a:pt x="394" y="126"/>
                    <a:pt x="194" y="226"/>
                    <a:pt x="94" y="393"/>
                  </a:cubicBezTo>
                  <a:cubicBezTo>
                    <a:pt x="1" y="578"/>
                    <a:pt x="137" y="763"/>
                    <a:pt x="317" y="763"/>
                  </a:cubicBezTo>
                  <a:cubicBezTo>
                    <a:pt x="331" y="763"/>
                    <a:pt x="346" y="762"/>
                    <a:pt x="360" y="760"/>
                  </a:cubicBezTo>
                  <a:cubicBezTo>
                    <a:pt x="494" y="726"/>
                    <a:pt x="661" y="660"/>
                    <a:pt x="794" y="626"/>
                  </a:cubicBezTo>
                  <a:cubicBezTo>
                    <a:pt x="961" y="593"/>
                    <a:pt x="1094" y="526"/>
                    <a:pt x="1194" y="393"/>
                  </a:cubicBezTo>
                  <a:cubicBezTo>
                    <a:pt x="1261" y="293"/>
                    <a:pt x="1261" y="193"/>
                    <a:pt x="1161" y="126"/>
                  </a:cubicBezTo>
                  <a:cubicBezTo>
                    <a:pt x="1060" y="45"/>
                    <a:pt x="935" y="1"/>
                    <a:pt x="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3041;p58"/>
            <p:cNvSpPr/>
            <p:nvPr/>
          </p:nvSpPr>
          <p:spPr>
            <a:xfrm>
              <a:off x="4414150" y="1814250"/>
              <a:ext cx="15875" cy="7750"/>
            </a:xfrm>
            <a:custGeom>
              <a:avLst/>
              <a:gdLst/>
              <a:ahLst/>
              <a:cxnLst/>
              <a:rect l="l" t="t" r="r" b="b"/>
              <a:pathLst>
                <a:path w="635" h="310" extrusionOk="0">
                  <a:moveTo>
                    <a:pt x="601" y="0"/>
                  </a:moveTo>
                  <a:cubicBezTo>
                    <a:pt x="534" y="100"/>
                    <a:pt x="468" y="200"/>
                    <a:pt x="334" y="234"/>
                  </a:cubicBezTo>
                  <a:cubicBezTo>
                    <a:pt x="234" y="234"/>
                    <a:pt x="101" y="200"/>
                    <a:pt x="1" y="167"/>
                  </a:cubicBezTo>
                  <a:lnTo>
                    <a:pt x="1" y="167"/>
                  </a:lnTo>
                  <a:cubicBezTo>
                    <a:pt x="83" y="249"/>
                    <a:pt x="188" y="309"/>
                    <a:pt x="316" y="309"/>
                  </a:cubicBezTo>
                  <a:cubicBezTo>
                    <a:pt x="343" y="309"/>
                    <a:pt x="372" y="306"/>
                    <a:pt x="401" y="300"/>
                  </a:cubicBezTo>
                  <a:cubicBezTo>
                    <a:pt x="534" y="267"/>
                    <a:pt x="635" y="134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3042;p58"/>
            <p:cNvSpPr/>
            <p:nvPr/>
          </p:nvSpPr>
          <p:spPr>
            <a:xfrm>
              <a:off x="4369950" y="1703525"/>
              <a:ext cx="49800" cy="101575"/>
            </a:xfrm>
            <a:custGeom>
              <a:avLst/>
              <a:gdLst/>
              <a:ahLst/>
              <a:cxnLst/>
              <a:rect l="l" t="t" r="r" b="b"/>
              <a:pathLst>
                <a:path w="1992" h="4063" extrusionOk="0">
                  <a:moveTo>
                    <a:pt x="301" y="1"/>
                  </a:moveTo>
                  <a:cubicBezTo>
                    <a:pt x="284" y="1"/>
                    <a:pt x="268" y="9"/>
                    <a:pt x="268" y="26"/>
                  </a:cubicBezTo>
                  <a:cubicBezTo>
                    <a:pt x="68" y="1160"/>
                    <a:pt x="1" y="2294"/>
                    <a:pt x="34" y="3462"/>
                  </a:cubicBezTo>
                  <a:cubicBezTo>
                    <a:pt x="34" y="3488"/>
                    <a:pt x="52" y="3499"/>
                    <a:pt x="82" y="3499"/>
                  </a:cubicBezTo>
                  <a:cubicBezTo>
                    <a:pt x="204" y="3499"/>
                    <a:pt x="521" y="3322"/>
                    <a:pt x="601" y="3295"/>
                  </a:cubicBezTo>
                  <a:cubicBezTo>
                    <a:pt x="601" y="3295"/>
                    <a:pt x="601" y="3662"/>
                    <a:pt x="601" y="3929"/>
                  </a:cubicBezTo>
                  <a:lnTo>
                    <a:pt x="601" y="3995"/>
                  </a:lnTo>
                  <a:cubicBezTo>
                    <a:pt x="635" y="4029"/>
                    <a:pt x="668" y="4062"/>
                    <a:pt x="701" y="4062"/>
                  </a:cubicBezTo>
                  <a:lnTo>
                    <a:pt x="835" y="4062"/>
                  </a:lnTo>
                  <a:cubicBezTo>
                    <a:pt x="968" y="4062"/>
                    <a:pt x="1135" y="4062"/>
                    <a:pt x="1268" y="4029"/>
                  </a:cubicBezTo>
                  <a:cubicBezTo>
                    <a:pt x="1569" y="3929"/>
                    <a:pt x="1835" y="3729"/>
                    <a:pt x="1969" y="3462"/>
                  </a:cubicBezTo>
                  <a:cubicBezTo>
                    <a:pt x="1991" y="3462"/>
                    <a:pt x="1984" y="3447"/>
                    <a:pt x="1966" y="3447"/>
                  </a:cubicBezTo>
                  <a:cubicBezTo>
                    <a:pt x="1958" y="3447"/>
                    <a:pt x="1947" y="3451"/>
                    <a:pt x="1936" y="3462"/>
                  </a:cubicBezTo>
                  <a:cubicBezTo>
                    <a:pt x="1630" y="3706"/>
                    <a:pt x="1269" y="3866"/>
                    <a:pt x="878" y="3866"/>
                  </a:cubicBezTo>
                  <a:cubicBezTo>
                    <a:pt x="842" y="3866"/>
                    <a:pt x="805" y="3865"/>
                    <a:pt x="768" y="3862"/>
                  </a:cubicBezTo>
                  <a:cubicBezTo>
                    <a:pt x="768" y="3762"/>
                    <a:pt x="801" y="3028"/>
                    <a:pt x="768" y="3028"/>
                  </a:cubicBezTo>
                  <a:cubicBezTo>
                    <a:pt x="601" y="3061"/>
                    <a:pt x="434" y="3128"/>
                    <a:pt x="268" y="3195"/>
                  </a:cubicBezTo>
                  <a:cubicBezTo>
                    <a:pt x="234" y="2127"/>
                    <a:pt x="368" y="1093"/>
                    <a:pt x="334" y="26"/>
                  </a:cubicBezTo>
                  <a:cubicBezTo>
                    <a:pt x="334" y="9"/>
                    <a:pt x="318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3043;p58"/>
            <p:cNvSpPr/>
            <p:nvPr/>
          </p:nvSpPr>
          <p:spPr>
            <a:xfrm>
              <a:off x="4394975" y="1790050"/>
              <a:ext cx="29225" cy="22125"/>
            </a:xfrm>
            <a:custGeom>
              <a:avLst/>
              <a:gdLst/>
              <a:ahLst/>
              <a:cxnLst/>
              <a:rect l="l" t="t" r="r" b="b"/>
              <a:pathLst>
                <a:path w="1169" h="885" extrusionOk="0">
                  <a:moveTo>
                    <a:pt x="968" y="1"/>
                  </a:moveTo>
                  <a:cubicBezTo>
                    <a:pt x="701" y="268"/>
                    <a:pt x="367" y="434"/>
                    <a:pt x="1" y="468"/>
                  </a:cubicBezTo>
                  <a:cubicBezTo>
                    <a:pt x="134" y="635"/>
                    <a:pt x="334" y="768"/>
                    <a:pt x="568" y="835"/>
                  </a:cubicBezTo>
                  <a:cubicBezTo>
                    <a:pt x="618" y="868"/>
                    <a:pt x="676" y="885"/>
                    <a:pt x="739" y="885"/>
                  </a:cubicBezTo>
                  <a:cubicBezTo>
                    <a:pt x="801" y="885"/>
                    <a:pt x="868" y="868"/>
                    <a:pt x="935" y="835"/>
                  </a:cubicBezTo>
                  <a:cubicBezTo>
                    <a:pt x="1168" y="768"/>
                    <a:pt x="1168" y="534"/>
                    <a:pt x="1101" y="301"/>
                  </a:cubicBezTo>
                  <a:cubicBezTo>
                    <a:pt x="1068" y="201"/>
                    <a:pt x="1035" y="10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3044;p58"/>
            <p:cNvSpPr/>
            <p:nvPr/>
          </p:nvSpPr>
          <p:spPr>
            <a:xfrm>
              <a:off x="4409150" y="1797550"/>
              <a:ext cx="15050" cy="14000"/>
            </a:xfrm>
            <a:custGeom>
              <a:avLst/>
              <a:gdLst/>
              <a:ahLst/>
              <a:cxnLst/>
              <a:rect l="l" t="t" r="r" b="b"/>
              <a:pathLst>
                <a:path w="602" h="560" extrusionOk="0">
                  <a:moveTo>
                    <a:pt x="534" y="1"/>
                  </a:moveTo>
                  <a:lnTo>
                    <a:pt x="534" y="1"/>
                  </a:lnTo>
                  <a:cubicBezTo>
                    <a:pt x="267" y="34"/>
                    <a:pt x="34" y="268"/>
                    <a:pt x="1" y="535"/>
                  </a:cubicBezTo>
                  <a:cubicBezTo>
                    <a:pt x="51" y="551"/>
                    <a:pt x="109" y="560"/>
                    <a:pt x="172" y="560"/>
                  </a:cubicBezTo>
                  <a:cubicBezTo>
                    <a:pt x="234" y="560"/>
                    <a:pt x="301" y="551"/>
                    <a:pt x="368" y="535"/>
                  </a:cubicBezTo>
                  <a:cubicBezTo>
                    <a:pt x="601" y="468"/>
                    <a:pt x="601" y="201"/>
                    <a:pt x="534" y="1"/>
                  </a:cubicBezTo>
                  <a:close/>
                </a:path>
              </a:pathLst>
            </a:custGeom>
            <a:solidFill>
              <a:srgbClr val="FF9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3045;p58"/>
            <p:cNvSpPr/>
            <p:nvPr/>
          </p:nvSpPr>
          <p:spPr>
            <a:xfrm>
              <a:off x="4299075" y="1556175"/>
              <a:ext cx="238525" cy="169750"/>
            </a:xfrm>
            <a:custGeom>
              <a:avLst/>
              <a:gdLst/>
              <a:ahLst/>
              <a:cxnLst/>
              <a:rect l="l" t="t" r="r" b="b"/>
              <a:pathLst>
                <a:path w="9541" h="6790" extrusionOk="0">
                  <a:moveTo>
                    <a:pt x="937" y="0"/>
                  </a:moveTo>
                  <a:cubicBezTo>
                    <a:pt x="778" y="0"/>
                    <a:pt x="635" y="49"/>
                    <a:pt x="534" y="149"/>
                  </a:cubicBezTo>
                  <a:cubicBezTo>
                    <a:pt x="0" y="716"/>
                    <a:pt x="0" y="3585"/>
                    <a:pt x="1435" y="4319"/>
                  </a:cubicBezTo>
                  <a:cubicBezTo>
                    <a:pt x="1762" y="4489"/>
                    <a:pt x="2101" y="4558"/>
                    <a:pt x="2434" y="4558"/>
                  </a:cubicBezTo>
                  <a:cubicBezTo>
                    <a:pt x="3865" y="4558"/>
                    <a:pt x="5204" y="3285"/>
                    <a:pt x="5204" y="3285"/>
                  </a:cubicBezTo>
                  <a:cubicBezTo>
                    <a:pt x="5512" y="3872"/>
                    <a:pt x="6102" y="4225"/>
                    <a:pt x="6736" y="4225"/>
                  </a:cubicBezTo>
                  <a:cubicBezTo>
                    <a:pt x="6858" y="4225"/>
                    <a:pt x="6982" y="4212"/>
                    <a:pt x="7106" y="4185"/>
                  </a:cubicBezTo>
                  <a:cubicBezTo>
                    <a:pt x="7106" y="4185"/>
                    <a:pt x="7717" y="6790"/>
                    <a:pt x="8402" y="6790"/>
                  </a:cubicBezTo>
                  <a:cubicBezTo>
                    <a:pt x="8414" y="6790"/>
                    <a:pt x="8427" y="6789"/>
                    <a:pt x="8440" y="6787"/>
                  </a:cubicBezTo>
                  <a:cubicBezTo>
                    <a:pt x="9541" y="6654"/>
                    <a:pt x="9441" y="2884"/>
                    <a:pt x="9007" y="2184"/>
                  </a:cubicBezTo>
                  <a:cubicBezTo>
                    <a:pt x="8673" y="1750"/>
                    <a:pt x="8173" y="1483"/>
                    <a:pt x="7639" y="1417"/>
                  </a:cubicBezTo>
                  <a:cubicBezTo>
                    <a:pt x="7472" y="983"/>
                    <a:pt x="7172" y="650"/>
                    <a:pt x="6772" y="449"/>
                  </a:cubicBezTo>
                  <a:cubicBezTo>
                    <a:pt x="6614" y="354"/>
                    <a:pt x="6396" y="316"/>
                    <a:pt x="6148" y="316"/>
                  </a:cubicBezTo>
                  <a:cubicBezTo>
                    <a:pt x="5090" y="316"/>
                    <a:pt x="3470" y="1016"/>
                    <a:pt x="3470" y="1016"/>
                  </a:cubicBezTo>
                  <a:cubicBezTo>
                    <a:pt x="3269" y="683"/>
                    <a:pt x="3003" y="416"/>
                    <a:pt x="2702" y="183"/>
                  </a:cubicBezTo>
                  <a:cubicBezTo>
                    <a:pt x="2584" y="112"/>
                    <a:pt x="2454" y="78"/>
                    <a:pt x="2325" y="78"/>
                  </a:cubicBezTo>
                  <a:cubicBezTo>
                    <a:pt x="2091" y="78"/>
                    <a:pt x="1864" y="189"/>
                    <a:pt x="1735" y="383"/>
                  </a:cubicBezTo>
                  <a:cubicBezTo>
                    <a:pt x="1902" y="583"/>
                    <a:pt x="2002" y="783"/>
                    <a:pt x="2069" y="1050"/>
                  </a:cubicBezTo>
                  <a:cubicBezTo>
                    <a:pt x="2193" y="1460"/>
                    <a:pt x="2071" y="1669"/>
                    <a:pt x="1914" y="1669"/>
                  </a:cubicBezTo>
                  <a:cubicBezTo>
                    <a:pt x="1777" y="1669"/>
                    <a:pt x="1615" y="1510"/>
                    <a:pt x="1568" y="1183"/>
                  </a:cubicBezTo>
                  <a:cubicBezTo>
                    <a:pt x="1535" y="916"/>
                    <a:pt x="1568" y="616"/>
                    <a:pt x="1735" y="383"/>
                  </a:cubicBezTo>
                  <a:cubicBezTo>
                    <a:pt x="1506" y="133"/>
                    <a:pt x="1200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3046;p58"/>
            <p:cNvSpPr/>
            <p:nvPr/>
          </p:nvSpPr>
          <p:spPr>
            <a:xfrm>
              <a:off x="4324925" y="1710800"/>
              <a:ext cx="47550" cy="67650"/>
            </a:xfrm>
            <a:custGeom>
              <a:avLst/>
              <a:gdLst/>
              <a:ahLst/>
              <a:cxnLst/>
              <a:rect l="l" t="t" r="r" b="b"/>
              <a:pathLst>
                <a:path w="1902" h="2706" extrusionOk="0">
                  <a:moveTo>
                    <a:pt x="906" y="167"/>
                  </a:moveTo>
                  <a:cubicBezTo>
                    <a:pt x="1289" y="167"/>
                    <a:pt x="1604" y="657"/>
                    <a:pt x="1668" y="1303"/>
                  </a:cubicBezTo>
                  <a:cubicBezTo>
                    <a:pt x="1702" y="1937"/>
                    <a:pt x="1402" y="2504"/>
                    <a:pt x="1035" y="2504"/>
                  </a:cubicBezTo>
                  <a:cubicBezTo>
                    <a:pt x="1022" y="2505"/>
                    <a:pt x="1009" y="2505"/>
                    <a:pt x="997" y="2505"/>
                  </a:cubicBezTo>
                  <a:cubicBezTo>
                    <a:pt x="611" y="2505"/>
                    <a:pt x="266" y="2017"/>
                    <a:pt x="234" y="1403"/>
                  </a:cubicBezTo>
                  <a:cubicBezTo>
                    <a:pt x="167" y="736"/>
                    <a:pt x="468" y="202"/>
                    <a:pt x="868" y="169"/>
                  </a:cubicBezTo>
                  <a:cubicBezTo>
                    <a:pt x="880" y="168"/>
                    <a:pt x="893" y="167"/>
                    <a:pt x="906" y="167"/>
                  </a:cubicBezTo>
                  <a:close/>
                  <a:moveTo>
                    <a:pt x="877" y="0"/>
                  </a:moveTo>
                  <a:cubicBezTo>
                    <a:pt x="863" y="0"/>
                    <a:pt x="849" y="1"/>
                    <a:pt x="834" y="2"/>
                  </a:cubicBezTo>
                  <a:cubicBezTo>
                    <a:pt x="367" y="35"/>
                    <a:pt x="1" y="669"/>
                    <a:pt x="34" y="1403"/>
                  </a:cubicBezTo>
                  <a:cubicBezTo>
                    <a:pt x="99" y="2149"/>
                    <a:pt x="510" y="2705"/>
                    <a:pt x="993" y="2705"/>
                  </a:cubicBezTo>
                  <a:cubicBezTo>
                    <a:pt x="1007" y="2705"/>
                    <a:pt x="1021" y="2705"/>
                    <a:pt x="1035" y="2704"/>
                  </a:cubicBezTo>
                  <a:cubicBezTo>
                    <a:pt x="1535" y="2670"/>
                    <a:pt x="1902" y="2037"/>
                    <a:pt x="1835" y="1269"/>
                  </a:cubicBezTo>
                  <a:cubicBezTo>
                    <a:pt x="1803" y="556"/>
                    <a:pt x="1361" y="0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3047;p58"/>
            <p:cNvSpPr/>
            <p:nvPr/>
          </p:nvSpPr>
          <p:spPr>
            <a:xfrm>
              <a:off x="4376900" y="1704800"/>
              <a:ext cx="81475" cy="68100"/>
            </a:xfrm>
            <a:custGeom>
              <a:avLst/>
              <a:gdLst/>
              <a:ahLst/>
              <a:cxnLst/>
              <a:rect l="l" t="t" r="r" b="b"/>
              <a:pathLst>
                <a:path w="3259" h="2724" extrusionOk="0">
                  <a:moveTo>
                    <a:pt x="1824" y="175"/>
                  </a:moveTo>
                  <a:cubicBezTo>
                    <a:pt x="2458" y="175"/>
                    <a:pt x="2958" y="675"/>
                    <a:pt x="2992" y="1276"/>
                  </a:cubicBezTo>
                  <a:cubicBezTo>
                    <a:pt x="3038" y="2042"/>
                    <a:pt x="2438" y="2566"/>
                    <a:pt x="1799" y="2566"/>
                  </a:cubicBezTo>
                  <a:cubicBezTo>
                    <a:pt x="1520" y="2566"/>
                    <a:pt x="1234" y="2466"/>
                    <a:pt x="990" y="2243"/>
                  </a:cubicBezTo>
                  <a:cubicBezTo>
                    <a:pt x="223" y="1509"/>
                    <a:pt x="757" y="175"/>
                    <a:pt x="1824" y="175"/>
                  </a:cubicBezTo>
                  <a:close/>
                  <a:moveTo>
                    <a:pt x="1797" y="0"/>
                  </a:moveTo>
                  <a:cubicBezTo>
                    <a:pt x="1418" y="0"/>
                    <a:pt x="1035" y="158"/>
                    <a:pt x="757" y="509"/>
                  </a:cubicBezTo>
                  <a:cubicBezTo>
                    <a:pt x="0" y="1423"/>
                    <a:pt x="703" y="2724"/>
                    <a:pt x="1796" y="2724"/>
                  </a:cubicBezTo>
                  <a:cubicBezTo>
                    <a:pt x="1860" y="2724"/>
                    <a:pt x="1925" y="2719"/>
                    <a:pt x="1991" y="2710"/>
                  </a:cubicBezTo>
                  <a:cubicBezTo>
                    <a:pt x="2725" y="2644"/>
                    <a:pt x="3259" y="2010"/>
                    <a:pt x="3159" y="1276"/>
                  </a:cubicBezTo>
                  <a:cubicBezTo>
                    <a:pt x="3116" y="489"/>
                    <a:pt x="2463" y="0"/>
                    <a:pt x="17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3048;p58"/>
            <p:cNvSpPr/>
            <p:nvPr/>
          </p:nvSpPr>
          <p:spPr>
            <a:xfrm>
              <a:off x="4366625" y="1731625"/>
              <a:ext cx="28375" cy="7575"/>
            </a:xfrm>
            <a:custGeom>
              <a:avLst/>
              <a:gdLst/>
              <a:ahLst/>
              <a:cxnLst/>
              <a:rect l="l" t="t" r="r" b="b"/>
              <a:pathLst>
                <a:path w="1135" h="303" extrusionOk="0">
                  <a:moveTo>
                    <a:pt x="620" y="1"/>
                  </a:moveTo>
                  <a:cubicBezTo>
                    <a:pt x="188" y="1"/>
                    <a:pt x="0" y="170"/>
                    <a:pt x="0" y="170"/>
                  </a:cubicBezTo>
                  <a:lnTo>
                    <a:pt x="100" y="303"/>
                  </a:lnTo>
                  <a:cubicBezTo>
                    <a:pt x="100" y="303"/>
                    <a:pt x="248" y="189"/>
                    <a:pt x="576" y="189"/>
                  </a:cubicBezTo>
                  <a:cubicBezTo>
                    <a:pt x="717" y="189"/>
                    <a:pt x="891" y="210"/>
                    <a:pt x="1101" y="270"/>
                  </a:cubicBezTo>
                  <a:lnTo>
                    <a:pt x="1135" y="69"/>
                  </a:lnTo>
                  <a:cubicBezTo>
                    <a:pt x="934" y="19"/>
                    <a:pt x="763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3049;p58"/>
            <p:cNvSpPr/>
            <p:nvPr/>
          </p:nvSpPr>
          <p:spPr>
            <a:xfrm>
              <a:off x="4452525" y="1710000"/>
              <a:ext cx="108425" cy="24200"/>
            </a:xfrm>
            <a:custGeom>
              <a:avLst/>
              <a:gdLst/>
              <a:ahLst/>
              <a:cxnLst/>
              <a:rect l="l" t="t" r="r" b="b"/>
              <a:pathLst>
                <a:path w="4337" h="968" extrusionOk="0">
                  <a:moveTo>
                    <a:pt x="3136" y="0"/>
                  </a:moveTo>
                  <a:cubicBezTo>
                    <a:pt x="2836" y="34"/>
                    <a:pt x="100" y="734"/>
                    <a:pt x="0" y="768"/>
                  </a:cubicBezTo>
                  <a:lnTo>
                    <a:pt x="34" y="968"/>
                  </a:lnTo>
                  <a:cubicBezTo>
                    <a:pt x="1034" y="701"/>
                    <a:pt x="2936" y="201"/>
                    <a:pt x="3169" y="167"/>
                  </a:cubicBezTo>
                  <a:cubicBezTo>
                    <a:pt x="3569" y="234"/>
                    <a:pt x="3903" y="367"/>
                    <a:pt x="4237" y="534"/>
                  </a:cubicBezTo>
                  <a:lnTo>
                    <a:pt x="4337" y="367"/>
                  </a:lnTo>
                  <a:cubicBezTo>
                    <a:pt x="3970" y="167"/>
                    <a:pt x="3569" y="34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3050;p58"/>
            <p:cNvSpPr/>
            <p:nvPr/>
          </p:nvSpPr>
          <p:spPr>
            <a:xfrm>
              <a:off x="4496725" y="1692775"/>
              <a:ext cx="60050" cy="81800"/>
            </a:xfrm>
            <a:custGeom>
              <a:avLst/>
              <a:gdLst/>
              <a:ahLst/>
              <a:cxnLst/>
              <a:rect l="l" t="t" r="r" b="b"/>
              <a:pathLst>
                <a:path w="2402" h="3272" extrusionOk="0">
                  <a:moveTo>
                    <a:pt x="1489" y="1"/>
                  </a:moveTo>
                  <a:cubicBezTo>
                    <a:pt x="770" y="1"/>
                    <a:pt x="67" y="1523"/>
                    <a:pt x="67" y="1523"/>
                  </a:cubicBezTo>
                  <a:lnTo>
                    <a:pt x="0" y="2858"/>
                  </a:lnTo>
                  <a:cubicBezTo>
                    <a:pt x="168" y="3131"/>
                    <a:pt x="442" y="3272"/>
                    <a:pt x="722" y="3272"/>
                  </a:cubicBezTo>
                  <a:cubicBezTo>
                    <a:pt x="887" y="3272"/>
                    <a:pt x="1053" y="3223"/>
                    <a:pt x="1201" y="3125"/>
                  </a:cubicBezTo>
                  <a:cubicBezTo>
                    <a:pt x="2002" y="2658"/>
                    <a:pt x="2402" y="289"/>
                    <a:pt x="1635" y="22"/>
                  </a:cubicBezTo>
                  <a:cubicBezTo>
                    <a:pt x="1586" y="8"/>
                    <a:pt x="1538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3051;p58"/>
            <p:cNvSpPr/>
            <p:nvPr/>
          </p:nvSpPr>
          <p:spPr>
            <a:xfrm>
              <a:off x="4505050" y="1710825"/>
              <a:ext cx="29225" cy="53200"/>
            </a:xfrm>
            <a:custGeom>
              <a:avLst/>
              <a:gdLst/>
              <a:ahLst/>
              <a:cxnLst/>
              <a:rect l="l" t="t" r="r" b="b"/>
              <a:pathLst>
                <a:path w="1169" h="2128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401" y="201"/>
                    <a:pt x="1" y="1335"/>
                    <a:pt x="167" y="2102"/>
                  </a:cubicBezTo>
                  <a:cubicBezTo>
                    <a:pt x="167" y="2119"/>
                    <a:pt x="192" y="2127"/>
                    <a:pt x="218" y="2127"/>
                  </a:cubicBezTo>
                  <a:cubicBezTo>
                    <a:pt x="243" y="2127"/>
                    <a:pt x="268" y="2119"/>
                    <a:pt x="268" y="2102"/>
                  </a:cubicBezTo>
                  <a:cubicBezTo>
                    <a:pt x="301" y="1936"/>
                    <a:pt x="368" y="1735"/>
                    <a:pt x="468" y="1602"/>
                  </a:cubicBezTo>
                  <a:cubicBezTo>
                    <a:pt x="557" y="1422"/>
                    <a:pt x="728" y="1297"/>
                    <a:pt x="930" y="1297"/>
                  </a:cubicBezTo>
                  <a:cubicBezTo>
                    <a:pt x="954" y="1297"/>
                    <a:pt x="977" y="1298"/>
                    <a:pt x="1001" y="1302"/>
                  </a:cubicBezTo>
                  <a:lnTo>
                    <a:pt x="1001" y="1268"/>
                  </a:lnTo>
                  <a:cubicBezTo>
                    <a:pt x="930" y="1233"/>
                    <a:pt x="856" y="1216"/>
                    <a:pt x="784" y="1216"/>
                  </a:cubicBezTo>
                  <a:cubicBezTo>
                    <a:pt x="588" y="1216"/>
                    <a:pt x="408" y="1340"/>
                    <a:pt x="334" y="1535"/>
                  </a:cubicBezTo>
                  <a:cubicBezTo>
                    <a:pt x="368" y="935"/>
                    <a:pt x="668" y="368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3052;p58"/>
            <p:cNvSpPr/>
            <p:nvPr/>
          </p:nvSpPr>
          <p:spPr>
            <a:xfrm>
              <a:off x="4388300" y="1899725"/>
              <a:ext cx="145125" cy="89725"/>
            </a:xfrm>
            <a:custGeom>
              <a:avLst/>
              <a:gdLst/>
              <a:ahLst/>
              <a:cxnLst/>
              <a:rect l="l" t="t" r="r" b="b"/>
              <a:pathLst>
                <a:path w="5805" h="3589" extrusionOk="0">
                  <a:moveTo>
                    <a:pt x="234" y="0"/>
                  </a:moveTo>
                  <a:cubicBezTo>
                    <a:pt x="218" y="0"/>
                    <a:pt x="201" y="17"/>
                    <a:pt x="201" y="50"/>
                  </a:cubicBezTo>
                  <a:cubicBezTo>
                    <a:pt x="101" y="1251"/>
                    <a:pt x="1" y="3086"/>
                    <a:pt x="1101" y="3453"/>
                  </a:cubicBezTo>
                  <a:cubicBezTo>
                    <a:pt x="1367" y="3546"/>
                    <a:pt x="1630" y="3588"/>
                    <a:pt x="1886" y="3588"/>
                  </a:cubicBezTo>
                  <a:cubicBezTo>
                    <a:pt x="2821" y="3588"/>
                    <a:pt x="3675" y="3025"/>
                    <a:pt x="4304" y="2319"/>
                  </a:cubicBezTo>
                  <a:cubicBezTo>
                    <a:pt x="4871" y="1718"/>
                    <a:pt x="5371" y="1051"/>
                    <a:pt x="5805" y="350"/>
                  </a:cubicBezTo>
                  <a:cubicBezTo>
                    <a:pt x="5805" y="350"/>
                    <a:pt x="5805" y="317"/>
                    <a:pt x="5805" y="317"/>
                  </a:cubicBezTo>
                  <a:cubicBezTo>
                    <a:pt x="5304" y="984"/>
                    <a:pt x="4771" y="1618"/>
                    <a:pt x="4204" y="2219"/>
                  </a:cubicBezTo>
                  <a:cubicBezTo>
                    <a:pt x="3670" y="2786"/>
                    <a:pt x="3003" y="3186"/>
                    <a:pt x="2236" y="3353"/>
                  </a:cubicBezTo>
                  <a:cubicBezTo>
                    <a:pt x="2095" y="3372"/>
                    <a:pt x="1953" y="3384"/>
                    <a:pt x="1813" y="3384"/>
                  </a:cubicBezTo>
                  <a:cubicBezTo>
                    <a:pt x="1225" y="3384"/>
                    <a:pt x="677" y="3174"/>
                    <a:pt x="434" y="2419"/>
                  </a:cubicBezTo>
                  <a:cubicBezTo>
                    <a:pt x="201" y="1651"/>
                    <a:pt x="134" y="851"/>
                    <a:pt x="268" y="50"/>
                  </a:cubicBezTo>
                  <a:cubicBezTo>
                    <a:pt x="268" y="17"/>
                    <a:pt x="251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3053;p58"/>
            <p:cNvSpPr/>
            <p:nvPr/>
          </p:nvSpPr>
          <p:spPr>
            <a:xfrm>
              <a:off x="4159800" y="2588125"/>
              <a:ext cx="559600" cy="25050"/>
            </a:xfrm>
            <a:custGeom>
              <a:avLst/>
              <a:gdLst/>
              <a:ahLst/>
              <a:cxnLst/>
              <a:rect l="l" t="t" r="r" b="b"/>
              <a:pathLst>
                <a:path w="22384" h="1002" extrusionOk="0">
                  <a:moveTo>
                    <a:pt x="1" y="1"/>
                  </a:moveTo>
                  <a:lnTo>
                    <a:pt x="1" y="1001"/>
                  </a:lnTo>
                  <a:lnTo>
                    <a:pt x="22383" y="1001"/>
                  </a:lnTo>
                  <a:lnTo>
                    <a:pt x="22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3054;p58"/>
            <p:cNvSpPr/>
            <p:nvPr/>
          </p:nvSpPr>
          <p:spPr>
            <a:xfrm>
              <a:off x="3985525" y="2242875"/>
              <a:ext cx="590450" cy="370300"/>
            </a:xfrm>
            <a:custGeom>
              <a:avLst/>
              <a:gdLst/>
              <a:ahLst/>
              <a:cxnLst/>
              <a:rect l="l" t="t" r="r" b="b"/>
              <a:pathLst>
                <a:path w="23618" h="14812" extrusionOk="0">
                  <a:moveTo>
                    <a:pt x="0" y="1"/>
                  </a:moveTo>
                  <a:lnTo>
                    <a:pt x="1801" y="14811"/>
                  </a:lnTo>
                  <a:lnTo>
                    <a:pt x="23617" y="14811"/>
                  </a:lnTo>
                  <a:lnTo>
                    <a:pt x="21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3055;p58"/>
            <p:cNvSpPr/>
            <p:nvPr/>
          </p:nvSpPr>
          <p:spPr>
            <a:xfrm>
              <a:off x="4246525" y="2394650"/>
              <a:ext cx="67575" cy="66750"/>
            </a:xfrm>
            <a:custGeom>
              <a:avLst/>
              <a:gdLst/>
              <a:ahLst/>
              <a:cxnLst/>
              <a:rect l="l" t="t" r="r" b="b"/>
              <a:pathLst>
                <a:path w="2703" h="2670" extrusionOk="0">
                  <a:moveTo>
                    <a:pt x="1335" y="1"/>
                  </a:moveTo>
                  <a:cubicBezTo>
                    <a:pt x="601" y="1"/>
                    <a:pt x="1" y="601"/>
                    <a:pt x="34" y="1335"/>
                  </a:cubicBezTo>
                  <a:cubicBezTo>
                    <a:pt x="34" y="2069"/>
                    <a:pt x="635" y="2669"/>
                    <a:pt x="1369" y="2669"/>
                  </a:cubicBezTo>
                  <a:cubicBezTo>
                    <a:pt x="2102" y="2669"/>
                    <a:pt x="2703" y="2069"/>
                    <a:pt x="2670" y="1335"/>
                  </a:cubicBezTo>
                  <a:cubicBezTo>
                    <a:pt x="2670" y="601"/>
                    <a:pt x="2069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3056;p58"/>
            <p:cNvSpPr/>
            <p:nvPr/>
          </p:nvSpPr>
          <p:spPr>
            <a:xfrm>
              <a:off x="1853150" y="3472100"/>
              <a:ext cx="2362550" cy="1458575"/>
            </a:xfrm>
            <a:custGeom>
              <a:avLst/>
              <a:gdLst/>
              <a:ahLst/>
              <a:cxnLst/>
              <a:rect l="l" t="t" r="r" b="b"/>
              <a:pathLst>
                <a:path w="94502" h="58343" extrusionOk="0">
                  <a:moveTo>
                    <a:pt x="1" y="0"/>
                  </a:moveTo>
                  <a:lnTo>
                    <a:pt x="14078" y="58342"/>
                  </a:lnTo>
                  <a:lnTo>
                    <a:pt x="94502" y="58342"/>
                  </a:lnTo>
                  <a:lnTo>
                    <a:pt x="80458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3057;p58"/>
            <p:cNvSpPr/>
            <p:nvPr/>
          </p:nvSpPr>
          <p:spPr>
            <a:xfrm>
              <a:off x="1496250" y="3472100"/>
              <a:ext cx="2362525" cy="1458575"/>
            </a:xfrm>
            <a:custGeom>
              <a:avLst/>
              <a:gdLst/>
              <a:ahLst/>
              <a:cxnLst/>
              <a:rect l="l" t="t" r="r" b="b"/>
              <a:pathLst>
                <a:path w="94501" h="58343" extrusionOk="0">
                  <a:moveTo>
                    <a:pt x="14043" y="0"/>
                  </a:moveTo>
                  <a:lnTo>
                    <a:pt x="0" y="58342"/>
                  </a:lnTo>
                  <a:lnTo>
                    <a:pt x="80424" y="58342"/>
                  </a:lnTo>
                  <a:lnTo>
                    <a:pt x="945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3058;p58"/>
            <p:cNvSpPr/>
            <p:nvPr/>
          </p:nvSpPr>
          <p:spPr>
            <a:xfrm>
              <a:off x="1849825" y="3746450"/>
              <a:ext cx="1717075" cy="1001575"/>
            </a:xfrm>
            <a:custGeom>
              <a:avLst/>
              <a:gdLst/>
              <a:ahLst/>
              <a:cxnLst/>
              <a:rect l="l" t="t" r="r" b="b"/>
              <a:pathLst>
                <a:path w="68683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1" y="40063"/>
                  </a:lnTo>
                  <a:lnTo>
                    <a:pt x="59076" y="40063"/>
                  </a:lnTo>
                  <a:lnTo>
                    <a:pt x="60877" y="32491"/>
                  </a:lnTo>
                  <a:lnTo>
                    <a:pt x="60977" y="32024"/>
                  </a:lnTo>
                  <a:lnTo>
                    <a:pt x="62845" y="24285"/>
                  </a:lnTo>
                  <a:lnTo>
                    <a:pt x="62945" y="23851"/>
                  </a:lnTo>
                  <a:lnTo>
                    <a:pt x="64813" y="16112"/>
                  </a:lnTo>
                  <a:lnTo>
                    <a:pt x="64914" y="15645"/>
                  </a:lnTo>
                  <a:lnTo>
                    <a:pt x="66782" y="7906"/>
                  </a:lnTo>
                  <a:lnTo>
                    <a:pt x="66882" y="7439"/>
                  </a:lnTo>
                  <a:lnTo>
                    <a:pt x="68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3059;p58"/>
            <p:cNvSpPr/>
            <p:nvPr/>
          </p:nvSpPr>
          <p:spPr>
            <a:xfrm>
              <a:off x="205497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06" y="7439"/>
                  </a:lnTo>
                  <a:lnTo>
                    <a:pt x="7706" y="7906"/>
                  </a:lnTo>
                  <a:lnTo>
                    <a:pt x="5838" y="15645"/>
                  </a:lnTo>
                  <a:lnTo>
                    <a:pt x="5738" y="16112"/>
                  </a:lnTo>
                  <a:lnTo>
                    <a:pt x="3903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0" y="23851"/>
                  </a:lnTo>
                  <a:lnTo>
                    <a:pt x="6205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273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3060;p58"/>
            <p:cNvSpPr/>
            <p:nvPr/>
          </p:nvSpPr>
          <p:spPr>
            <a:xfrm>
              <a:off x="226512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39" y="7439"/>
                  </a:lnTo>
                  <a:lnTo>
                    <a:pt x="7706" y="7906"/>
                  </a:lnTo>
                  <a:lnTo>
                    <a:pt x="5871" y="15645"/>
                  </a:lnTo>
                  <a:lnTo>
                    <a:pt x="5738" y="16112"/>
                  </a:lnTo>
                  <a:lnTo>
                    <a:pt x="3903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0" y="23851"/>
                  </a:lnTo>
                  <a:lnTo>
                    <a:pt x="6205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306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3061;p58"/>
            <p:cNvSpPr/>
            <p:nvPr/>
          </p:nvSpPr>
          <p:spPr>
            <a:xfrm>
              <a:off x="247527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306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3062;p58"/>
            <p:cNvSpPr/>
            <p:nvPr/>
          </p:nvSpPr>
          <p:spPr>
            <a:xfrm>
              <a:off x="2685425" y="3746450"/>
              <a:ext cx="252700" cy="1001575"/>
            </a:xfrm>
            <a:custGeom>
              <a:avLst/>
              <a:gdLst/>
              <a:ahLst/>
              <a:cxnLst/>
              <a:rect l="l" t="t" r="r" b="b"/>
              <a:pathLst>
                <a:path w="10108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206" y="7906"/>
                  </a:lnTo>
                  <a:lnTo>
                    <a:pt x="8306" y="7439"/>
                  </a:lnTo>
                  <a:lnTo>
                    <a:pt x="101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3063;p58"/>
            <p:cNvSpPr/>
            <p:nvPr/>
          </p:nvSpPr>
          <p:spPr>
            <a:xfrm>
              <a:off x="2895575" y="3746450"/>
              <a:ext cx="252700" cy="1001575"/>
            </a:xfrm>
            <a:custGeom>
              <a:avLst/>
              <a:gdLst/>
              <a:ahLst/>
              <a:cxnLst/>
              <a:rect l="l" t="t" r="r" b="b"/>
              <a:pathLst>
                <a:path w="10108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501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206" y="7906"/>
                  </a:lnTo>
                  <a:lnTo>
                    <a:pt x="8306" y="7439"/>
                  </a:lnTo>
                  <a:lnTo>
                    <a:pt x="101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3064;p58"/>
            <p:cNvSpPr/>
            <p:nvPr/>
          </p:nvSpPr>
          <p:spPr>
            <a:xfrm>
              <a:off x="3106550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8" y="1"/>
                  </a:moveTo>
                  <a:lnTo>
                    <a:pt x="7806" y="7439"/>
                  </a:lnTo>
                  <a:lnTo>
                    <a:pt x="7706" y="7906"/>
                  </a:lnTo>
                  <a:lnTo>
                    <a:pt x="5838" y="15645"/>
                  </a:lnTo>
                  <a:lnTo>
                    <a:pt x="5738" y="16112"/>
                  </a:lnTo>
                  <a:lnTo>
                    <a:pt x="3870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1" y="40063"/>
                  </a:lnTo>
                  <a:lnTo>
                    <a:pt x="468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1" y="23851"/>
                  </a:lnTo>
                  <a:lnTo>
                    <a:pt x="6205" y="16112"/>
                  </a:lnTo>
                  <a:lnTo>
                    <a:pt x="6339" y="15645"/>
                  </a:lnTo>
                  <a:lnTo>
                    <a:pt x="8173" y="7906"/>
                  </a:lnTo>
                  <a:lnTo>
                    <a:pt x="8273" y="7439"/>
                  </a:lnTo>
                  <a:lnTo>
                    <a:pt x="1007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3065;p58"/>
            <p:cNvSpPr/>
            <p:nvPr/>
          </p:nvSpPr>
          <p:spPr>
            <a:xfrm>
              <a:off x="2043300" y="393242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0"/>
                  </a:moveTo>
                  <a:lnTo>
                    <a:pt x="0" y="467"/>
                  </a:lnTo>
                  <a:lnTo>
                    <a:pt x="59043" y="467"/>
                  </a:lnTo>
                  <a:lnTo>
                    <a:pt x="5914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3066;p58"/>
            <p:cNvSpPr/>
            <p:nvPr/>
          </p:nvSpPr>
          <p:spPr>
            <a:xfrm>
              <a:off x="1994100" y="413757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0"/>
                  </a:moveTo>
                  <a:lnTo>
                    <a:pt x="0" y="467"/>
                  </a:lnTo>
                  <a:lnTo>
                    <a:pt x="59042" y="467"/>
                  </a:lnTo>
                  <a:lnTo>
                    <a:pt x="5914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3067;p58"/>
            <p:cNvSpPr/>
            <p:nvPr/>
          </p:nvSpPr>
          <p:spPr>
            <a:xfrm>
              <a:off x="1944900" y="4342725"/>
              <a:ext cx="1478575" cy="10850"/>
            </a:xfrm>
            <a:custGeom>
              <a:avLst/>
              <a:gdLst/>
              <a:ahLst/>
              <a:cxnLst/>
              <a:rect l="l" t="t" r="r" b="b"/>
              <a:pathLst>
                <a:path w="59143" h="434" extrusionOk="0">
                  <a:moveTo>
                    <a:pt x="100" y="0"/>
                  </a:moveTo>
                  <a:lnTo>
                    <a:pt x="0" y="434"/>
                  </a:lnTo>
                  <a:lnTo>
                    <a:pt x="59042" y="434"/>
                  </a:lnTo>
                  <a:lnTo>
                    <a:pt x="5914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3068;p58"/>
            <p:cNvSpPr/>
            <p:nvPr/>
          </p:nvSpPr>
          <p:spPr>
            <a:xfrm>
              <a:off x="1895700" y="454702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1"/>
                  </a:moveTo>
                  <a:lnTo>
                    <a:pt x="0" y="468"/>
                  </a:lnTo>
                  <a:lnTo>
                    <a:pt x="59042" y="468"/>
                  </a:lnTo>
                  <a:lnTo>
                    <a:pt x="59142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3069;p58"/>
            <p:cNvSpPr/>
            <p:nvPr/>
          </p:nvSpPr>
          <p:spPr>
            <a:xfrm>
              <a:off x="2208425" y="4155075"/>
              <a:ext cx="150950" cy="176825"/>
            </a:xfrm>
            <a:custGeom>
              <a:avLst/>
              <a:gdLst/>
              <a:ahLst/>
              <a:cxnLst/>
              <a:rect l="l" t="t" r="r" b="b"/>
              <a:pathLst>
                <a:path w="6038" h="7073" extrusionOk="0">
                  <a:moveTo>
                    <a:pt x="901" y="1"/>
                  </a:moveTo>
                  <a:lnTo>
                    <a:pt x="0" y="735"/>
                  </a:lnTo>
                  <a:lnTo>
                    <a:pt x="5137" y="7073"/>
                  </a:lnTo>
                  <a:lnTo>
                    <a:pt x="6038" y="6372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3070;p58"/>
            <p:cNvSpPr/>
            <p:nvPr/>
          </p:nvSpPr>
          <p:spPr>
            <a:xfrm>
              <a:off x="2183400" y="4153425"/>
              <a:ext cx="196825" cy="183475"/>
            </a:xfrm>
            <a:custGeom>
              <a:avLst/>
              <a:gdLst/>
              <a:ahLst/>
              <a:cxnLst/>
              <a:rect l="l" t="t" r="r" b="b"/>
              <a:pathLst>
                <a:path w="7873" h="7339" extrusionOk="0">
                  <a:moveTo>
                    <a:pt x="7105" y="0"/>
                  </a:moveTo>
                  <a:lnTo>
                    <a:pt x="0" y="6505"/>
                  </a:lnTo>
                  <a:lnTo>
                    <a:pt x="768" y="7339"/>
                  </a:lnTo>
                  <a:lnTo>
                    <a:pt x="7873" y="867"/>
                  </a:lnTo>
                  <a:lnTo>
                    <a:pt x="7105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3071;p58"/>
            <p:cNvSpPr/>
            <p:nvPr/>
          </p:nvSpPr>
          <p:spPr>
            <a:xfrm>
              <a:off x="2675425" y="3955775"/>
              <a:ext cx="150125" cy="176825"/>
            </a:xfrm>
            <a:custGeom>
              <a:avLst/>
              <a:gdLst/>
              <a:ahLst/>
              <a:cxnLst/>
              <a:rect l="l" t="t" r="r" b="b"/>
              <a:pathLst>
                <a:path w="6005" h="7073" extrusionOk="0">
                  <a:moveTo>
                    <a:pt x="867" y="0"/>
                  </a:moveTo>
                  <a:lnTo>
                    <a:pt x="0" y="734"/>
                  </a:lnTo>
                  <a:lnTo>
                    <a:pt x="5137" y="7072"/>
                  </a:lnTo>
                  <a:lnTo>
                    <a:pt x="6004" y="6372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3072;p58"/>
            <p:cNvSpPr/>
            <p:nvPr/>
          </p:nvSpPr>
          <p:spPr>
            <a:xfrm>
              <a:off x="2650400" y="3954100"/>
              <a:ext cx="196825" cy="183500"/>
            </a:xfrm>
            <a:custGeom>
              <a:avLst/>
              <a:gdLst/>
              <a:ahLst/>
              <a:cxnLst/>
              <a:rect l="l" t="t" r="r" b="b"/>
              <a:pathLst>
                <a:path w="7873" h="7340" extrusionOk="0">
                  <a:moveTo>
                    <a:pt x="7105" y="1"/>
                  </a:moveTo>
                  <a:lnTo>
                    <a:pt x="0" y="6505"/>
                  </a:lnTo>
                  <a:lnTo>
                    <a:pt x="768" y="7339"/>
                  </a:lnTo>
                  <a:lnTo>
                    <a:pt x="7873" y="868"/>
                  </a:lnTo>
                  <a:lnTo>
                    <a:pt x="7105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3073;p58"/>
            <p:cNvSpPr/>
            <p:nvPr/>
          </p:nvSpPr>
          <p:spPr>
            <a:xfrm>
              <a:off x="2054150" y="3934925"/>
              <a:ext cx="204325" cy="199325"/>
            </a:xfrm>
            <a:custGeom>
              <a:avLst/>
              <a:gdLst/>
              <a:ahLst/>
              <a:cxnLst/>
              <a:rect l="l" t="t" r="r" b="b"/>
              <a:pathLst>
                <a:path w="8173" h="7973" extrusionOk="0">
                  <a:moveTo>
                    <a:pt x="7305" y="1"/>
                  </a:moveTo>
                  <a:lnTo>
                    <a:pt x="2368" y="5971"/>
                  </a:lnTo>
                  <a:lnTo>
                    <a:pt x="1001" y="3603"/>
                  </a:lnTo>
                  <a:lnTo>
                    <a:pt x="0" y="4170"/>
                  </a:lnTo>
                  <a:lnTo>
                    <a:pt x="2168" y="7973"/>
                  </a:lnTo>
                  <a:lnTo>
                    <a:pt x="8173" y="734"/>
                  </a:lnTo>
                  <a:lnTo>
                    <a:pt x="7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3074;p58"/>
            <p:cNvSpPr/>
            <p:nvPr/>
          </p:nvSpPr>
          <p:spPr>
            <a:xfrm>
              <a:off x="2316825" y="4538700"/>
              <a:ext cx="204350" cy="198500"/>
            </a:xfrm>
            <a:custGeom>
              <a:avLst/>
              <a:gdLst/>
              <a:ahLst/>
              <a:cxnLst/>
              <a:rect l="l" t="t" r="r" b="b"/>
              <a:pathLst>
                <a:path w="8174" h="7940" extrusionOk="0">
                  <a:moveTo>
                    <a:pt x="7306" y="0"/>
                  </a:moveTo>
                  <a:lnTo>
                    <a:pt x="2369" y="5971"/>
                  </a:lnTo>
                  <a:lnTo>
                    <a:pt x="1001" y="3603"/>
                  </a:lnTo>
                  <a:lnTo>
                    <a:pt x="1" y="4170"/>
                  </a:lnTo>
                  <a:lnTo>
                    <a:pt x="2169" y="7939"/>
                  </a:lnTo>
                  <a:lnTo>
                    <a:pt x="8173" y="701"/>
                  </a:lnTo>
                  <a:lnTo>
                    <a:pt x="73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3075;p58"/>
            <p:cNvSpPr/>
            <p:nvPr/>
          </p:nvSpPr>
          <p:spPr>
            <a:xfrm>
              <a:off x="2993150" y="4157575"/>
              <a:ext cx="271050" cy="204100"/>
            </a:xfrm>
            <a:custGeom>
              <a:avLst/>
              <a:gdLst/>
              <a:ahLst/>
              <a:cxnLst/>
              <a:rect l="l" t="t" r="r" b="b"/>
              <a:pathLst>
                <a:path w="10842" h="8164" extrusionOk="0">
                  <a:moveTo>
                    <a:pt x="5037" y="1"/>
                  </a:moveTo>
                  <a:cubicBezTo>
                    <a:pt x="3903" y="501"/>
                    <a:pt x="2869" y="1135"/>
                    <a:pt x="1968" y="1936"/>
                  </a:cubicBezTo>
                  <a:cubicBezTo>
                    <a:pt x="1068" y="2736"/>
                    <a:pt x="234" y="3770"/>
                    <a:pt x="34" y="5071"/>
                  </a:cubicBezTo>
                  <a:cubicBezTo>
                    <a:pt x="0" y="5405"/>
                    <a:pt x="0" y="5738"/>
                    <a:pt x="34" y="6072"/>
                  </a:cubicBezTo>
                  <a:cubicBezTo>
                    <a:pt x="100" y="6405"/>
                    <a:pt x="234" y="6706"/>
                    <a:pt x="467" y="6973"/>
                  </a:cubicBezTo>
                  <a:cubicBezTo>
                    <a:pt x="901" y="7473"/>
                    <a:pt x="1468" y="7806"/>
                    <a:pt x="2135" y="7973"/>
                  </a:cubicBezTo>
                  <a:cubicBezTo>
                    <a:pt x="2724" y="8101"/>
                    <a:pt x="3323" y="8163"/>
                    <a:pt x="3919" y="8163"/>
                  </a:cubicBezTo>
                  <a:cubicBezTo>
                    <a:pt x="5823" y="8163"/>
                    <a:pt x="7708" y="7524"/>
                    <a:pt x="9207" y="6305"/>
                  </a:cubicBezTo>
                  <a:cubicBezTo>
                    <a:pt x="9707" y="5872"/>
                    <a:pt x="10107" y="5371"/>
                    <a:pt x="10408" y="4804"/>
                  </a:cubicBezTo>
                  <a:cubicBezTo>
                    <a:pt x="10741" y="4237"/>
                    <a:pt x="10841" y="3570"/>
                    <a:pt x="10741" y="2903"/>
                  </a:cubicBezTo>
                  <a:cubicBezTo>
                    <a:pt x="10608" y="2236"/>
                    <a:pt x="10207" y="1669"/>
                    <a:pt x="9640" y="1335"/>
                  </a:cubicBezTo>
                  <a:cubicBezTo>
                    <a:pt x="9107" y="1002"/>
                    <a:pt x="8506" y="768"/>
                    <a:pt x="7872" y="668"/>
                  </a:cubicBezTo>
                  <a:cubicBezTo>
                    <a:pt x="7479" y="603"/>
                    <a:pt x="7083" y="569"/>
                    <a:pt x="6686" y="569"/>
                  </a:cubicBezTo>
                  <a:cubicBezTo>
                    <a:pt x="5871" y="569"/>
                    <a:pt x="5055" y="710"/>
                    <a:pt x="4270" y="1002"/>
                  </a:cubicBezTo>
                  <a:cubicBezTo>
                    <a:pt x="4871" y="847"/>
                    <a:pt x="5481" y="772"/>
                    <a:pt x="6095" y="772"/>
                  </a:cubicBezTo>
                  <a:cubicBezTo>
                    <a:pt x="6674" y="772"/>
                    <a:pt x="7256" y="839"/>
                    <a:pt x="7839" y="968"/>
                  </a:cubicBezTo>
                  <a:cubicBezTo>
                    <a:pt x="8406" y="1102"/>
                    <a:pt x="8940" y="1335"/>
                    <a:pt x="9407" y="1669"/>
                  </a:cubicBezTo>
                  <a:cubicBezTo>
                    <a:pt x="9874" y="1969"/>
                    <a:pt x="10174" y="2436"/>
                    <a:pt x="10274" y="3003"/>
                  </a:cubicBezTo>
                  <a:cubicBezTo>
                    <a:pt x="10341" y="3537"/>
                    <a:pt x="10207" y="4104"/>
                    <a:pt x="9941" y="4571"/>
                  </a:cubicBezTo>
                  <a:cubicBezTo>
                    <a:pt x="9674" y="5071"/>
                    <a:pt x="9307" y="5505"/>
                    <a:pt x="8873" y="5872"/>
                  </a:cubicBezTo>
                  <a:cubicBezTo>
                    <a:pt x="7939" y="6606"/>
                    <a:pt x="6872" y="7106"/>
                    <a:pt x="5738" y="7339"/>
                  </a:cubicBezTo>
                  <a:cubicBezTo>
                    <a:pt x="5100" y="7508"/>
                    <a:pt x="4441" y="7593"/>
                    <a:pt x="3784" y="7593"/>
                  </a:cubicBezTo>
                  <a:cubicBezTo>
                    <a:pt x="3274" y="7593"/>
                    <a:pt x="2765" y="7542"/>
                    <a:pt x="2268" y="7440"/>
                  </a:cubicBezTo>
                  <a:cubicBezTo>
                    <a:pt x="1735" y="7306"/>
                    <a:pt x="1234" y="7039"/>
                    <a:pt x="867" y="6639"/>
                  </a:cubicBezTo>
                  <a:cubicBezTo>
                    <a:pt x="534" y="6205"/>
                    <a:pt x="367" y="5672"/>
                    <a:pt x="467" y="5138"/>
                  </a:cubicBezTo>
                  <a:cubicBezTo>
                    <a:pt x="567" y="3970"/>
                    <a:pt x="1301" y="2970"/>
                    <a:pt x="2135" y="2136"/>
                  </a:cubicBezTo>
                  <a:cubicBezTo>
                    <a:pt x="3002" y="1302"/>
                    <a:pt x="3970" y="568"/>
                    <a:pt x="50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3076;p58"/>
            <p:cNvSpPr/>
            <p:nvPr/>
          </p:nvSpPr>
          <p:spPr>
            <a:xfrm>
              <a:off x="2104175" y="3778975"/>
              <a:ext cx="160975" cy="19200"/>
            </a:xfrm>
            <a:custGeom>
              <a:avLst/>
              <a:gdLst/>
              <a:ahLst/>
              <a:cxnLst/>
              <a:rect l="l" t="t" r="r" b="b"/>
              <a:pathLst>
                <a:path w="6439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6272" y="768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3077;p58"/>
            <p:cNvSpPr/>
            <p:nvPr/>
          </p:nvSpPr>
          <p:spPr>
            <a:xfrm>
              <a:off x="2096675" y="3811500"/>
              <a:ext cx="96750" cy="19200"/>
            </a:xfrm>
            <a:custGeom>
              <a:avLst/>
              <a:gdLst/>
              <a:ahLst/>
              <a:cxnLst/>
              <a:rect l="l" t="t" r="r" b="b"/>
              <a:pathLst>
                <a:path w="3870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3670" y="768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3078;p58"/>
            <p:cNvSpPr/>
            <p:nvPr/>
          </p:nvSpPr>
          <p:spPr>
            <a:xfrm>
              <a:off x="2803000" y="4381075"/>
              <a:ext cx="99275" cy="19200"/>
            </a:xfrm>
            <a:custGeom>
              <a:avLst/>
              <a:gdLst/>
              <a:ahLst/>
              <a:cxnLst/>
              <a:rect l="l" t="t" r="r" b="b"/>
              <a:pathLst>
                <a:path w="3971" h="768" extrusionOk="0">
                  <a:moveTo>
                    <a:pt x="168" y="1"/>
                  </a:moveTo>
                  <a:lnTo>
                    <a:pt x="1" y="768"/>
                  </a:lnTo>
                  <a:lnTo>
                    <a:pt x="3803" y="768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3079;p58"/>
            <p:cNvSpPr/>
            <p:nvPr/>
          </p:nvSpPr>
          <p:spPr>
            <a:xfrm>
              <a:off x="2787150" y="4447800"/>
              <a:ext cx="100100" cy="19200"/>
            </a:xfrm>
            <a:custGeom>
              <a:avLst/>
              <a:gdLst/>
              <a:ahLst/>
              <a:cxnLst/>
              <a:rect l="l" t="t" r="r" b="b"/>
              <a:pathLst>
                <a:path w="4004" h="768" extrusionOk="0">
                  <a:moveTo>
                    <a:pt x="201" y="0"/>
                  </a:moveTo>
                  <a:lnTo>
                    <a:pt x="1" y="767"/>
                  </a:lnTo>
                  <a:lnTo>
                    <a:pt x="3837" y="76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3080;p58"/>
            <p:cNvSpPr/>
            <p:nvPr/>
          </p:nvSpPr>
          <p:spPr>
            <a:xfrm>
              <a:off x="2794675" y="4413600"/>
              <a:ext cx="154300" cy="19200"/>
            </a:xfrm>
            <a:custGeom>
              <a:avLst/>
              <a:gdLst/>
              <a:ahLst/>
              <a:cxnLst/>
              <a:rect l="l" t="t" r="r" b="b"/>
              <a:pathLst>
                <a:path w="6172" h="768" extrusionOk="0">
                  <a:moveTo>
                    <a:pt x="200" y="1"/>
                  </a:moveTo>
                  <a:lnTo>
                    <a:pt x="0" y="768"/>
                  </a:lnTo>
                  <a:lnTo>
                    <a:pt x="6004" y="768"/>
                  </a:lnTo>
                  <a:lnTo>
                    <a:pt x="617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3081;p58"/>
            <p:cNvSpPr/>
            <p:nvPr/>
          </p:nvSpPr>
          <p:spPr>
            <a:xfrm>
              <a:off x="3049850" y="4233475"/>
              <a:ext cx="100100" cy="19200"/>
            </a:xfrm>
            <a:custGeom>
              <a:avLst/>
              <a:gdLst/>
              <a:ahLst/>
              <a:cxnLst/>
              <a:rect l="l" t="t" r="r" b="b"/>
              <a:pathLst>
                <a:path w="4004" h="768" extrusionOk="0">
                  <a:moveTo>
                    <a:pt x="167" y="0"/>
                  </a:moveTo>
                  <a:lnTo>
                    <a:pt x="0" y="768"/>
                  </a:lnTo>
                  <a:lnTo>
                    <a:pt x="3803" y="768"/>
                  </a:lnTo>
                  <a:lnTo>
                    <a:pt x="4003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3082;p58"/>
            <p:cNvSpPr/>
            <p:nvPr/>
          </p:nvSpPr>
          <p:spPr>
            <a:xfrm>
              <a:off x="3042350" y="4266825"/>
              <a:ext cx="153450" cy="19200"/>
            </a:xfrm>
            <a:custGeom>
              <a:avLst/>
              <a:gdLst/>
              <a:ahLst/>
              <a:cxnLst/>
              <a:rect l="l" t="t" r="r" b="b"/>
              <a:pathLst>
                <a:path w="6138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5971" y="768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3083;p58"/>
            <p:cNvSpPr/>
            <p:nvPr/>
          </p:nvSpPr>
          <p:spPr>
            <a:xfrm>
              <a:off x="1860675" y="3745550"/>
              <a:ext cx="130950" cy="163550"/>
            </a:xfrm>
            <a:custGeom>
              <a:avLst/>
              <a:gdLst/>
              <a:ahLst/>
              <a:cxnLst/>
              <a:rect l="l" t="t" r="r" b="b"/>
              <a:pathLst>
                <a:path w="5238" h="6542" extrusionOk="0">
                  <a:moveTo>
                    <a:pt x="3531" y="1"/>
                  </a:moveTo>
                  <a:cubicBezTo>
                    <a:pt x="3499" y="1"/>
                    <a:pt x="3468" y="2"/>
                    <a:pt x="3436" y="3"/>
                  </a:cubicBezTo>
                  <a:cubicBezTo>
                    <a:pt x="2869" y="37"/>
                    <a:pt x="2335" y="204"/>
                    <a:pt x="1868" y="571"/>
                  </a:cubicBezTo>
                  <a:lnTo>
                    <a:pt x="1501" y="871"/>
                  </a:lnTo>
                  <a:cubicBezTo>
                    <a:pt x="1368" y="937"/>
                    <a:pt x="1334" y="1071"/>
                    <a:pt x="1401" y="1171"/>
                  </a:cubicBezTo>
                  <a:cubicBezTo>
                    <a:pt x="1451" y="1221"/>
                    <a:pt x="1510" y="1246"/>
                    <a:pt x="1568" y="1246"/>
                  </a:cubicBezTo>
                  <a:cubicBezTo>
                    <a:pt x="1626" y="1246"/>
                    <a:pt x="1685" y="1221"/>
                    <a:pt x="1735" y="1171"/>
                  </a:cubicBezTo>
                  <a:lnTo>
                    <a:pt x="2102" y="904"/>
                  </a:lnTo>
                  <a:cubicBezTo>
                    <a:pt x="2469" y="637"/>
                    <a:pt x="2902" y="470"/>
                    <a:pt x="3369" y="470"/>
                  </a:cubicBezTo>
                  <a:cubicBezTo>
                    <a:pt x="3803" y="470"/>
                    <a:pt x="4203" y="671"/>
                    <a:pt x="4470" y="1038"/>
                  </a:cubicBezTo>
                  <a:cubicBezTo>
                    <a:pt x="4670" y="1371"/>
                    <a:pt x="4737" y="1771"/>
                    <a:pt x="4637" y="2138"/>
                  </a:cubicBezTo>
                  <a:cubicBezTo>
                    <a:pt x="4537" y="2639"/>
                    <a:pt x="4237" y="3072"/>
                    <a:pt x="3803" y="3406"/>
                  </a:cubicBezTo>
                  <a:lnTo>
                    <a:pt x="134" y="6141"/>
                  </a:lnTo>
                  <a:cubicBezTo>
                    <a:pt x="34" y="6208"/>
                    <a:pt x="0" y="6375"/>
                    <a:pt x="34" y="6475"/>
                  </a:cubicBezTo>
                  <a:cubicBezTo>
                    <a:pt x="67" y="6541"/>
                    <a:pt x="134" y="6541"/>
                    <a:pt x="200" y="6541"/>
                  </a:cubicBezTo>
                  <a:lnTo>
                    <a:pt x="3870" y="6541"/>
                  </a:lnTo>
                  <a:cubicBezTo>
                    <a:pt x="4003" y="6541"/>
                    <a:pt x="4103" y="6441"/>
                    <a:pt x="4136" y="6308"/>
                  </a:cubicBezTo>
                  <a:cubicBezTo>
                    <a:pt x="4170" y="6208"/>
                    <a:pt x="4103" y="6074"/>
                    <a:pt x="3970" y="6074"/>
                  </a:cubicBezTo>
                  <a:lnTo>
                    <a:pt x="901" y="6074"/>
                  </a:lnTo>
                  <a:lnTo>
                    <a:pt x="4036" y="3739"/>
                  </a:lnTo>
                  <a:cubicBezTo>
                    <a:pt x="4570" y="3339"/>
                    <a:pt x="4937" y="2772"/>
                    <a:pt x="5104" y="2138"/>
                  </a:cubicBezTo>
                  <a:cubicBezTo>
                    <a:pt x="5237" y="1671"/>
                    <a:pt x="5137" y="1138"/>
                    <a:pt x="4870" y="737"/>
                  </a:cubicBezTo>
                  <a:cubicBezTo>
                    <a:pt x="4555" y="265"/>
                    <a:pt x="4062" y="1"/>
                    <a:pt x="3531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3084;p58"/>
            <p:cNvSpPr/>
            <p:nvPr/>
          </p:nvSpPr>
          <p:spPr>
            <a:xfrm>
              <a:off x="1813125" y="4025825"/>
              <a:ext cx="123450" cy="163475"/>
            </a:xfrm>
            <a:custGeom>
              <a:avLst/>
              <a:gdLst/>
              <a:ahLst/>
              <a:cxnLst/>
              <a:rect l="l" t="t" r="r" b="b"/>
              <a:pathLst>
                <a:path w="4938" h="6539" extrusionOk="0">
                  <a:moveTo>
                    <a:pt x="3103" y="467"/>
                  </a:moveTo>
                  <a:cubicBezTo>
                    <a:pt x="3603" y="467"/>
                    <a:pt x="4004" y="768"/>
                    <a:pt x="4170" y="1235"/>
                  </a:cubicBezTo>
                  <a:cubicBezTo>
                    <a:pt x="4404" y="1902"/>
                    <a:pt x="4437" y="2602"/>
                    <a:pt x="4271" y="3269"/>
                  </a:cubicBezTo>
                  <a:cubicBezTo>
                    <a:pt x="4104" y="4003"/>
                    <a:pt x="3737" y="4704"/>
                    <a:pt x="3236" y="5271"/>
                  </a:cubicBezTo>
                  <a:cubicBezTo>
                    <a:pt x="2903" y="5705"/>
                    <a:pt x="2403" y="6005"/>
                    <a:pt x="1835" y="6071"/>
                  </a:cubicBezTo>
                  <a:cubicBezTo>
                    <a:pt x="1335" y="6038"/>
                    <a:pt x="901" y="5738"/>
                    <a:pt x="768" y="5271"/>
                  </a:cubicBezTo>
                  <a:cubicBezTo>
                    <a:pt x="501" y="4637"/>
                    <a:pt x="501" y="3937"/>
                    <a:pt x="668" y="3269"/>
                  </a:cubicBezTo>
                  <a:cubicBezTo>
                    <a:pt x="835" y="2502"/>
                    <a:pt x="1168" y="1835"/>
                    <a:pt x="1669" y="1235"/>
                  </a:cubicBezTo>
                  <a:cubicBezTo>
                    <a:pt x="2036" y="801"/>
                    <a:pt x="2536" y="501"/>
                    <a:pt x="3103" y="467"/>
                  </a:cubicBezTo>
                  <a:close/>
                  <a:moveTo>
                    <a:pt x="3203" y="0"/>
                  </a:moveTo>
                  <a:cubicBezTo>
                    <a:pt x="2469" y="67"/>
                    <a:pt x="1802" y="401"/>
                    <a:pt x="1368" y="968"/>
                  </a:cubicBezTo>
                  <a:cubicBezTo>
                    <a:pt x="801" y="1635"/>
                    <a:pt x="401" y="2436"/>
                    <a:pt x="201" y="3269"/>
                  </a:cubicBezTo>
                  <a:cubicBezTo>
                    <a:pt x="1" y="4003"/>
                    <a:pt x="34" y="4804"/>
                    <a:pt x="301" y="5538"/>
                  </a:cubicBezTo>
                  <a:cubicBezTo>
                    <a:pt x="535" y="6105"/>
                    <a:pt x="1102" y="6505"/>
                    <a:pt x="1702" y="6538"/>
                  </a:cubicBezTo>
                  <a:cubicBezTo>
                    <a:pt x="2436" y="6472"/>
                    <a:pt x="3103" y="6105"/>
                    <a:pt x="3570" y="5538"/>
                  </a:cubicBezTo>
                  <a:cubicBezTo>
                    <a:pt x="4137" y="4871"/>
                    <a:pt x="4537" y="4103"/>
                    <a:pt x="4738" y="3269"/>
                  </a:cubicBezTo>
                  <a:cubicBezTo>
                    <a:pt x="4938" y="2502"/>
                    <a:pt x="4871" y="1702"/>
                    <a:pt x="4604" y="968"/>
                  </a:cubicBezTo>
                  <a:cubicBezTo>
                    <a:pt x="4404" y="401"/>
                    <a:pt x="3837" y="0"/>
                    <a:pt x="3203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3085;p58"/>
            <p:cNvSpPr/>
            <p:nvPr/>
          </p:nvSpPr>
          <p:spPr>
            <a:xfrm>
              <a:off x="1731400" y="4305200"/>
              <a:ext cx="130950" cy="163475"/>
            </a:xfrm>
            <a:custGeom>
              <a:avLst/>
              <a:gdLst/>
              <a:ahLst/>
              <a:cxnLst/>
              <a:rect l="l" t="t" r="r" b="b"/>
              <a:pathLst>
                <a:path w="5238" h="6539" extrusionOk="0">
                  <a:moveTo>
                    <a:pt x="3470" y="0"/>
                  </a:moveTo>
                  <a:cubicBezTo>
                    <a:pt x="2903" y="33"/>
                    <a:pt x="2336" y="200"/>
                    <a:pt x="1902" y="567"/>
                  </a:cubicBezTo>
                  <a:lnTo>
                    <a:pt x="1502" y="867"/>
                  </a:lnTo>
                  <a:cubicBezTo>
                    <a:pt x="1402" y="934"/>
                    <a:pt x="1368" y="1068"/>
                    <a:pt x="1435" y="1168"/>
                  </a:cubicBezTo>
                  <a:cubicBezTo>
                    <a:pt x="1469" y="1218"/>
                    <a:pt x="1519" y="1243"/>
                    <a:pt x="1573" y="1243"/>
                  </a:cubicBezTo>
                  <a:cubicBezTo>
                    <a:pt x="1627" y="1243"/>
                    <a:pt x="1685" y="1218"/>
                    <a:pt x="1735" y="1168"/>
                  </a:cubicBezTo>
                  <a:lnTo>
                    <a:pt x="2136" y="901"/>
                  </a:lnTo>
                  <a:cubicBezTo>
                    <a:pt x="2469" y="634"/>
                    <a:pt x="2903" y="467"/>
                    <a:pt x="3370" y="467"/>
                  </a:cubicBezTo>
                  <a:cubicBezTo>
                    <a:pt x="3804" y="467"/>
                    <a:pt x="4237" y="667"/>
                    <a:pt x="4471" y="1034"/>
                  </a:cubicBezTo>
                  <a:cubicBezTo>
                    <a:pt x="4704" y="1334"/>
                    <a:pt x="4738" y="1768"/>
                    <a:pt x="4671" y="2135"/>
                  </a:cubicBezTo>
                  <a:cubicBezTo>
                    <a:pt x="4537" y="2635"/>
                    <a:pt x="4237" y="3069"/>
                    <a:pt x="3837" y="3403"/>
                  </a:cubicBezTo>
                  <a:lnTo>
                    <a:pt x="134" y="6138"/>
                  </a:lnTo>
                  <a:cubicBezTo>
                    <a:pt x="34" y="6205"/>
                    <a:pt x="1" y="6338"/>
                    <a:pt x="68" y="6471"/>
                  </a:cubicBezTo>
                  <a:cubicBezTo>
                    <a:pt x="101" y="6505"/>
                    <a:pt x="134" y="6538"/>
                    <a:pt x="201" y="6538"/>
                  </a:cubicBezTo>
                  <a:lnTo>
                    <a:pt x="3870" y="6538"/>
                  </a:lnTo>
                  <a:cubicBezTo>
                    <a:pt x="3970" y="6538"/>
                    <a:pt x="4104" y="6438"/>
                    <a:pt x="4137" y="6305"/>
                  </a:cubicBezTo>
                  <a:cubicBezTo>
                    <a:pt x="4170" y="6205"/>
                    <a:pt x="4070" y="6071"/>
                    <a:pt x="3970" y="6071"/>
                  </a:cubicBezTo>
                  <a:lnTo>
                    <a:pt x="868" y="6071"/>
                  </a:lnTo>
                  <a:lnTo>
                    <a:pt x="4037" y="3736"/>
                  </a:lnTo>
                  <a:cubicBezTo>
                    <a:pt x="4571" y="3336"/>
                    <a:pt x="4938" y="2769"/>
                    <a:pt x="5104" y="2135"/>
                  </a:cubicBezTo>
                  <a:cubicBezTo>
                    <a:pt x="5238" y="1635"/>
                    <a:pt x="5138" y="1134"/>
                    <a:pt x="4871" y="701"/>
                  </a:cubicBezTo>
                  <a:cubicBezTo>
                    <a:pt x="4537" y="234"/>
                    <a:pt x="4004" y="0"/>
                    <a:pt x="347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3086;p58"/>
            <p:cNvSpPr/>
            <p:nvPr/>
          </p:nvSpPr>
          <p:spPr>
            <a:xfrm>
              <a:off x="1683875" y="4585400"/>
              <a:ext cx="123450" cy="162625"/>
            </a:xfrm>
            <a:custGeom>
              <a:avLst/>
              <a:gdLst/>
              <a:ahLst/>
              <a:cxnLst/>
              <a:rect l="l" t="t" r="r" b="b"/>
              <a:pathLst>
                <a:path w="4938" h="6505" extrusionOk="0">
                  <a:moveTo>
                    <a:pt x="3136" y="467"/>
                  </a:moveTo>
                  <a:cubicBezTo>
                    <a:pt x="3603" y="467"/>
                    <a:pt x="4037" y="767"/>
                    <a:pt x="4203" y="1234"/>
                  </a:cubicBezTo>
                  <a:cubicBezTo>
                    <a:pt x="4437" y="1868"/>
                    <a:pt x="4470" y="2602"/>
                    <a:pt x="4270" y="3269"/>
                  </a:cubicBezTo>
                  <a:cubicBezTo>
                    <a:pt x="4103" y="4003"/>
                    <a:pt x="3770" y="4704"/>
                    <a:pt x="3269" y="5271"/>
                  </a:cubicBezTo>
                  <a:cubicBezTo>
                    <a:pt x="2903" y="5738"/>
                    <a:pt x="2402" y="6004"/>
                    <a:pt x="1835" y="6071"/>
                  </a:cubicBezTo>
                  <a:cubicBezTo>
                    <a:pt x="1335" y="6038"/>
                    <a:pt x="934" y="5738"/>
                    <a:pt x="768" y="5271"/>
                  </a:cubicBezTo>
                  <a:cubicBezTo>
                    <a:pt x="534" y="4637"/>
                    <a:pt x="501" y="3936"/>
                    <a:pt x="668" y="3269"/>
                  </a:cubicBezTo>
                  <a:lnTo>
                    <a:pt x="701" y="3269"/>
                  </a:lnTo>
                  <a:cubicBezTo>
                    <a:pt x="834" y="2502"/>
                    <a:pt x="1201" y="1801"/>
                    <a:pt x="1702" y="1234"/>
                  </a:cubicBezTo>
                  <a:cubicBezTo>
                    <a:pt x="2035" y="767"/>
                    <a:pt x="2569" y="501"/>
                    <a:pt x="3136" y="467"/>
                  </a:cubicBezTo>
                  <a:close/>
                  <a:moveTo>
                    <a:pt x="3236" y="0"/>
                  </a:moveTo>
                  <a:cubicBezTo>
                    <a:pt x="2502" y="34"/>
                    <a:pt x="1835" y="400"/>
                    <a:pt x="1368" y="968"/>
                  </a:cubicBezTo>
                  <a:cubicBezTo>
                    <a:pt x="801" y="1635"/>
                    <a:pt x="401" y="2402"/>
                    <a:pt x="234" y="3269"/>
                  </a:cubicBezTo>
                  <a:cubicBezTo>
                    <a:pt x="0" y="4003"/>
                    <a:pt x="34" y="4804"/>
                    <a:pt x="334" y="5504"/>
                  </a:cubicBezTo>
                  <a:cubicBezTo>
                    <a:pt x="534" y="6105"/>
                    <a:pt x="1101" y="6505"/>
                    <a:pt x="1735" y="6505"/>
                  </a:cubicBezTo>
                  <a:cubicBezTo>
                    <a:pt x="2436" y="6438"/>
                    <a:pt x="3136" y="6105"/>
                    <a:pt x="3570" y="5504"/>
                  </a:cubicBezTo>
                  <a:cubicBezTo>
                    <a:pt x="4137" y="4870"/>
                    <a:pt x="4537" y="4070"/>
                    <a:pt x="4737" y="3236"/>
                  </a:cubicBezTo>
                  <a:cubicBezTo>
                    <a:pt x="4937" y="2502"/>
                    <a:pt x="4904" y="1701"/>
                    <a:pt x="4637" y="968"/>
                  </a:cubicBezTo>
                  <a:cubicBezTo>
                    <a:pt x="4404" y="367"/>
                    <a:pt x="3837" y="0"/>
                    <a:pt x="323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3087;p58"/>
            <p:cNvSpPr/>
            <p:nvPr/>
          </p:nvSpPr>
          <p:spPr>
            <a:xfrm>
              <a:off x="3006475" y="3706425"/>
              <a:ext cx="586275" cy="409500"/>
            </a:xfrm>
            <a:custGeom>
              <a:avLst/>
              <a:gdLst/>
              <a:ahLst/>
              <a:cxnLst/>
              <a:rect l="l" t="t" r="r" b="b"/>
              <a:pathLst>
                <a:path w="23451" h="16380" extrusionOk="0">
                  <a:moveTo>
                    <a:pt x="5972" y="1"/>
                  </a:moveTo>
                  <a:lnTo>
                    <a:pt x="3670" y="10108"/>
                  </a:lnTo>
                  <a:cubicBezTo>
                    <a:pt x="3036" y="12776"/>
                    <a:pt x="1" y="16379"/>
                    <a:pt x="1" y="16379"/>
                  </a:cubicBezTo>
                  <a:lnTo>
                    <a:pt x="17046" y="16379"/>
                  </a:lnTo>
                  <a:cubicBezTo>
                    <a:pt x="17046" y="16379"/>
                    <a:pt x="20149" y="14311"/>
                    <a:pt x="20916" y="11009"/>
                  </a:cubicBezTo>
                  <a:cubicBezTo>
                    <a:pt x="21650" y="7740"/>
                    <a:pt x="23451" y="1"/>
                    <a:pt x="23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3088;p58"/>
            <p:cNvSpPr/>
            <p:nvPr/>
          </p:nvSpPr>
          <p:spPr>
            <a:xfrm>
              <a:off x="3165925" y="3840075"/>
              <a:ext cx="54900" cy="53175"/>
            </a:xfrm>
            <a:custGeom>
              <a:avLst/>
              <a:gdLst/>
              <a:ahLst/>
              <a:cxnLst/>
              <a:rect l="l" t="t" r="r" b="b"/>
              <a:pathLst>
                <a:path w="2196" h="2127" extrusionOk="0">
                  <a:moveTo>
                    <a:pt x="544" y="0"/>
                  </a:moveTo>
                  <a:cubicBezTo>
                    <a:pt x="528" y="0"/>
                    <a:pt x="511" y="8"/>
                    <a:pt x="494" y="25"/>
                  </a:cubicBezTo>
                  <a:cubicBezTo>
                    <a:pt x="494" y="25"/>
                    <a:pt x="461" y="59"/>
                    <a:pt x="461" y="92"/>
                  </a:cubicBezTo>
                  <a:lnTo>
                    <a:pt x="27" y="2027"/>
                  </a:lnTo>
                  <a:cubicBezTo>
                    <a:pt x="0" y="2054"/>
                    <a:pt x="17" y="2102"/>
                    <a:pt x="42" y="2102"/>
                  </a:cubicBezTo>
                  <a:cubicBezTo>
                    <a:pt x="48" y="2102"/>
                    <a:pt x="54" y="2100"/>
                    <a:pt x="61" y="2093"/>
                  </a:cubicBezTo>
                  <a:cubicBezTo>
                    <a:pt x="128" y="2093"/>
                    <a:pt x="161" y="2060"/>
                    <a:pt x="161" y="2027"/>
                  </a:cubicBezTo>
                  <a:lnTo>
                    <a:pt x="595" y="292"/>
                  </a:lnTo>
                  <a:lnTo>
                    <a:pt x="1028" y="1226"/>
                  </a:lnTo>
                  <a:cubicBezTo>
                    <a:pt x="1062" y="1259"/>
                    <a:pt x="1062" y="1259"/>
                    <a:pt x="1095" y="1259"/>
                  </a:cubicBezTo>
                  <a:cubicBezTo>
                    <a:pt x="1128" y="1259"/>
                    <a:pt x="1128" y="1259"/>
                    <a:pt x="1162" y="1226"/>
                  </a:cubicBezTo>
                  <a:lnTo>
                    <a:pt x="2062" y="292"/>
                  </a:lnTo>
                  <a:lnTo>
                    <a:pt x="2062" y="292"/>
                  </a:lnTo>
                  <a:lnTo>
                    <a:pt x="1629" y="2027"/>
                  </a:lnTo>
                  <a:cubicBezTo>
                    <a:pt x="1595" y="2060"/>
                    <a:pt x="1629" y="2127"/>
                    <a:pt x="1662" y="2127"/>
                  </a:cubicBezTo>
                  <a:cubicBezTo>
                    <a:pt x="1695" y="2093"/>
                    <a:pt x="1762" y="2093"/>
                    <a:pt x="1762" y="2027"/>
                  </a:cubicBezTo>
                  <a:lnTo>
                    <a:pt x="2196" y="92"/>
                  </a:lnTo>
                  <a:cubicBezTo>
                    <a:pt x="2196" y="92"/>
                    <a:pt x="2196" y="59"/>
                    <a:pt x="2196" y="59"/>
                  </a:cubicBezTo>
                  <a:cubicBezTo>
                    <a:pt x="2196" y="59"/>
                    <a:pt x="2196" y="25"/>
                    <a:pt x="2196" y="25"/>
                  </a:cubicBezTo>
                  <a:cubicBezTo>
                    <a:pt x="2179" y="8"/>
                    <a:pt x="2162" y="0"/>
                    <a:pt x="2146" y="0"/>
                  </a:cubicBezTo>
                  <a:cubicBezTo>
                    <a:pt x="2129" y="0"/>
                    <a:pt x="2112" y="8"/>
                    <a:pt x="2096" y="25"/>
                  </a:cubicBezTo>
                  <a:lnTo>
                    <a:pt x="1128" y="1059"/>
                  </a:lnTo>
                  <a:lnTo>
                    <a:pt x="595" y="25"/>
                  </a:lnTo>
                  <a:cubicBezTo>
                    <a:pt x="578" y="8"/>
                    <a:pt x="561" y="0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3089;p58"/>
            <p:cNvSpPr/>
            <p:nvPr/>
          </p:nvSpPr>
          <p:spPr>
            <a:xfrm>
              <a:off x="3225800" y="3839850"/>
              <a:ext cx="42575" cy="53400"/>
            </a:xfrm>
            <a:custGeom>
              <a:avLst/>
              <a:gdLst/>
              <a:ahLst/>
              <a:cxnLst/>
              <a:rect l="l" t="t" r="r" b="b"/>
              <a:pathLst>
                <a:path w="1703" h="2136" extrusionOk="0">
                  <a:moveTo>
                    <a:pt x="568" y="1"/>
                  </a:moveTo>
                  <a:cubicBezTo>
                    <a:pt x="535" y="1"/>
                    <a:pt x="468" y="34"/>
                    <a:pt x="468" y="68"/>
                  </a:cubicBezTo>
                  <a:lnTo>
                    <a:pt x="1" y="2036"/>
                  </a:lnTo>
                  <a:cubicBezTo>
                    <a:pt x="1" y="2069"/>
                    <a:pt x="34" y="2102"/>
                    <a:pt x="68" y="2136"/>
                  </a:cubicBezTo>
                  <a:lnTo>
                    <a:pt x="1168" y="2136"/>
                  </a:lnTo>
                  <a:cubicBezTo>
                    <a:pt x="1202" y="2102"/>
                    <a:pt x="1235" y="2102"/>
                    <a:pt x="1235" y="2036"/>
                  </a:cubicBezTo>
                  <a:cubicBezTo>
                    <a:pt x="1268" y="2002"/>
                    <a:pt x="1235" y="1969"/>
                    <a:pt x="1202" y="1969"/>
                  </a:cubicBezTo>
                  <a:lnTo>
                    <a:pt x="168" y="1969"/>
                  </a:lnTo>
                  <a:lnTo>
                    <a:pt x="368" y="1135"/>
                  </a:lnTo>
                  <a:lnTo>
                    <a:pt x="1268" y="1135"/>
                  </a:lnTo>
                  <a:cubicBezTo>
                    <a:pt x="1302" y="1135"/>
                    <a:pt x="1335" y="1102"/>
                    <a:pt x="1335" y="1068"/>
                  </a:cubicBezTo>
                  <a:cubicBezTo>
                    <a:pt x="1368" y="1035"/>
                    <a:pt x="1335" y="1002"/>
                    <a:pt x="1302" y="1002"/>
                  </a:cubicBezTo>
                  <a:lnTo>
                    <a:pt x="401" y="1002"/>
                  </a:lnTo>
                  <a:lnTo>
                    <a:pt x="601" y="168"/>
                  </a:lnTo>
                  <a:lnTo>
                    <a:pt x="1602" y="168"/>
                  </a:lnTo>
                  <a:cubicBezTo>
                    <a:pt x="1669" y="168"/>
                    <a:pt x="1702" y="134"/>
                    <a:pt x="1702" y="68"/>
                  </a:cubicBezTo>
                  <a:cubicBezTo>
                    <a:pt x="1702" y="34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3090;p58"/>
            <p:cNvSpPr/>
            <p:nvPr/>
          </p:nvSpPr>
          <p:spPr>
            <a:xfrm>
              <a:off x="3270850" y="3839850"/>
              <a:ext cx="42550" cy="53400"/>
            </a:xfrm>
            <a:custGeom>
              <a:avLst/>
              <a:gdLst/>
              <a:ahLst/>
              <a:cxnLst/>
              <a:rect l="l" t="t" r="r" b="b"/>
              <a:pathLst>
                <a:path w="1702" h="2136" extrusionOk="0">
                  <a:moveTo>
                    <a:pt x="534" y="1"/>
                  </a:moveTo>
                  <a:cubicBezTo>
                    <a:pt x="500" y="1"/>
                    <a:pt x="467" y="34"/>
                    <a:pt x="467" y="68"/>
                  </a:cubicBezTo>
                  <a:lnTo>
                    <a:pt x="0" y="2036"/>
                  </a:lnTo>
                  <a:cubicBezTo>
                    <a:pt x="0" y="2069"/>
                    <a:pt x="0" y="2102"/>
                    <a:pt x="33" y="2136"/>
                  </a:cubicBezTo>
                  <a:lnTo>
                    <a:pt x="1134" y="2136"/>
                  </a:lnTo>
                  <a:cubicBezTo>
                    <a:pt x="1168" y="2102"/>
                    <a:pt x="1234" y="2102"/>
                    <a:pt x="1234" y="2036"/>
                  </a:cubicBezTo>
                  <a:cubicBezTo>
                    <a:pt x="1234" y="2002"/>
                    <a:pt x="1201" y="1969"/>
                    <a:pt x="1168" y="1969"/>
                  </a:cubicBezTo>
                  <a:lnTo>
                    <a:pt x="167" y="1969"/>
                  </a:lnTo>
                  <a:lnTo>
                    <a:pt x="367" y="1135"/>
                  </a:lnTo>
                  <a:lnTo>
                    <a:pt x="1234" y="1135"/>
                  </a:lnTo>
                  <a:cubicBezTo>
                    <a:pt x="1268" y="1135"/>
                    <a:pt x="1334" y="1102"/>
                    <a:pt x="1334" y="1068"/>
                  </a:cubicBezTo>
                  <a:cubicBezTo>
                    <a:pt x="1334" y="1035"/>
                    <a:pt x="1301" y="1002"/>
                    <a:pt x="1268" y="1002"/>
                  </a:cubicBezTo>
                  <a:lnTo>
                    <a:pt x="400" y="1002"/>
                  </a:lnTo>
                  <a:lnTo>
                    <a:pt x="601" y="168"/>
                  </a:lnTo>
                  <a:lnTo>
                    <a:pt x="1601" y="168"/>
                  </a:lnTo>
                  <a:cubicBezTo>
                    <a:pt x="1635" y="168"/>
                    <a:pt x="1668" y="134"/>
                    <a:pt x="1701" y="68"/>
                  </a:cubicBezTo>
                  <a:cubicBezTo>
                    <a:pt x="1701" y="34"/>
                    <a:pt x="1668" y="1"/>
                    <a:pt x="16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3091;p58"/>
            <p:cNvSpPr/>
            <p:nvPr/>
          </p:nvSpPr>
          <p:spPr>
            <a:xfrm>
              <a:off x="3322550" y="3839850"/>
              <a:ext cx="39225" cy="52575"/>
            </a:xfrm>
            <a:custGeom>
              <a:avLst/>
              <a:gdLst/>
              <a:ahLst/>
              <a:cxnLst/>
              <a:rect l="l" t="t" r="r" b="b"/>
              <a:pathLst>
                <a:path w="1569" h="2103" extrusionOk="0">
                  <a:moveTo>
                    <a:pt x="100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34"/>
                    <a:pt x="34" y="168"/>
                    <a:pt x="67" y="168"/>
                  </a:cubicBezTo>
                  <a:lnTo>
                    <a:pt x="701" y="168"/>
                  </a:lnTo>
                  <a:lnTo>
                    <a:pt x="300" y="2036"/>
                  </a:lnTo>
                  <a:cubicBezTo>
                    <a:pt x="267" y="2069"/>
                    <a:pt x="300" y="2102"/>
                    <a:pt x="334" y="2102"/>
                  </a:cubicBezTo>
                  <a:cubicBezTo>
                    <a:pt x="401" y="2102"/>
                    <a:pt x="434" y="2069"/>
                    <a:pt x="434" y="2036"/>
                  </a:cubicBezTo>
                  <a:lnTo>
                    <a:pt x="868" y="168"/>
                  </a:lnTo>
                  <a:lnTo>
                    <a:pt x="1468" y="168"/>
                  </a:lnTo>
                  <a:cubicBezTo>
                    <a:pt x="1535" y="168"/>
                    <a:pt x="1568" y="134"/>
                    <a:pt x="1568" y="68"/>
                  </a:cubicBezTo>
                  <a:cubicBezTo>
                    <a:pt x="1568" y="34"/>
                    <a:pt x="1568" y="1"/>
                    <a:pt x="1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3092;p58"/>
            <p:cNvSpPr/>
            <p:nvPr/>
          </p:nvSpPr>
          <p:spPr>
            <a:xfrm>
              <a:off x="3365075" y="3839850"/>
              <a:ext cx="15025" cy="52575"/>
            </a:xfrm>
            <a:custGeom>
              <a:avLst/>
              <a:gdLst/>
              <a:ahLst/>
              <a:cxnLst/>
              <a:rect l="l" t="t" r="r" b="b"/>
              <a:pathLst>
                <a:path w="601" h="2103" extrusionOk="0">
                  <a:moveTo>
                    <a:pt x="534" y="1"/>
                  </a:moveTo>
                  <a:cubicBezTo>
                    <a:pt x="501" y="1"/>
                    <a:pt x="467" y="34"/>
                    <a:pt x="467" y="68"/>
                  </a:cubicBezTo>
                  <a:lnTo>
                    <a:pt x="0" y="2036"/>
                  </a:lnTo>
                  <a:cubicBezTo>
                    <a:pt x="0" y="2069"/>
                    <a:pt x="0" y="2102"/>
                    <a:pt x="67" y="2102"/>
                  </a:cubicBezTo>
                  <a:cubicBezTo>
                    <a:pt x="101" y="2102"/>
                    <a:pt x="134" y="2069"/>
                    <a:pt x="167" y="2036"/>
                  </a:cubicBezTo>
                  <a:lnTo>
                    <a:pt x="601" y="68"/>
                  </a:lnTo>
                  <a:cubicBezTo>
                    <a:pt x="601" y="34"/>
                    <a:pt x="568" y="1"/>
                    <a:pt x="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3093;p58"/>
            <p:cNvSpPr/>
            <p:nvPr/>
          </p:nvSpPr>
          <p:spPr>
            <a:xfrm>
              <a:off x="3386750" y="3839850"/>
              <a:ext cx="50900" cy="52575"/>
            </a:xfrm>
            <a:custGeom>
              <a:avLst/>
              <a:gdLst/>
              <a:ahLst/>
              <a:cxnLst/>
              <a:rect l="l" t="t" r="r" b="b"/>
              <a:pathLst>
                <a:path w="2036" h="2103" extrusionOk="0">
                  <a:moveTo>
                    <a:pt x="1969" y="1"/>
                  </a:moveTo>
                  <a:cubicBezTo>
                    <a:pt x="1935" y="1"/>
                    <a:pt x="1902" y="34"/>
                    <a:pt x="1869" y="101"/>
                  </a:cubicBezTo>
                  <a:lnTo>
                    <a:pt x="1468" y="1802"/>
                  </a:lnTo>
                  <a:lnTo>
                    <a:pt x="601" y="34"/>
                  </a:lnTo>
                  <a:lnTo>
                    <a:pt x="501" y="34"/>
                  </a:lnTo>
                  <a:cubicBezTo>
                    <a:pt x="468" y="34"/>
                    <a:pt x="468" y="68"/>
                    <a:pt x="468" y="101"/>
                  </a:cubicBezTo>
                  <a:lnTo>
                    <a:pt x="34" y="2036"/>
                  </a:lnTo>
                  <a:cubicBezTo>
                    <a:pt x="1" y="2069"/>
                    <a:pt x="34" y="2102"/>
                    <a:pt x="67" y="2102"/>
                  </a:cubicBezTo>
                  <a:cubicBezTo>
                    <a:pt x="101" y="2102"/>
                    <a:pt x="168" y="2069"/>
                    <a:pt x="168" y="2036"/>
                  </a:cubicBezTo>
                  <a:lnTo>
                    <a:pt x="568" y="334"/>
                  </a:lnTo>
                  <a:lnTo>
                    <a:pt x="1435" y="2069"/>
                  </a:lnTo>
                  <a:cubicBezTo>
                    <a:pt x="1435" y="2102"/>
                    <a:pt x="1468" y="2102"/>
                    <a:pt x="1468" y="2102"/>
                  </a:cubicBezTo>
                  <a:cubicBezTo>
                    <a:pt x="1535" y="2102"/>
                    <a:pt x="1569" y="2069"/>
                    <a:pt x="1569" y="2036"/>
                  </a:cubicBezTo>
                  <a:lnTo>
                    <a:pt x="2036" y="101"/>
                  </a:lnTo>
                  <a:cubicBezTo>
                    <a:pt x="2036" y="34"/>
                    <a:pt x="2002" y="1"/>
                    <a:pt x="19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3094;p58"/>
            <p:cNvSpPr/>
            <p:nvPr/>
          </p:nvSpPr>
          <p:spPr>
            <a:xfrm>
              <a:off x="3441925" y="3839025"/>
              <a:ext cx="53275" cy="53425"/>
            </a:xfrm>
            <a:custGeom>
              <a:avLst/>
              <a:gdLst/>
              <a:ahLst/>
              <a:cxnLst/>
              <a:rect l="l" t="t" r="r" b="b"/>
              <a:pathLst>
                <a:path w="2131" h="2137" extrusionOk="0">
                  <a:moveTo>
                    <a:pt x="1496" y="0"/>
                  </a:moveTo>
                  <a:cubicBezTo>
                    <a:pt x="863" y="34"/>
                    <a:pt x="296" y="467"/>
                    <a:pt x="162" y="1068"/>
                  </a:cubicBezTo>
                  <a:cubicBezTo>
                    <a:pt x="0" y="1587"/>
                    <a:pt x="373" y="2137"/>
                    <a:pt x="946" y="2137"/>
                  </a:cubicBezTo>
                  <a:cubicBezTo>
                    <a:pt x="962" y="2137"/>
                    <a:pt x="979" y="2136"/>
                    <a:pt x="996" y="2135"/>
                  </a:cubicBezTo>
                  <a:cubicBezTo>
                    <a:pt x="1230" y="2135"/>
                    <a:pt x="1496" y="2069"/>
                    <a:pt x="1730" y="1902"/>
                  </a:cubicBezTo>
                  <a:cubicBezTo>
                    <a:pt x="1730" y="1902"/>
                    <a:pt x="1763" y="1868"/>
                    <a:pt x="1763" y="1868"/>
                  </a:cubicBezTo>
                  <a:lnTo>
                    <a:pt x="1930" y="1135"/>
                  </a:lnTo>
                  <a:cubicBezTo>
                    <a:pt x="1930" y="1101"/>
                    <a:pt x="1897" y="1068"/>
                    <a:pt x="1863" y="1068"/>
                  </a:cubicBezTo>
                  <a:lnTo>
                    <a:pt x="1230" y="1068"/>
                  </a:lnTo>
                  <a:cubicBezTo>
                    <a:pt x="1163" y="1068"/>
                    <a:pt x="1129" y="1101"/>
                    <a:pt x="1129" y="1135"/>
                  </a:cubicBezTo>
                  <a:cubicBezTo>
                    <a:pt x="1096" y="1168"/>
                    <a:pt x="1129" y="1201"/>
                    <a:pt x="1196" y="1201"/>
                  </a:cubicBezTo>
                  <a:lnTo>
                    <a:pt x="1797" y="1168"/>
                  </a:lnTo>
                  <a:lnTo>
                    <a:pt x="1797" y="1168"/>
                  </a:lnTo>
                  <a:lnTo>
                    <a:pt x="1630" y="1802"/>
                  </a:lnTo>
                  <a:cubicBezTo>
                    <a:pt x="1463" y="1902"/>
                    <a:pt x="1263" y="1969"/>
                    <a:pt x="1029" y="1969"/>
                  </a:cubicBezTo>
                  <a:cubicBezTo>
                    <a:pt x="1012" y="1970"/>
                    <a:pt x="996" y="1970"/>
                    <a:pt x="979" y="1970"/>
                  </a:cubicBezTo>
                  <a:cubicBezTo>
                    <a:pt x="505" y="1970"/>
                    <a:pt x="167" y="1519"/>
                    <a:pt x="296" y="1068"/>
                  </a:cubicBezTo>
                  <a:cubicBezTo>
                    <a:pt x="462" y="534"/>
                    <a:pt x="929" y="167"/>
                    <a:pt x="1463" y="134"/>
                  </a:cubicBezTo>
                  <a:cubicBezTo>
                    <a:pt x="1663" y="134"/>
                    <a:pt x="1863" y="201"/>
                    <a:pt x="1997" y="334"/>
                  </a:cubicBezTo>
                  <a:cubicBezTo>
                    <a:pt x="2013" y="351"/>
                    <a:pt x="2038" y="359"/>
                    <a:pt x="2063" y="359"/>
                  </a:cubicBezTo>
                  <a:cubicBezTo>
                    <a:pt x="2088" y="359"/>
                    <a:pt x="2114" y="351"/>
                    <a:pt x="2130" y="334"/>
                  </a:cubicBezTo>
                  <a:cubicBezTo>
                    <a:pt x="2130" y="301"/>
                    <a:pt x="2130" y="267"/>
                    <a:pt x="2130" y="234"/>
                  </a:cubicBezTo>
                  <a:cubicBezTo>
                    <a:pt x="1930" y="67"/>
                    <a:pt x="1730" y="0"/>
                    <a:pt x="14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3095;p58"/>
            <p:cNvSpPr/>
            <p:nvPr/>
          </p:nvSpPr>
          <p:spPr>
            <a:xfrm>
              <a:off x="3135750" y="3930400"/>
              <a:ext cx="15025" cy="52925"/>
            </a:xfrm>
            <a:custGeom>
              <a:avLst/>
              <a:gdLst/>
              <a:ahLst/>
              <a:cxnLst/>
              <a:rect l="l" t="t" r="r" b="b"/>
              <a:pathLst>
                <a:path w="601" h="2117" extrusionOk="0">
                  <a:moveTo>
                    <a:pt x="536" y="1"/>
                  </a:moveTo>
                  <a:cubicBezTo>
                    <a:pt x="523" y="1"/>
                    <a:pt x="510" y="5"/>
                    <a:pt x="501" y="15"/>
                  </a:cubicBezTo>
                  <a:lnTo>
                    <a:pt x="67" y="248"/>
                  </a:lnTo>
                  <a:cubicBezTo>
                    <a:pt x="0" y="282"/>
                    <a:pt x="0" y="315"/>
                    <a:pt x="0" y="348"/>
                  </a:cubicBezTo>
                  <a:cubicBezTo>
                    <a:pt x="0" y="382"/>
                    <a:pt x="34" y="382"/>
                    <a:pt x="67" y="382"/>
                  </a:cubicBezTo>
                  <a:lnTo>
                    <a:pt x="100" y="382"/>
                  </a:lnTo>
                  <a:lnTo>
                    <a:pt x="434" y="215"/>
                  </a:lnTo>
                  <a:lnTo>
                    <a:pt x="434" y="215"/>
                  </a:lnTo>
                  <a:lnTo>
                    <a:pt x="0" y="2050"/>
                  </a:lnTo>
                  <a:cubicBezTo>
                    <a:pt x="0" y="2083"/>
                    <a:pt x="34" y="2116"/>
                    <a:pt x="67" y="2116"/>
                  </a:cubicBezTo>
                  <a:cubicBezTo>
                    <a:pt x="100" y="2116"/>
                    <a:pt x="134" y="2083"/>
                    <a:pt x="167" y="2050"/>
                  </a:cubicBezTo>
                  <a:lnTo>
                    <a:pt x="601" y="81"/>
                  </a:lnTo>
                  <a:cubicBezTo>
                    <a:pt x="601" y="81"/>
                    <a:pt x="601" y="48"/>
                    <a:pt x="601" y="48"/>
                  </a:cubicBezTo>
                  <a:cubicBezTo>
                    <a:pt x="601" y="25"/>
                    <a:pt x="567" y="1"/>
                    <a:pt x="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3096;p58"/>
            <p:cNvSpPr/>
            <p:nvPr/>
          </p:nvSpPr>
          <p:spPr>
            <a:xfrm>
              <a:off x="3154925" y="3929925"/>
              <a:ext cx="41725" cy="53400"/>
            </a:xfrm>
            <a:custGeom>
              <a:avLst/>
              <a:gdLst/>
              <a:ahLst/>
              <a:cxnLst/>
              <a:rect l="l" t="t" r="r" b="b"/>
              <a:pathLst>
                <a:path w="1669" h="2136" extrusionOk="0">
                  <a:moveTo>
                    <a:pt x="601" y="0"/>
                  </a:moveTo>
                  <a:cubicBezTo>
                    <a:pt x="568" y="0"/>
                    <a:pt x="534" y="34"/>
                    <a:pt x="501" y="67"/>
                  </a:cubicBezTo>
                  <a:cubicBezTo>
                    <a:pt x="501" y="134"/>
                    <a:pt x="534" y="167"/>
                    <a:pt x="568" y="167"/>
                  </a:cubicBezTo>
                  <a:lnTo>
                    <a:pt x="1368" y="167"/>
                  </a:lnTo>
                  <a:lnTo>
                    <a:pt x="734" y="701"/>
                  </a:lnTo>
                  <a:cubicBezTo>
                    <a:pt x="701" y="734"/>
                    <a:pt x="668" y="768"/>
                    <a:pt x="701" y="801"/>
                  </a:cubicBezTo>
                  <a:cubicBezTo>
                    <a:pt x="701" y="834"/>
                    <a:pt x="734" y="834"/>
                    <a:pt x="768" y="834"/>
                  </a:cubicBezTo>
                  <a:cubicBezTo>
                    <a:pt x="901" y="834"/>
                    <a:pt x="1035" y="901"/>
                    <a:pt x="1101" y="1001"/>
                  </a:cubicBezTo>
                  <a:cubicBezTo>
                    <a:pt x="1201" y="1101"/>
                    <a:pt x="1235" y="1268"/>
                    <a:pt x="1201" y="1401"/>
                  </a:cubicBezTo>
                  <a:cubicBezTo>
                    <a:pt x="1168" y="1568"/>
                    <a:pt x="1068" y="1702"/>
                    <a:pt x="934" y="1802"/>
                  </a:cubicBezTo>
                  <a:cubicBezTo>
                    <a:pt x="801" y="1902"/>
                    <a:pt x="668" y="1968"/>
                    <a:pt x="501" y="1968"/>
                  </a:cubicBezTo>
                  <a:cubicBezTo>
                    <a:pt x="367" y="1968"/>
                    <a:pt x="234" y="1935"/>
                    <a:pt x="134" y="1802"/>
                  </a:cubicBezTo>
                  <a:cubicBezTo>
                    <a:pt x="134" y="1785"/>
                    <a:pt x="117" y="1777"/>
                    <a:pt x="96" y="1777"/>
                  </a:cubicBezTo>
                  <a:cubicBezTo>
                    <a:pt x="76" y="1777"/>
                    <a:pt x="50" y="1785"/>
                    <a:pt x="34" y="1802"/>
                  </a:cubicBezTo>
                  <a:cubicBezTo>
                    <a:pt x="34" y="1835"/>
                    <a:pt x="0" y="1902"/>
                    <a:pt x="34" y="1935"/>
                  </a:cubicBezTo>
                  <a:cubicBezTo>
                    <a:pt x="134" y="2069"/>
                    <a:pt x="301" y="2135"/>
                    <a:pt x="467" y="2135"/>
                  </a:cubicBezTo>
                  <a:cubicBezTo>
                    <a:pt x="901" y="2102"/>
                    <a:pt x="1235" y="1835"/>
                    <a:pt x="1368" y="1401"/>
                  </a:cubicBezTo>
                  <a:cubicBezTo>
                    <a:pt x="1401" y="1235"/>
                    <a:pt x="1368" y="1068"/>
                    <a:pt x="1268" y="901"/>
                  </a:cubicBezTo>
                  <a:cubicBezTo>
                    <a:pt x="1201" y="801"/>
                    <a:pt x="1068" y="734"/>
                    <a:pt x="968" y="701"/>
                  </a:cubicBezTo>
                  <a:lnTo>
                    <a:pt x="1635" y="167"/>
                  </a:lnTo>
                  <a:lnTo>
                    <a:pt x="1635" y="100"/>
                  </a:lnTo>
                  <a:cubicBezTo>
                    <a:pt x="1635" y="100"/>
                    <a:pt x="1635" y="100"/>
                    <a:pt x="1635" y="67"/>
                  </a:cubicBezTo>
                  <a:cubicBezTo>
                    <a:pt x="1668" y="34"/>
                    <a:pt x="1635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3097;p58"/>
            <p:cNvSpPr/>
            <p:nvPr/>
          </p:nvSpPr>
          <p:spPr>
            <a:xfrm>
              <a:off x="3204125" y="3930750"/>
              <a:ext cx="18375" cy="52575"/>
            </a:xfrm>
            <a:custGeom>
              <a:avLst/>
              <a:gdLst/>
              <a:ahLst/>
              <a:cxnLst/>
              <a:rect l="l" t="t" r="r" b="b"/>
              <a:pathLst>
                <a:path w="735" h="2103" extrusionOk="0">
                  <a:moveTo>
                    <a:pt x="568" y="1"/>
                  </a:moveTo>
                  <a:cubicBezTo>
                    <a:pt x="501" y="1"/>
                    <a:pt x="468" y="34"/>
                    <a:pt x="468" y="67"/>
                  </a:cubicBezTo>
                  <a:lnTo>
                    <a:pt x="334" y="635"/>
                  </a:lnTo>
                  <a:lnTo>
                    <a:pt x="134" y="635"/>
                  </a:lnTo>
                  <a:cubicBezTo>
                    <a:pt x="125" y="626"/>
                    <a:pt x="116" y="621"/>
                    <a:pt x="107" y="621"/>
                  </a:cubicBezTo>
                  <a:cubicBezTo>
                    <a:pt x="83" y="621"/>
                    <a:pt x="58" y="652"/>
                    <a:pt x="34" y="701"/>
                  </a:cubicBezTo>
                  <a:cubicBezTo>
                    <a:pt x="34" y="735"/>
                    <a:pt x="34" y="768"/>
                    <a:pt x="101" y="768"/>
                  </a:cubicBezTo>
                  <a:lnTo>
                    <a:pt x="301" y="768"/>
                  </a:lnTo>
                  <a:lnTo>
                    <a:pt x="34" y="1835"/>
                  </a:lnTo>
                  <a:cubicBezTo>
                    <a:pt x="1" y="1969"/>
                    <a:pt x="101" y="2102"/>
                    <a:pt x="234" y="2102"/>
                  </a:cubicBezTo>
                  <a:cubicBezTo>
                    <a:pt x="301" y="2102"/>
                    <a:pt x="334" y="2069"/>
                    <a:pt x="334" y="2036"/>
                  </a:cubicBezTo>
                  <a:cubicBezTo>
                    <a:pt x="334" y="1969"/>
                    <a:pt x="301" y="1935"/>
                    <a:pt x="267" y="1935"/>
                  </a:cubicBezTo>
                  <a:cubicBezTo>
                    <a:pt x="234" y="1935"/>
                    <a:pt x="167" y="1902"/>
                    <a:pt x="201" y="1835"/>
                  </a:cubicBezTo>
                  <a:lnTo>
                    <a:pt x="434" y="768"/>
                  </a:lnTo>
                  <a:lnTo>
                    <a:pt x="634" y="768"/>
                  </a:lnTo>
                  <a:cubicBezTo>
                    <a:pt x="668" y="768"/>
                    <a:pt x="701" y="735"/>
                    <a:pt x="734" y="701"/>
                  </a:cubicBezTo>
                  <a:cubicBezTo>
                    <a:pt x="734" y="668"/>
                    <a:pt x="701" y="635"/>
                    <a:pt x="668" y="635"/>
                  </a:cubicBezTo>
                  <a:lnTo>
                    <a:pt x="501" y="635"/>
                  </a:lnTo>
                  <a:lnTo>
                    <a:pt x="601" y="67"/>
                  </a:lnTo>
                  <a:cubicBezTo>
                    <a:pt x="634" y="34"/>
                    <a:pt x="601" y="1"/>
                    <a:pt x="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3098;p58"/>
            <p:cNvSpPr/>
            <p:nvPr/>
          </p:nvSpPr>
          <p:spPr>
            <a:xfrm>
              <a:off x="3230800" y="3929100"/>
              <a:ext cx="38175" cy="53375"/>
            </a:xfrm>
            <a:custGeom>
              <a:avLst/>
              <a:gdLst/>
              <a:ahLst/>
              <a:cxnLst/>
              <a:rect l="l" t="t" r="r" b="b"/>
              <a:pathLst>
                <a:path w="1527" h="2135" extrusionOk="0">
                  <a:moveTo>
                    <a:pt x="568" y="0"/>
                  </a:moveTo>
                  <a:cubicBezTo>
                    <a:pt x="501" y="33"/>
                    <a:pt x="468" y="33"/>
                    <a:pt x="468" y="100"/>
                  </a:cubicBezTo>
                  <a:lnTo>
                    <a:pt x="201" y="1201"/>
                  </a:lnTo>
                  <a:lnTo>
                    <a:pt x="201" y="1234"/>
                  </a:lnTo>
                  <a:lnTo>
                    <a:pt x="34" y="2068"/>
                  </a:lnTo>
                  <a:cubicBezTo>
                    <a:pt x="1" y="2068"/>
                    <a:pt x="1" y="2068"/>
                    <a:pt x="34" y="2102"/>
                  </a:cubicBezTo>
                  <a:cubicBezTo>
                    <a:pt x="34" y="2135"/>
                    <a:pt x="34" y="2135"/>
                    <a:pt x="68" y="2135"/>
                  </a:cubicBezTo>
                  <a:cubicBezTo>
                    <a:pt x="101" y="2135"/>
                    <a:pt x="101" y="2135"/>
                    <a:pt x="134" y="2102"/>
                  </a:cubicBezTo>
                  <a:lnTo>
                    <a:pt x="301" y="1268"/>
                  </a:lnTo>
                  <a:cubicBezTo>
                    <a:pt x="393" y="1023"/>
                    <a:pt x="596" y="863"/>
                    <a:pt x="809" y="863"/>
                  </a:cubicBezTo>
                  <a:cubicBezTo>
                    <a:pt x="828" y="863"/>
                    <a:pt x="848" y="864"/>
                    <a:pt x="868" y="867"/>
                  </a:cubicBezTo>
                  <a:cubicBezTo>
                    <a:pt x="885" y="865"/>
                    <a:pt x="903" y="864"/>
                    <a:pt x="919" y="864"/>
                  </a:cubicBezTo>
                  <a:cubicBezTo>
                    <a:pt x="1130" y="864"/>
                    <a:pt x="1297" y="1051"/>
                    <a:pt x="1235" y="1268"/>
                  </a:cubicBezTo>
                  <a:lnTo>
                    <a:pt x="1102" y="2068"/>
                  </a:lnTo>
                  <a:cubicBezTo>
                    <a:pt x="1068" y="2102"/>
                    <a:pt x="1102" y="2135"/>
                    <a:pt x="1135" y="2135"/>
                  </a:cubicBezTo>
                  <a:cubicBezTo>
                    <a:pt x="1202" y="2135"/>
                    <a:pt x="1235" y="2102"/>
                    <a:pt x="1235" y="2068"/>
                  </a:cubicBezTo>
                  <a:lnTo>
                    <a:pt x="1435" y="1234"/>
                  </a:lnTo>
                  <a:cubicBezTo>
                    <a:pt x="1527" y="960"/>
                    <a:pt x="1312" y="659"/>
                    <a:pt x="1021" y="659"/>
                  </a:cubicBezTo>
                  <a:cubicBezTo>
                    <a:pt x="993" y="659"/>
                    <a:pt x="964" y="661"/>
                    <a:pt x="935" y="667"/>
                  </a:cubicBezTo>
                  <a:cubicBezTo>
                    <a:pt x="768" y="667"/>
                    <a:pt x="568" y="734"/>
                    <a:pt x="435" y="867"/>
                  </a:cubicBezTo>
                  <a:lnTo>
                    <a:pt x="601" y="100"/>
                  </a:lnTo>
                  <a:cubicBezTo>
                    <a:pt x="601" y="67"/>
                    <a:pt x="601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3099;p58"/>
            <p:cNvSpPr/>
            <p:nvPr/>
          </p:nvSpPr>
          <p:spPr>
            <a:xfrm>
              <a:off x="3280025" y="3955775"/>
              <a:ext cx="19200" cy="2525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67" y="0"/>
                  </a:moveTo>
                  <a:cubicBezTo>
                    <a:pt x="33" y="0"/>
                    <a:pt x="0" y="0"/>
                    <a:pt x="0" y="34"/>
                  </a:cubicBezTo>
                  <a:cubicBezTo>
                    <a:pt x="0" y="67"/>
                    <a:pt x="0" y="101"/>
                    <a:pt x="33" y="101"/>
                  </a:cubicBezTo>
                  <a:lnTo>
                    <a:pt x="701" y="101"/>
                  </a:lnTo>
                  <a:cubicBezTo>
                    <a:pt x="734" y="101"/>
                    <a:pt x="734" y="67"/>
                    <a:pt x="767" y="34"/>
                  </a:cubicBezTo>
                  <a:cubicBezTo>
                    <a:pt x="767" y="34"/>
                    <a:pt x="734" y="0"/>
                    <a:pt x="7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3100;p58"/>
            <p:cNvSpPr/>
            <p:nvPr/>
          </p:nvSpPr>
          <p:spPr>
            <a:xfrm>
              <a:off x="3310025" y="3930400"/>
              <a:ext cx="15875" cy="52925"/>
            </a:xfrm>
            <a:custGeom>
              <a:avLst/>
              <a:gdLst/>
              <a:ahLst/>
              <a:cxnLst/>
              <a:rect l="l" t="t" r="r" b="b"/>
              <a:pathLst>
                <a:path w="635" h="2117" extrusionOk="0">
                  <a:moveTo>
                    <a:pt x="564" y="1"/>
                  </a:moveTo>
                  <a:cubicBezTo>
                    <a:pt x="554" y="1"/>
                    <a:pt x="544" y="5"/>
                    <a:pt x="535" y="15"/>
                  </a:cubicBezTo>
                  <a:lnTo>
                    <a:pt x="68" y="248"/>
                  </a:lnTo>
                  <a:cubicBezTo>
                    <a:pt x="34" y="282"/>
                    <a:pt x="1" y="315"/>
                    <a:pt x="1" y="348"/>
                  </a:cubicBezTo>
                  <a:cubicBezTo>
                    <a:pt x="34" y="382"/>
                    <a:pt x="34" y="382"/>
                    <a:pt x="68" y="382"/>
                  </a:cubicBezTo>
                  <a:lnTo>
                    <a:pt x="101" y="382"/>
                  </a:lnTo>
                  <a:lnTo>
                    <a:pt x="435" y="215"/>
                  </a:lnTo>
                  <a:lnTo>
                    <a:pt x="34" y="2016"/>
                  </a:lnTo>
                  <a:cubicBezTo>
                    <a:pt x="1" y="2050"/>
                    <a:pt x="34" y="2083"/>
                    <a:pt x="68" y="2116"/>
                  </a:cubicBezTo>
                  <a:cubicBezTo>
                    <a:pt x="134" y="2083"/>
                    <a:pt x="168" y="2083"/>
                    <a:pt x="168" y="2016"/>
                  </a:cubicBezTo>
                  <a:lnTo>
                    <a:pt x="635" y="81"/>
                  </a:lnTo>
                  <a:cubicBezTo>
                    <a:pt x="635" y="81"/>
                    <a:pt x="635" y="48"/>
                    <a:pt x="635" y="48"/>
                  </a:cubicBezTo>
                  <a:cubicBezTo>
                    <a:pt x="611" y="25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3101;p58"/>
            <p:cNvSpPr/>
            <p:nvPr/>
          </p:nvSpPr>
          <p:spPr>
            <a:xfrm>
              <a:off x="3331725" y="3930750"/>
              <a:ext cx="39200" cy="52575"/>
            </a:xfrm>
            <a:custGeom>
              <a:avLst/>
              <a:gdLst/>
              <a:ahLst/>
              <a:cxnLst/>
              <a:rect l="l" t="t" r="r" b="b"/>
              <a:pathLst>
                <a:path w="1568" h="2103" extrusionOk="0">
                  <a:moveTo>
                    <a:pt x="1001" y="134"/>
                  </a:moveTo>
                  <a:cubicBezTo>
                    <a:pt x="1168" y="134"/>
                    <a:pt x="1301" y="234"/>
                    <a:pt x="1368" y="401"/>
                  </a:cubicBezTo>
                  <a:cubicBezTo>
                    <a:pt x="1435" y="601"/>
                    <a:pt x="1435" y="835"/>
                    <a:pt x="1401" y="1035"/>
                  </a:cubicBezTo>
                  <a:cubicBezTo>
                    <a:pt x="1334" y="1302"/>
                    <a:pt x="1234" y="1502"/>
                    <a:pt x="1068" y="1702"/>
                  </a:cubicBezTo>
                  <a:cubicBezTo>
                    <a:pt x="934" y="1835"/>
                    <a:pt x="767" y="1935"/>
                    <a:pt x="601" y="1935"/>
                  </a:cubicBezTo>
                  <a:cubicBezTo>
                    <a:pt x="434" y="1935"/>
                    <a:pt x="300" y="1835"/>
                    <a:pt x="267" y="1702"/>
                  </a:cubicBezTo>
                  <a:cubicBezTo>
                    <a:pt x="167" y="1502"/>
                    <a:pt x="167" y="1268"/>
                    <a:pt x="234" y="1035"/>
                  </a:cubicBezTo>
                  <a:cubicBezTo>
                    <a:pt x="267" y="801"/>
                    <a:pt x="400" y="568"/>
                    <a:pt x="567" y="401"/>
                  </a:cubicBezTo>
                  <a:cubicBezTo>
                    <a:pt x="667" y="234"/>
                    <a:pt x="834" y="168"/>
                    <a:pt x="1001" y="134"/>
                  </a:cubicBezTo>
                  <a:close/>
                  <a:moveTo>
                    <a:pt x="1034" y="1"/>
                  </a:moveTo>
                  <a:cubicBezTo>
                    <a:pt x="801" y="1"/>
                    <a:pt x="601" y="134"/>
                    <a:pt x="434" y="301"/>
                  </a:cubicBezTo>
                  <a:cubicBezTo>
                    <a:pt x="267" y="501"/>
                    <a:pt x="134" y="768"/>
                    <a:pt x="67" y="1035"/>
                  </a:cubicBezTo>
                  <a:cubicBezTo>
                    <a:pt x="0" y="1302"/>
                    <a:pt x="0" y="1535"/>
                    <a:pt x="100" y="1802"/>
                  </a:cubicBezTo>
                  <a:cubicBezTo>
                    <a:pt x="167" y="1969"/>
                    <a:pt x="334" y="2102"/>
                    <a:pt x="534" y="2102"/>
                  </a:cubicBezTo>
                  <a:cubicBezTo>
                    <a:pt x="767" y="2102"/>
                    <a:pt x="1001" y="1969"/>
                    <a:pt x="1134" y="1802"/>
                  </a:cubicBezTo>
                  <a:cubicBezTo>
                    <a:pt x="1334" y="1569"/>
                    <a:pt x="1468" y="1335"/>
                    <a:pt x="1535" y="1068"/>
                  </a:cubicBezTo>
                  <a:cubicBezTo>
                    <a:pt x="1568" y="801"/>
                    <a:pt x="1568" y="568"/>
                    <a:pt x="1501" y="334"/>
                  </a:cubicBezTo>
                  <a:cubicBezTo>
                    <a:pt x="1435" y="134"/>
                    <a:pt x="1234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3102;p58"/>
            <p:cNvSpPr/>
            <p:nvPr/>
          </p:nvSpPr>
          <p:spPr>
            <a:xfrm>
              <a:off x="3380925" y="3931600"/>
              <a:ext cx="40875" cy="51725"/>
            </a:xfrm>
            <a:custGeom>
              <a:avLst/>
              <a:gdLst/>
              <a:ahLst/>
              <a:cxnLst/>
              <a:rect l="l" t="t" r="r" b="b"/>
              <a:pathLst>
                <a:path w="1635" h="2069" extrusionOk="0">
                  <a:moveTo>
                    <a:pt x="1201" y="267"/>
                  </a:moveTo>
                  <a:lnTo>
                    <a:pt x="1368" y="1401"/>
                  </a:lnTo>
                  <a:lnTo>
                    <a:pt x="534" y="1401"/>
                  </a:lnTo>
                  <a:lnTo>
                    <a:pt x="1201" y="267"/>
                  </a:lnTo>
                  <a:close/>
                  <a:moveTo>
                    <a:pt x="1268" y="0"/>
                  </a:moveTo>
                  <a:cubicBezTo>
                    <a:pt x="1234" y="0"/>
                    <a:pt x="1201" y="0"/>
                    <a:pt x="1201" y="33"/>
                  </a:cubicBezTo>
                  <a:lnTo>
                    <a:pt x="0" y="2002"/>
                  </a:lnTo>
                  <a:cubicBezTo>
                    <a:pt x="0" y="2002"/>
                    <a:pt x="0" y="2068"/>
                    <a:pt x="34" y="2068"/>
                  </a:cubicBezTo>
                  <a:lnTo>
                    <a:pt x="67" y="2068"/>
                  </a:lnTo>
                  <a:cubicBezTo>
                    <a:pt x="100" y="2068"/>
                    <a:pt x="134" y="2068"/>
                    <a:pt x="134" y="2035"/>
                  </a:cubicBezTo>
                  <a:lnTo>
                    <a:pt x="434" y="1535"/>
                  </a:lnTo>
                  <a:lnTo>
                    <a:pt x="1401" y="1535"/>
                  </a:lnTo>
                  <a:lnTo>
                    <a:pt x="1468" y="2035"/>
                  </a:lnTo>
                  <a:cubicBezTo>
                    <a:pt x="1468" y="2068"/>
                    <a:pt x="1501" y="2068"/>
                    <a:pt x="1535" y="2068"/>
                  </a:cubicBezTo>
                  <a:lnTo>
                    <a:pt x="1568" y="2068"/>
                  </a:lnTo>
                  <a:cubicBezTo>
                    <a:pt x="1601" y="2068"/>
                    <a:pt x="1635" y="2035"/>
                    <a:pt x="1635" y="2002"/>
                  </a:cubicBezTo>
                  <a:lnTo>
                    <a:pt x="1335" y="33"/>
                  </a:lnTo>
                  <a:cubicBezTo>
                    <a:pt x="1335" y="0"/>
                    <a:pt x="1301" y="0"/>
                    <a:pt x="1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3103;p58"/>
            <p:cNvSpPr/>
            <p:nvPr/>
          </p:nvSpPr>
          <p:spPr>
            <a:xfrm>
              <a:off x="3432625" y="3930975"/>
              <a:ext cx="55050" cy="52350"/>
            </a:xfrm>
            <a:custGeom>
              <a:avLst/>
              <a:gdLst/>
              <a:ahLst/>
              <a:cxnLst/>
              <a:rect l="l" t="t" r="r" b="b"/>
              <a:pathLst>
                <a:path w="2202" h="2094" extrusionOk="0">
                  <a:moveTo>
                    <a:pt x="563" y="0"/>
                  </a:moveTo>
                  <a:cubicBezTo>
                    <a:pt x="542" y="0"/>
                    <a:pt x="517" y="8"/>
                    <a:pt x="501" y="25"/>
                  </a:cubicBezTo>
                  <a:cubicBezTo>
                    <a:pt x="501" y="25"/>
                    <a:pt x="467" y="25"/>
                    <a:pt x="467" y="58"/>
                  </a:cubicBezTo>
                  <a:lnTo>
                    <a:pt x="0" y="2027"/>
                  </a:lnTo>
                  <a:cubicBezTo>
                    <a:pt x="0" y="2060"/>
                    <a:pt x="34" y="2093"/>
                    <a:pt x="67" y="2093"/>
                  </a:cubicBezTo>
                  <a:cubicBezTo>
                    <a:pt x="100" y="2093"/>
                    <a:pt x="167" y="2060"/>
                    <a:pt x="167" y="2027"/>
                  </a:cubicBezTo>
                  <a:lnTo>
                    <a:pt x="567" y="292"/>
                  </a:lnTo>
                  <a:lnTo>
                    <a:pt x="1034" y="1226"/>
                  </a:lnTo>
                  <a:cubicBezTo>
                    <a:pt x="1034" y="1259"/>
                    <a:pt x="1034" y="1259"/>
                    <a:pt x="1068" y="1259"/>
                  </a:cubicBezTo>
                  <a:cubicBezTo>
                    <a:pt x="1101" y="1259"/>
                    <a:pt x="1135" y="1226"/>
                    <a:pt x="1135" y="1226"/>
                  </a:cubicBezTo>
                  <a:lnTo>
                    <a:pt x="2035" y="292"/>
                  </a:lnTo>
                  <a:lnTo>
                    <a:pt x="1602" y="2027"/>
                  </a:lnTo>
                  <a:cubicBezTo>
                    <a:pt x="1602" y="2060"/>
                    <a:pt x="1635" y="2093"/>
                    <a:pt x="1668" y="2093"/>
                  </a:cubicBezTo>
                  <a:cubicBezTo>
                    <a:pt x="1702" y="2093"/>
                    <a:pt x="1735" y="2060"/>
                    <a:pt x="1768" y="2027"/>
                  </a:cubicBezTo>
                  <a:lnTo>
                    <a:pt x="2202" y="58"/>
                  </a:lnTo>
                  <a:cubicBezTo>
                    <a:pt x="2202" y="58"/>
                    <a:pt x="2202" y="58"/>
                    <a:pt x="2202" y="25"/>
                  </a:cubicBezTo>
                  <a:cubicBezTo>
                    <a:pt x="2185" y="8"/>
                    <a:pt x="2169" y="0"/>
                    <a:pt x="2152" y="0"/>
                  </a:cubicBezTo>
                  <a:cubicBezTo>
                    <a:pt x="2135" y="0"/>
                    <a:pt x="2119" y="8"/>
                    <a:pt x="2102" y="25"/>
                  </a:cubicBezTo>
                  <a:lnTo>
                    <a:pt x="1135" y="1059"/>
                  </a:lnTo>
                  <a:lnTo>
                    <a:pt x="601" y="25"/>
                  </a:lnTo>
                  <a:cubicBezTo>
                    <a:pt x="601" y="8"/>
                    <a:pt x="584" y="0"/>
                    <a:pt x="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3104;p58"/>
            <p:cNvSpPr/>
            <p:nvPr/>
          </p:nvSpPr>
          <p:spPr>
            <a:xfrm>
              <a:off x="1846500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2" y="0"/>
                    <a:pt x="1079" y="787"/>
                    <a:pt x="601" y="2433"/>
                  </a:cubicBezTo>
                  <a:cubicBezTo>
                    <a:pt x="0" y="4434"/>
                    <a:pt x="601" y="5535"/>
                    <a:pt x="1001" y="6002"/>
                  </a:cubicBezTo>
                  <a:cubicBezTo>
                    <a:pt x="1401" y="6469"/>
                    <a:pt x="1968" y="6736"/>
                    <a:pt x="2569" y="6736"/>
                  </a:cubicBezTo>
                  <a:lnTo>
                    <a:pt x="2735" y="6736"/>
                  </a:lnTo>
                  <a:cubicBezTo>
                    <a:pt x="3427" y="6704"/>
                    <a:pt x="3348" y="5724"/>
                    <a:pt x="2722" y="5724"/>
                  </a:cubicBezTo>
                  <a:cubicBezTo>
                    <a:pt x="2684" y="5724"/>
                    <a:pt x="2644" y="5727"/>
                    <a:pt x="2602" y="5735"/>
                  </a:cubicBezTo>
                  <a:cubicBezTo>
                    <a:pt x="2574" y="5738"/>
                    <a:pt x="2545" y="5739"/>
                    <a:pt x="2518" y="5739"/>
                  </a:cubicBezTo>
                  <a:cubicBezTo>
                    <a:pt x="2218" y="5739"/>
                    <a:pt x="1951" y="5579"/>
                    <a:pt x="1768" y="5335"/>
                  </a:cubicBezTo>
                  <a:cubicBezTo>
                    <a:pt x="1268" y="4801"/>
                    <a:pt x="1201" y="3834"/>
                    <a:pt x="1568" y="2700"/>
                  </a:cubicBezTo>
                  <a:cubicBezTo>
                    <a:pt x="1907" y="1558"/>
                    <a:pt x="2618" y="987"/>
                    <a:pt x="3198" y="987"/>
                  </a:cubicBezTo>
                  <a:cubicBezTo>
                    <a:pt x="3245" y="987"/>
                    <a:pt x="3291" y="991"/>
                    <a:pt x="3336" y="998"/>
                  </a:cubicBezTo>
                  <a:cubicBezTo>
                    <a:pt x="3836" y="1132"/>
                    <a:pt x="4103" y="1766"/>
                    <a:pt x="4036" y="2666"/>
                  </a:cubicBezTo>
                  <a:cubicBezTo>
                    <a:pt x="4003" y="2966"/>
                    <a:pt x="4203" y="3200"/>
                    <a:pt x="4470" y="3233"/>
                  </a:cubicBezTo>
                  <a:cubicBezTo>
                    <a:pt x="4770" y="3233"/>
                    <a:pt x="5004" y="3033"/>
                    <a:pt x="5037" y="2766"/>
                  </a:cubicBezTo>
                  <a:cubicBezTo>
                    <a:pt x="5170" y="998"/>
                    <a:pt x="4303" y="198"/>
                    <a:pt x="3503" y="31"/>
                  </a:cubicBezTo>
                  <a:cubicBezTo>
                    <a:pt x="3396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3105;p58"/>
            <p:cNvSpPr/>
            <p:nvPr/>
          </p:nvSpPr>
          <p:spPr>
            <a:xfrm>
              <a:off x="2001600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2" y="0"/>
                    <a:pt x="1076" y="787"/>
                    <a:pt x="568" y="2433"/>
                  </a:cubicBezTo>
                  <a:cubicBezTo>
                    <a:pt x="1" y="4434"/>
                    <a:pt x="568" y="5535"/>
                    <a:pt x="1001" y="6002"/>
                  </a:cubicBezTo>
                  <a:cubicBezTo>
                    <a:pt x="1402" y="6469"/>
                    <a:pt x="1969" y="6736"/>
                    <a:pt x="2569" y="6736"/>
                  </a:cubicBezTo>
                  <a:lnTo>
                    <a:pt x="2769" y="6736"/>
                  </a:lnTo>
                  <a:cubicBezTo>
                    <a:pt x="3422" y="6705"/>
                    <a:pt x="3351" y="5718"/>
                    <a:pt x="2745" y="5718"/>
                  </a:cubicBezTo>
                  <a:cubicBezTo>
                    <a:pt x="2700" y="5718"/>
                    <a:pt x="2653" y="5724"/>
                    <a:pt x="2602" y="5735"/>
                  </a:cubicBezTo>
                  <a:cubicBezTo>
                    <a:pt x="2269" y="5735"/>
                    <a:pt x="1969" y="5602"/>
                    <a:pt x="1768" y="5335"/>
                  </a:cubicBezTo>
                  <a:cubicBezTo>
                    <a:pt x="1301" y="4768"/>
                    <a:pt x="1201" y="3834"/>
                    <a:pt x="1568" y="2700"/>
                  </a:cubicBezTo>
                  <a:cubicBezTo>
                    <a:pt x="1906" y="1531"/>
                    <a:pt x="2613" y="987"/>
                    <a:pt x="3192" y="987"/>
                  </a:cubicBezTo>
                  <a:cubicBezTo>
                    <a:pt x="3241" y="987"/>
                    <a:pt x="3289" y="990"/>
                    <a:pt x="3336" y="998"/>
                  </a:cubicBezTo>
                  <a:cubicBezTo>
                    <a:pt x="3837" y="1098"/>
                    <a:pt x="4103" y="1732"/>
                    <a:pt x="4037" y="2666"/>
                  </a:cubicBezTo>
                  <a:cubicBezTo>
                    <a:pt x="4003" y="2933"/>
                    <a:pt x="4204" y="3200"/>
                    <a:pt x="4470" y="3233"/>
                  </a:cubicBezTo>
                  <a:cubicBezTo>
                    <a:pt x="4737" y="3233"/>
                    <a:pt x="5004" y="3033"/>
                    <a:pt x="5004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3106;p58"/>
            <p:cNvSpPr/>
            <p:nvPr/>
          </p:nvSpPr>
          <p:spPr>
            <a:xfrm>
              <a:off x="2156700" y="3402950"/>
              <a:ext cx="129300" cy="168400"/>
            </a:xfrm>
            <a:custGeom>
              <a:avLst/>
              <a:gdLst/>
              <a:ahLst/>
              <a:cxnLst/>
              <a:rect l="l" t="t" r="r" b="b"/>
              <a:pathLst>
                <a:path w="5172" h="6736" extrusionOk="0">
                  <a:moveTo>
                    <a:pt x="3176" y="0"/>
                  </a:moveTo>
                  <a:cubicBezTo>
                    <a:pt x="2203" y="0"/>
                    <a:pt x="1077" y="787"/>
                    <a:pt x="568" y="2433"/>
                  </a:cubicBezTo>
                  <a:cubicBezTo>
                    <a:pt x="1" y="4434"/>
                    <a:pt x="568" y="5535"/>
                    <a:pt x="1002" y="6002"/>
                  </a:cubicBezTo>
                  <a:cubicBezTo>
                    <a:pt x="1369" y="6469"/>
                    <a:pt x="1936" y="6736"/>
                    <a:pt x="2536" y="6736"/>
                  </a:cubicBezTo>
                  <a:lnTo>
                    <a:pt x="2703" y="6736"/>
                  </a:lnTo>
                  <a:cubicBezTo>
                    <a:pt x="3395" y="6704"/>
                    <a:pt x="3316" y="5724"/>
                    <a:pt x="2689" y="5724"/>
                  </a:cubicBezTo>
                  <a:cubicBezTo>
                    <a:pt x="2651" y="5724"/>
                    <a:pt x="2611" y="5727"/>
                    <a:pt x="2569" y="5735"/>
                  </a:cubicBezTo>
                  <a:cubicBezTo>
                    <a:pt x="2236" y="5735"/>
                    <a:pt x="1936" y="5602"/>
                    <a:pt x="1736" y="5335"/>
                  </a:cubicBezTo>
                  <a:cubicBezTo>
                    <a:pt x="1269" y="4801"/>
                    <a:pt x="1202" y="3834"/>
                    <a:pt x="1535" y="2700"/>
                  </a:cubicBezTo>
                  <a:cubicBezTo>
                    <a:pt x="1875" y="1558"/>
                    <a:pt x="2671" y="987"/>
                    <a:pt x="3184" y="987"/>
                  </a:cubicBezTo>
                  <a:cubicBezTo>
                    <a:pt x="3226" y="987"/>
                    <a:pt x="3266" y="991"/>
                    <a:pt x="3303" y="998"/>
                  </a:cubicBezTo>
                  <a:cubicBezTo>
                    <a:pt x="3804" y="1132"/>
                    <a:pt x="4104" y="1766"/>
                    <a:pt x="4004" y="2666"/>
                  </a:cubicBezTo>
                  <a:cubicBezTo>
                    <a:pt x="3970" y="2966"/>
                    <a:pt x="4204" y="3200"/>
                    <a:pt x="4471" y="3233"/>
                  </a:cubicBezTo>
                  <a:cubicBezTo>
                    <a:pt x="4738" y="3233"/>
                    <a:pt x="5005" y="3033"/>
                    <a:pt x="5005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3107;p58"/>
            <p:cNvSpPr/>
            <p:nvPr/>
          </p:nvSpPr>
          <p:spPr>
            <a:xfrm>
              <a:off x="2311825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3" y="0"/>
                    <a:pt x="1080" y="787"/>
                    <a:pt x="601" y="2433"/>
                  </a:cubicBezTo>
                  <a:cubicBezTo>
                    <a:pt x="0" y="4434"/>
                    <a:pt x="601" y="5535"/>
                    <a:pt x="1001" y="6002"/>
                  </a:cubicBezTo>
                  <a:cubicBezTo>
                    <a:pt x="1368" y="6469"/>
                    <a:pt x="1935" y="6736"/>
                    <a:pt x="2536" y="6736"/>
                  </a:cubicBezTo>
                  <a:lnTo>
                    <a:pt x="2736" y="6736"/>
                  </a:lnTo>
                  <a:cubicBezTo>
                    <a:pt x="3428" y="6704"/>
                    <a:pt x="3319" y="5724"/>
                    <a:pt x="2717" y="5724"/>
                  </a:cubicBezTo>
                  <a:cubicBezTo>
                    <a:pt x="2680" y="5724"/>
                    <a:pt x="2642" y="5727"/>
                    <a:pt x="2602" y="5735"/>
                  </a:cubicBezTo>
                  <a:cubicBezTo>
                    <a:pt x="2269" y="5735"/>
                    <a:pt x="1968" y="5602"/>
                    <a:pt x="1768" y="5335"/>
                  </a:cubicBezTo>
                  <a:cubicBezTo>
                    <a:pt x="1268" y="4801"/>
                    <a:pt x="1201" y="3834"/>
                    <a:pt x="1568" y="2700"/>
                  </a:cubicBezTo>
                  <a:cubicBezTo>
                    <a:pt x="1908" y="1558"/>
                    <a:pt x="2675" y="987"/>
                    <a:pt x="3184" y="987"/>
                  </a:cubicBezTo>
                  <a:cubicBezTo>
                    <a:pt x="3226" y="987"/>
                    <a:pt x="3265" y="991"/>
                    <a:pt x="3303" y="998"/>
                  </a:cubicBezTo>
                  <a:cubicBezTo>
                    <a:pt x="3836" y="1132"/>
                    <a:pt x="4103" y="1766"/>
                    <a:pt x="4037" y="2666"/>
                  </a:cubicBezTo>
                  <a:cubicBezTo>
                    <a:pt x="4001" y="3025"/>
                    <a:pt x="4273" y="3219"/>
                    <a:pt x="4543" y="3219"/>
                  </a:cubicBezTo>
                  <a:cubicBezTo>
                    <a:pt x="4776" y="3219"/>
                    <a:pt x="5006" y="3075"/>
                    <a:pt x="5037" y="2766"/>
                  </a:cubicBezTo>
                  <a:cubicBezTo>
                    <a:pt x="5171" y="998"/>
                    <a:pt x="4303" y="198"/>
                    <a:pt x="3503" y="31"/>
                  </a:cubicBezTo>
                  <a:cubicBezTo>
                    <a:pt x="3396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3108;p58"/>
            <p:cNvSpPr/>
            <p:nvPr/>
          </p:nvSpPr>
          <p:spPr>
            <a:xfrm>
              <a:off x="246610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5" y="0"/>
                    <a:pt x="107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69" y="6737"/>
                    <a:pt x="2569" y="6737"/>
                  </a:cubicBezTo>
                  <a:lnTo>
                    <a:pt x="2736" y="6737"/>
                  </a:lnTo>
                  <a:cubicBezTo>
                    <a:pt x="3418" y="6675"/>
                    <a:pt x="3322" y="5719"/>
                    <a:pt x="2742" y="5719"/>
                  </a:cubicBezTo>
                  <a:cubicBezTo>
                    <a:pt x="2698" y="5719"/>
                    <a:pt x="2652" y="5724"/>
                    <a:pt x="2602" y="5736"/>
                  </a:cubicBezTo>
                  <a:cubicBezTo>
                    <a:pt x="2269" y="5736"/>
                    <a:pt x="1969" y="5569"/>
                    <a:pt x="1768" y="5302"/>
                  </a:cubicBezTo>
                  <a:cubicBezTo>
                    <a:pt x="1268" y="4769"/>
                    <a:pt x="1201" y="3835"/>
                    <a:pt x="1568" y="2667"/>
                  </a:cubicBezTo>
                  <a:cubicBezTo>
                    <a:pt x="1900" y="1551"/>
                    <a:pt x="2641" y="980"/>
                    <a:pt x="3150" y="980"/>
                  </a:cubicBezTo>
                  <a:cubicBezTo>
                    <a:pt x="3204" y="980"/>
                    <a:pt x="3255" y="987"/>
                    <a:pt x="3303" y="999"/>
                  </a:cubicBezTo>
                  <a:cubicBezTo>
                    <a:pt x="3837" y="1099"/>
                    <a:pt x="4103" y="1733"/>
                    <a:pt x="4037" y="2667"/>
                  </a:cubicBezTo>
                  <a:cubicBezTo>
                    <a:pt x="4002" y="3017"/>
                    <a:pt x="4261" y="3202"/>
                    <a:pt x="4525" y="3202"/>
                  </a:cubicBezTo>
                  <a:cubicBezTo>
                    <a:pt x="4763" y="3202"/>
                    <a:pt x="5006" y="3051"/>
                    <a:pt x="5037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3109;p58"/>
            <p:cNvSpPr/>
            <p:nvPr/>
          </p:nvSpPr>
          <p:spPr>
            <a:xfrm>
              <a:off x="2621200" y="3402925"/>
              <a:ext cx="129300" cy="168425"/>
            </a:xfrm>
            <a:custGeom>
              <a:avLst/>
              <a:gdLst/>
              <a:ahLst/>
              <a:cxnLst/>
              <a:rect l="l" t="t" r="r" b="b"/>
              <a:pathLst>
                <a:path w="5172" h="6737" extrusionOk="0">
                  <a:moveTo>
                    <a:pt x="3165" y="0"/>
                  </a:moveTo>
                  <a:cubicBezTo>
                    <a:pt x="2195" y="0"/>
                    <a:pt x="1075" y="760"/>
                    <a:pt x="568" y="2400"/>
                  </a:cubicBezTo>
                  <a:cubicBezTo>
                    <a:pt x="1" y="4402"/>
                    <a:pt x="568" y="5503"/>
                    <a:pt x="1002" y="5970"/>
                  </a:cubicBezTo>
                  <a:cubicBezTo>
                    <a:pt x="1369" y="6437"/>
                    <a:pt x="1936" y="6737"/>
                    <a:pt x="2536" y="6737"/>
                  </a:cubicBezTo>
                  <a:lnTo>
                    <a:pt x="2736" y="6737"/>
                  </a:lnTo>
                  <a:cubicBezTo>
                    <a:pt x="3326" y="6606"/>
                    <a:pt x="3240" y="5735"/>
                    <a:pt x="2637" y="5735"/>
                  </a:cubicBezTo>
                  <a:cubicBezTo>
                    <a:pt x="2626" y="5735"/>
                    <a:pt x="2614" y="5735"/>
                    <a:pt x="2603" y="5736"/>
                  </a:cubicBezTo>
                  <a:cubicBezTo>
                    <a:pt x="2269" y="5736"/>
                    <a:pt x="1936" y="5569"/>
                    <a:pt x="1735" y="5302"/>
                  </a:cubicBezTo>
                  <a:cubicBezTo>
                    <a:pt x="1268" y="4769"/>
                    <a:pt x="1202" y="3835"/>
                    <a:pt x="1535" y="2667"/>
                  </a:cubicBezTo>
                  <a:cubicBezTo>
                    <a:pt x="1867" y="1551"/>
                    <a:pt x="2581" y="980"/>
                    <a:pt x="3134" y="980"/>
                  </a:cubicBezTo>
                  <a:cubicBezTo>
                    <a:pt x="3193" y="980"/>
                    <a:pt x="3249" y="987"/>
                    <a:pt x="3303" y="999"/>
                  </a:cubicBezTo>
                  <a:cubicBezTo>
                    <a:pt x="3837" y="1099"/>
                    <a:pt x="4104" y="1733"/>
                    <a:pt x="4004" y="2667"/>
                  </a:cubicBezTo>
                  <a:cubicBezTo>
                    <a:pt x="4004" y="2934"/>
                    <a:pt x="4204" y="3168"/>
                    <a:pt x="4471" y="3201"/>
                  </a:cubicBezTo>
                  <a:cubicBezTo>
                    <a:pt x="4490" y="3203"/>
                    <a:pt x="4510" y="3205"/>
                    <a:pt x="4529" y="3205"/>
                  </a:cubicBezTo>
                  <a:cubicBezTo>
                    <a:pt x="4775" y="3205"/>
                    <a:pt x="5004" y="3012"/>
                    <a:pt x="5004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4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3110;p58"/>
            <p:cNvSpPr/>
            <p:nvPr/>
          </p:nvSpPr>
          <p:spPr>
            <a:xfrm>
              <a:off x="27763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02" y="6737"/>
                  </a:lnTo>
                  <a:cubicBezTo>
                    <a:pt x="3385" y="6675"/>
                    <a:pt x="3288" y="5719"/>
                    <a:pt x="2708" y="5719"/>
                  </a:cubicBezTo>
                  <a:cubicBezTo>
                    <a:pt x="2665" y="5719"/>
                    <a:pt x="2618" y="5724"/>
                    <a:pt x="2569" y="5736"/>
                  </a:cubicBezTo>
                  <a:cubicBezTo>
                    <a:pt x="2235" y="5736"/>
                    <a:pt x="1935" y="5569"/>
                    <a:pt x="1735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67" y="1551"/>
                    <a:pt x="2581" y="980"/>
                    <a:pt x="3134" y="980"/>
                  </a:cubicBezTo>
                  <a:cubicBezTo>
                    <a:pt x="3192" y="980"/>
                    <a:pt x="3249" y="987"/>
                    <a:pt x="3303" y="999"/>
                  </a:cubicBezTo>
                  <a:cubicBezTo>
                    <a:pt x="3803" y="1099"/>
                    <a:pt x="4070" y="1733"/>
                    <a:pt x="4003" y="2667"/>
                  </a:cubicBezTo>
                  <a:cubicBezTo>
                    <a:pt x="3970" y="2934"/>
                    <a:pt x="4170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0" y="3205"/>
                    <a:pt x="4973" y="3012"/>
                    <a:pt x="5004" y="2734"/>
                  </a:cubicBezTo>
                  <a:cubicBezTo>
                    <a:pt x="5171" y="966"/>
                    <a:pt x="4270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3111;p58"/>
            <p:cNvSpPr/>
            <p:nvPr/>
          </p:nvSpPr>
          <p:spPr>
            <a:xfrm>
              <a:off x="293060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6" y="0"/>
                  </a:moveTo>
                  <a:cubicBezTo>
                    <a:pt x="2201" y="0"/>
                    <a:pt x="110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68" y="6737"/>
                    <a:pt x="2569" y="6737"/>
                  </a:cubicBezTo>
                  <a:lnTo>
                    <a:pt x="2769" y="6737"/>
                  </a:lnTo>
                  <a:cubicBezTo>
                    <a:pt x="3359" y="6606"/>
                    <a:pt x="3241" y="5735"/>
                    <a:pt x="2668" y="5735"/>
                  </a:cubicBezTo>
                  <a:cubicBezTo>
                    <a:pt x="2657" y="5735"/>
                    <a:pt x="2647" y="5735"/>
                    <a:pt x="2636" y="5736"/>
                  </a:cubicBezTo>
                  <a:cubicBezTo>
                    <a:pt x="2269" y="5736"/>
                    <a:pt x="1968" y="5569"/>
                    <a:pt x="1768" y="5302"/>
                  </a:cubicBezTo>
                  <a:cubicBezTo>
                    <a:pt x="1301" y="4769"/>
                    <a:pt x="1235" y="3835"/>
                    <a:pt x="1568" y="2667"/>
                  </a:cubicBezTo>
                  <a:cubicBezTo>
                    <a:pt x="1900" y="1551"/>
                    <a:pt x="2614" y="980"/>
                    <a:pt x="3167" y="980"/>
                  </a:cubicBezTo>
                  <a:cubicBezTo>
                    <a:pt x="3225" y="980"/>
                    <a:pt x="3282" y="987"/>
                    <a:pt x="3336" y="999"/>
                  </a:cubicBezTo>
                  <a:cubicBezTo>
                    <a:pt x="3836" y="1099"/>
                    <a:pt x="4103" y="1733"/>
                    <a:pt x="4037" y="2667"/>
                  </a:cubicBezTo>
                  <a:cubicBezTo>
                    <a:pt x="4003" y="2934"/>
                    <a:pt x="4203" y="3168"/>
                    <a:pt x="4504" y="3201"/>
                  </a:cubicBezTo>
                  <a:cubicBezTo>
                    <a:pt x="4523" y="3203"/>
                    <a:pt x="4542" y="3205"/>
                    <a:pt x="4561" y="3205"/>
                  </a:cubicBezTo>
                  <a:cubicBezTo>
                    <a:pt x="4803" y="3205"/>
                    <a:pt x="5006" y="3012"/>
                    <a:pt x="5037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3112;p58"/>
            <p:cNvSpPr/>
            <p:nvPr/>
          </p:nvSpPr>
          <p:spPr>
            <a:xfrm>
              <a:off x="308655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02" y="6737"/>
                  </a:lnTo>
                  <a:cubicBezTo>
                    <a:pt x="3384" y="6675"/>
                    <a:pt x="3288" y="5719"/>
                    <a:pt x="2708" y="5719"/>
                  </a:cubicBezTo>
                  <a:cubicBezTo>
                    <a:pt x="2664" y="5719"/>
                    <a:pt x="2618" y="5724"/>
                    <a:pt x="2569" y="5736"/>
                  </a:cubicBezTo>
                  <a:cubicBezTo>
                    <a:pt x="2235" y="5736"/>
                    <a:pt x="1935" y="5569"/>
                    <a:pt x="1735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67" y="1551"/>
                    <a:pt x="2635" y="980"/>
                    <a:pt x="3149" y="980"/>
                  </a:cubicBezTo>
                  <a:cubicBezTo>
                    <a:pt x="3203" y="980"/>
                    <a:pt x="3255" y="987"/>
                    <a:pt x="3303" y="999"/>
                  </a:cubicBezTo>
                  <a:cubicBezTo>
                    <a:pt x="3803" y="1099"/>
                    <a:pt x="4070" y="1733"/>
                    <a:pt x="4003" y="2667"/>
                  </a:cubicBezTo>
                  <a:cubicBezTo>
                    <a:pt x="3970" y="2934"/>
                    <a:pt x="4170" y="3168"/>
                    <a:pt x="4470" y="3201"/>
                  </a:cubicBezTo>
                  <a:cubicBezTo>
                    <a:pt x="4489" y="3203"/>
                    <a:pt x="4509" y="3205"/>
                    <a:pt x="4528" y="3205"/>
                  </a:cubicBezTo>
                  <a:cubicBezTo>
                    <a:pt x="4770" y="3205"/>
                    <a:pt x="4973" y="3012"/>
                    <a:pt x="5004" y="2734"/>
                  </a:cubicBezTo>
                  <a:cubicBezTo>
                    <a:pt x="5171" y="966"/>
                    <a:pt x="4270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3113;p58"/>
            <p:cNvSpPr/>
            <p:nvPr/>
          </p:nvSpPr>
          <p:spPr>
            <a:xfrm>
              <a:off x="32408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36" y="6737"/>
                  </a:lnTo>
                  <a:cubicBezTo>
                    <a:pt x="3325" y="6606"/>
                    <a:pt x="3239" y="5735"/>
                    <a:pt x="2636" y="5735"/>
                  </a:cubicBezTo>
                  <a:cubicBezTo>
                    <a:pt x="2625" y="5735"/>
                    <a:pt x="2614" y="5735"/>
                    <a:pt x="2602" y="5736"/>
                  </a:cubicBezTo>
                  <a:cubicBezTo>
                    <a:pt x="2269" y="5736"/>
                    <a:pt x="1968" y="5569"/>
                    <a:pt x="1768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97" y="1551"/>
                    <a:pt x="2586" y="980"/>
                    <a:pt x="3134" y="980"/>
                  </a:cubicBezTo>
                  <a:cubicBezTo>
                    <a:pt x="3192" y="980"/>
                    <a:pt x="3248" y="987"/>
                    <a:pt x="3303" y="999"/>
                  </a:cubicBezTo>
                  <a:cubicBezTo>
                    <a:pt x="3836" y="1099"/>
                    <a:pt x="4103" y="1733"/>
                    <a:pt x="4003" y="2667"/>
                  </a:cubicBezTo>
                  <a:cubicBezTo>
                    <a:pt x="4003" y="2934"/>
                    <a:pt x="4203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4" y="3205"/>
                    <a:pt x="5004" y="3012"/>
                    <a:pt x="5004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3114;p58"/>
            <p:cNvSpPr/>
            <p:nvPr/>
          </p:nvSpPr>
          <p:spPr>
            <a:xfrm>
              <a:off x="3395925" y="3402950"/>
              <a:ext cx="129300" cy="168400"/>
            </a:xfrm>
            <a:custGeom>
              <a:avLst/>
              <a:gdLst/>
              <a:ahLst/>
              <a:cxnLst/>
              <a:rect l="l" t="t" r="r" b="b"/>
              <a:pathLst>
                <a:path w="5172" h="6736" extrusionOk="0">
                  <a:moveTo>
                    <a:pt x="3176" y="0"/>
                  </a:moveTo>
                  <a:cubicBezTo>
                    <a:pt x="2203" y="0"/>
                    <a:pt x="1080" y="787"/>
                    <a:pt x="601" y="2433"/>
                  </a:cubicBezTo>
                  <a:cubicBezTo>
                    <a:pt x="1" y="4434"/>
                    <a:pt x="601" y="5535"/>
                    <a:pt x="1001" y="6002"/>
                  </a:cubicBezTo>
                  <a:cubicBezTo>
                    <a:pt x="1402" y="6469"/>
                    <a:pt x="1935" y="6736"/>
                    <a:pt x="2536" y="6736"/>
                  </a:cubicBezTo>
                  <a:lnTo>
                    <a:pt x="2736" y="6736"/>
                  </a:lnTo>
                  <a:cubicBezTo>
                    <a:pt x="3428" y="6704"/>
                    <a:pt x="3319" y="5724"/>
                    <a:pt x="2717" y="5724"/>
                  </a:cubicBezTo>
                  <a:cubicBezTo>
                    <a:pt x="2681" y="5724"/>
                    <a:pt x="2643" y="5727"/>
                    <a:pt x="2603" y="5735"/>
                  </a:cubicBezTo>
                  <a:cubicBezTo>
                    <a:pt x="2269" y="5735"/>
                    <a:pt x="1969" y="5602"/>
                    <a:pt x="1769" y="5335"/>
                  </a:cubicBezTo>
                  <a:cubicBezTo>
                    <a:pt x="1268" y="4801"/>
                    <a:pt x="1202" y="3834"/>
                    <a:pt x="1568" y="2700"/>
                  </a:cubicBezTo>
                  <a:cubicBezTo>
                    <a:pt x="1908" y="1558"/>
                    <a:pt x="2675" y="987"/>
                    <a:pt x="3185" y="987"/>
                  </a:cubicBezTo>
                  <a:cubicBezTo>
                    <a:pt x="3226" y="987"/>
                    <a:pt x="3266" y="991"/>
                    <a:pt x="3303" y="998"/>
                  </a:cubicBezTo>
                  <a:cubicBezTo>
                    <a:pt x="3837" y="1132"/>
                    <a:pt x="4104" y="1766"/>
                    <a:pt x="4004" y="2666"/>
                  </a:cubicBezTo>
                  <a:cubicBezTo>
                    <a:pt x="4004" y="2966"/>
                    <a:pt x="4204" y="3200"/>
                    <a:pt x="4471" y="3233"/>
                  </a:cubicBezTo>
                  <a:cubicBezTo>
                    <a:pt x="4771" y="3233"/>
                    <a:pt x="5004" y="3033"/>
                    <a:pt x="5038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3115;p58"/>
            <p:cNvSpPr/>
            <p:nvPr/>
          </p:nvSpPr>
          <p:spPr>
            <a:xfrm>
              <a:off x="3550200" y="3402925"/>
              <a:ext cx="129300" cy="168425"/>
            </a:xfrm>
            <a:custGeom>
              <a:avLst/>
              <a:gdLst/>
              <a:ahLst/>
              <a:cxnLst/>
              <a:rect l="l" t="t" r="r" b="b"/>
              <a:pathLst>
                <a:path w="5172" h="6737" extrusionOk="0">
                  <a:moveTo>
                    <a:pt x="3165" y="0"/>
                  </a:moveTo>
                  <a:cubicBezTo>
                    <a:pt x="2195" y="0"/>
                    <a:pt x="1078" y="760"/>
                    <a:pt x="601" y="2400"/>
                  </a:cubicBezTo>
                  <a:cubicBezTo>
                    <a:pt x="1" y="4402"/>
                    <a:pt x="601" y="5503"/>
                    <a:pt x="1001" y="5970"/>
                  </a:cubicBezTo>
                  <a:cubicBezTo>
                    <a:pt x="1402" y="6437"/>
                    <a:pt x="1969" y="6737"/>
                    <a:pt x="2569" y="6737"/>
                  </a:cubicBezTo>
                  <a:lnTo>
                    <a:pt x="2736" y="6737"/>
                  </a:lnTo>
                  <a:cubicBezTo>
                    <a:pt x="3316" y="6608"/>
                    <a:pt x="3242" y="5733"/>
                    <a:pt x="2666" y="5733"/>
                  </a:cubicBezTo>
                  <a:cubicBezTo>
                    <a:pt x="2646" y="5733"/>
                    <a:pt x="2624" y="5734"/>
                    <a:pt x="2603" y="5736"/>
                  </a:cubicBezTo>
                  <a:cubicBezTo>
                    <a:pt x="2269" y="5736"/>
                    <a:pt x="1969" y="5569"/>
                    <a:pt x="1769" y="5302"/>
                  </a:cubicBezTo>
                  <a:cubicBezTo>
                    <a:pt x="1268" y="4769"/>
                    <a:pt x="1202" y="3835"/>
                    <a:pt x="1569" y="2667"/>
                  </a:cubicBezTo>
                  <a:cubicBezTo>
                    <a:pt x="1900" y="1551"/>
                    <a:pt x="2587" y="980"/>
                    <a:pt x="3160" y="980"/>
                  </a:cubicBezTo>
                  <a:cubicBezTo>
                    <a:pt x="3220" y="980"/>
                    <a:pt x="3279" y="987"/>
                    <a:pt x="3336" y="999"/>
                  </a:cubicBezTo>
                  <a:cubicBezTo>
                    <a:pt x="3837" y="1099"/>
                    <a:pt x="4104" y="1733"/>
                    <a:pt x="4037" y="2667"/>
                  </a:cubicBezTo>
                  <a:cubicBezTo>
                    <a:pt x="4002" y="3017"/>
                    <a:pt x="4261" y="3202"/>
                    <a:pt x="4525" y="3202"/>
                  </a:cubicBezTo>
                  <a:cubicBezTo>
                    <a:pt x="4764" y="3202"/>
                    <a:pt x="5006" y="3051"/>
                    <a:pt x="5038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4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3116;p58"/>
            <p:cNvSpPr/>
            <p:nvPr/>
          </p:nvSpPr>
          <p:spPr>
            <a:xfrm>
              <a:off x="37053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35" y="6737"/>
                    <a:pt x="2569" y="6737"/>
                  </a:cubicBezTo>
                  <a:lnTo>
                    <a:pt x="2735" y="6737"/>
                  </a:lnTo>
                  <a:cubicBezTo>
                    <a:pt x="3325" y="6606"/>
                    <a:pt x="3239" y="5735"/>
                    <a:pt x="2636" y="5735"/>
                  </a:cubicBezTo>
                  <a:cubicBezTo>
                    <a:pt x="2625" y="5735"/>
                    <a:pt x="2614" y="5735"/>
                    <a:pt x="2602" y="5736"/>
                  </a:cubicBezTo>
                  <a:cubicBezTo>
                    <a:pt x="2268" y="5736"/>
                    <a:pt x="1968" y="5569"/>
                    <a:pt x="1768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97" y="1551"/>
                    <a:pt x="2586" y="980"/>
                    <a:pt x="3134" y="980"/>
                  </a:cubicBezTo>
                  <a:cubicBezTo>
                    <a:pt x="3192" y="980"/>
                    <a:pt x="3248" y="987"/>
                    <a:pt x="3303" y="999"/>
                  </a:cubicBezTo>
                  <a:cubicBezTo>
                    <a:pt x="3836" y="1099"/>
                    <a:pt x="4103" y="1733"/>
                    <a:pt x="4003" y="2667"/>
                  </a:cubicBezTo>
                  <a:cubicBezTo>
                    <a:pt x="4003" y="2934"/>
                    <a:pt x="4203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5" y="3205"/>
                    <a:pt x="5006" y="3012"/>
                    <a:pt x="5037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3117;p58"/>
            <p:cNvSpPr/>
            <p:nvPr/>
          </p:nvSpPr>
          <p:spPr>
            <a:xfrm>
              <a:off x="5691175" y="4014975"/>
              <a:ext cx="5600" cy="15425"/>
            </a:xfrm>
            <a:custGeom>
              <a:avLst/>
              <a:gdLst/>
              <a:ahLst/>
              <a:cxnLst/>
              <a:rect l="l" t="t" r="r" b="b"/>
              <a:pathLst>
                <a:path w="224" h="617" extrusionOk="0">
                  <a:moveTo>
                    <a:pt x="223" y="1"/>
                  </a:moveTo>
                  <a:lnTo>
                    <a:pt x="223" y="1"/>
                  </a:lnTo>
                  <a:cubicBezTo>
                    <a:pt x="156" y="168"/>
                    <a:pt x="90" y="401"/>
                    <a:pt x="23" y="601"/>
                  </a:cubicBezTo>
                  <a:cubicBezTo>
                    <a:pt x="1" y="601"/>
                    <a:pt x="23" y="616"/>
                    <a:pt x="40" y="616"/>
                  </a:cubicBezTo>
                  <a:cubicBezTo>
                    <a:pt x="49" y="616"/>
                    <a:pt x="56" y="612"/>
                    <a:pt x="56" y="601"/>
                  </a:cubicBezTo>
                  <a:cubicBezTo>
                    <a:pt x="123" y="401"/>
                    <a:pt x="156" y="201"/>
                    <a:pt x="22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2" name="Group 211"/>
          <p:cNvGrpSpPr/>
          <p:nvPr/>
        </p:nvGrpSpPr>
        <p:grpSpPr>
          <a:xfrm>
            <a:off x="532125" y="4176591"/>
            <a:ext cx="2458471" cy="1033639"/>
            <a:chOff x="4968856" y="3928606"/>
            <a:chExt cx="5940265" cy="2130836"/>
          </a:xfrm>
        </p:grpSpPr>
        <p:sp>
          <p:nvSpPr>
            <p:cNvPr id="213" name="Rectangle: Rounded Corners 35"/>
            <p:cNvSpPr/>
            <p:nvPr/>
          </p:nvSpPr>
          <p:spPr>
            <a:xfrm>
              <a:off x="4968856" y="3928606"/>
              <a:ext cx="5897488" cy="2130836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  <a:effectLst>
              <a:outerShdw blurRad="2413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endParaRPr 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120441" y="4011981"/>
              <a:ext cx="5788680" cy="177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AU" sz="4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rPr>
                <a:t>KHUSUS</a:t>
              </a:r>
              <a:endParaRPr lang="id-ID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532124" y="2296178"/>
            <a:ext cx="2440768" cy="1022533"/>
            <a:chOff x="-10767389" y="-1213038"/>
            <a:chExt cx="6741320" cy="2130836"/>
          </a:xfrm>
          <a:solidFill>
            <a:srgbClr val="FABE00"/>
          </a:solidFill>
        </p:grpSpPr>
        <p:sp>
          <p:nvSpPr>
            <p:cNvPr id="216" name="Rectangle: Rounded Corners 35"/>
            <p:cNvSpPr/>
            <p:nvPr/>
          </p:nvSpPr>
          <p:spPr>
            <a:xfrm>
              <a:off x="-10767389" y="-1213038"/>
              <a:ext cx="6741317" cy="2130836"/>
            </a:xfrm>
            <a:prstGeom prst="roundRect">
              <a:avLst/>
            </a:prstGeom>
            <a:grpFill/>
            <a:ln>
              <a:noFill/>
            </a:ln>
            <a:effectLst>
              <a:outerShdw blurRad="2413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-10712986" y="-1004181"/>
              <a:ext cx="6686917" cy="16248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AU" sz="43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rPr>
                <a:t>PERIODIK</a:t>
              </a:r>
              <a:endParaRPr lang="id-ID" sz="4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3348732" y="2297506"/>
            <a:ext cx="3890563" cy="1022535"/>
            <a:chOff x="-10767389" y="-1213038"/>
            <a:chExt cx="10745604" cy="2130836"/>
          </a:xfrm>
          <a:solidFill>
            <a:srgbClr val="FABE00"/>
          </a:solidFill>
        </p:grpSpPr>
        <p:sp>
          <p:nvSpPr>
            <p:cNvPr id="219" name="Rectangle: Rounded Corners 35"/>
            <p:cNvSpPr/>
            <p:nvPr/>
          </p:nvSpPr>
          <p:spPr>
            <a:xfrm>
              <a:off x="-10767389" y="-1213038"/>
              <a:ext cx="10613372" cy="2130836"/>
            </a:xfrm>
            <a:prstGeom prst="roundRect">
              <a:avLst/>
            </a:prstGeom>
            <a:grpFill/>
            <a:ln>
              <a:noFill/>
            </a:ln>
            <a:effectLst>
              <a:outerShdw blurRad="2413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-10718058" y="-808777"/>
              <a:ext cx="10696273" cy="12185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AU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rPr>
                <a:t>SEBELUM 31 MARET</a:t>
              </a:r>
              <a:endParaRPr lang="id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3322223" y="4191933"/>
            <a:ext cx="3890563" cy="2010747"/>
            <a:chOff x="-10767389" y="-1213038"/>
            <a:chExt cx="10745604" cy="4190149"/>
          </a:xfrm>
        </p:grpSpPr>
        <p:sp>
          <p:nvSpPr>
            <p:cNvPr id="225" name="Rectangle: Rounded Corners 35"/>
            <p:cNvSpPr/>
            <p:nvPr/>
          </p:nvSpPr>
          <p:spPr>
            <a:xfrm>
              <a:off x="-10767389" y="-1213038"/>
              <a:ext cx="10613372" cy="4190149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  <a:effectLst>
              <a:outerShdw blurRad="2413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/>
              <a:endPara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-10718057" y="-808777"/>
              <a:ext cx="10696272" cy="333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AU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rPr>
                <a:t>3 BULAN</a:t>
              </a:r>
            </a:p>
            <a:p>
              <a:pPr algn="ctr" defTabSz="914377"/>
              <a:r>
                <a:rPr lang="en-AU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rPr>
                <a:t>SEJAK DIANGKAT/</a:t>
              </a:r>
            </a:p>
            <a:p>
              <a:pPr algn="ctr" defTabSz="914377"/>
              <a:r>
                <a:rPr lang="en-AU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</a:rPr>
                <a:t>SEJAK PENSIUN</a:t>
              </a:r>
              <a:endParaRPr lang="id-ID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30" name="Google Shape;272;p31"/>
          <p:cNvSpPr txBox="1">
            <a:spLocks/>
          </p:cNvSpPr>
          <p:nvPr/>
        </p:nvSpPr>
        <p:spPr>
          <a:xfrm>
            <a:off x="9684356" y="785431"/>
            <a:ext cx="3150400" cy="4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5852739" y="506058"/>
            <a:ext cx="6339261" cy="7797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WAKTU LAPOR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11080540" y="516691"/>
            <a:ext cx="790139" cy="744340"/>
            <a:chOff x="138808" y="108275"/>
            <a:chExt cx="592604" cy="558255"/>
          </a:xfrm>
        </p:grpSpPr>
        <p:grpSp>
          <p:nvGrpSpPr>
            <p:cNvPr id="221" name="Group 220"/>
            <p:cNvGrpSpPr/>
            <p:nvPr/>
          </p:nvGrpSpPr>
          <p:grpSpPr>
            <a:xfrm>
              <a:off x="138808" y="108275"/>
              <a:ext cx="592604" cy="558255"/>
              <a:chOff x="4421950" y="451362"/>
              <a:chExt cx="592604" cy="558255"/>
            </a:xfrm>
          </p:grpSpPr>
          <p:sp>
            <p:nvSpPr>
              <p:cNvPr id="223" name="Google Shape;241;p31"/>
              <p:cNvSpPr/>
              <p:nvPr/>
            </p:nvSpPr>
            <p:spPr>
              <a:xfrm>
                <a:off x="4421950" y="451362"/>
                <a:ext cx="519888" cy="519889"/>
              </a:xfrm>
              <a:prstGeom prst="ellipse">
                <a:avLst/>
              </a:prstGeom>
              <a:solidFill>
                <a:srgbClr val="FA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42;p31"/>
              <p:cNvSpPr/>
              <p:nvPr/>
            </p:nvSpPr>
            <p:spPr>
              <a:xfrm>
                <a:off x="4427858" y="472791"/>
                <a:ext cx="586696" cy="536826"/>
              </a:xfrm>
              <a:custGeom>
                <a:avLst/>
                <a:gdLst/>
                <a:ahLst/>
                <a:cxnLst/>
                <a:rect l="l" t="t" r="r" b="b"/>
                <a:pathLst>
                  <a:path w="45340" h="41486" extrusionOk="0">
                    <a:moveTo>
                      <a:pt x="25002" y="972"/>
                    </a:moveTo>
                    <a:cubicBezTo>
                      <a:pt x="25110" y="972"/>
                      <a:pt x="25217" y="973"/>
                      <a:pt x="25325" y="975"/>
                    </a:cubicBezTo>
                    <a:cubicBezTo>
                      <a:pt x="29290" y="1035"/>
                      <a:pt x="33040" y="2523"/>
                      <a:pt x="35993" y="5190"/>
                    </a:cubicBezTo>
                    <a:cubicBezTo>
                      <a:pt x="39041" y="7964"/>
                      <a:pt x="41101" y="11679"/>
                      <a:pt x="42470" y="15524"/>
                    </a:cubicBezTo>
                    <a:cubicBezTo>
                      <a:pt x="42851" y="16560"/>
                      <a:pt x="43184" y="17632"/>
                      <a:pt x="43458" y="18715"/>
                    </a:cubicBezTo>
                    <a:cubicBezTo>
                      <a:pt x="44470" y="22668"/>
                      <a:pt x="44375" y="26859"/>
                      <a:pt x="42327" y="30479"/>
                    </a:cubicBezTo>
                    <a:cubicBezTo>
                      <a:pt x="40422" y="33872"/>
                      <a:pt x="37195" y="36265"/>
                      <a:pt x="33695" y="37860"/>
                    </a:cubicBezTo>
                    <a:cubicBezTo>
                      <a:pt x="29924" y="39567"/>
                      <a:pt x="25551" y="40585"/>
                      <a:pt x="21226" y="40585"/>
                    </a:cubicBezTo>
                    <a:cubicBezTo>
                      <a:pt x="17044" y="40585"/>
                      <a:pt x="12907" y="39633"/>
                      <a:pt x="9406" y="37432"/>
                    </a:cubicBezTo>
                    <a:cubicBezTo>
                      <a:pt x="5953" y="35253"/>
                      <a:pt x="3489" y="31907"/>
                      <a:pt x="2286" y="28026"/>
                    </a:cubicBezTo>
                    <a:cubicBezTo>
                      <a:pt x="941" y="23692"/>
                      <a:pt x="1215" y="19156"/>
                      <a:pt x="3120" y="15024"/>
                    </a:cubicBezTo>
                    <a:cubicBezTo>
                      <a:pt x="6897" y="6871"/>
                      <a:pt x="15975" y="972"/>
                      <a:pt x="25002" y="972"/>
                    </a:cubicBezTo>
                    <a:close/>
                    <a:moveTo>
                      <a:pt x="24816" y="1"/>
                    </a:moveTo>
                    <a:cubicBezTo>
                      <a:pt x="16523" y="1"/>
                      <a:pt x="8182" y="5045"/>
                      <a:pt x="3786" y="11857"/>
                    </a:cubicBezTo>
                    <a:cubicBezTo>
                      <a:pt x="1286" y="15715"/>
                      <a:pt x="0" y="20346"/>
                      <a:pt x="631" y="24930"/>
                    </a:cubicBezTo>
                    <a:cubicBezTo>
                      <a:pt x="1227" y="29252"/>
                      <a:pt x="3155" y="33396"/>
                      <a:pt x="6430" y="36336"/>
                    </a:cubicBezTo>
                    <a:cubicBezTo>
                      <a:pt x="10472" y="39997"/>
                      <a:pt x="15780" y="41486"/>
                      <a:pt x="21145" y="41486"/>
                    </a:cubicBezTo>
                    <a:cubicBezTo>
                      <a:pt x="24629" y="41486"/>
                      <a:pt x="28136" y="40858"/>
                      <a:pt x="31338" y="39789"/>
                    </a:cubicBezTo>
                    <a:cubicBezTo>
                      <a:pt x="35255" y="38480"/>
                      <a:pt x="39077" y="36360"/>
                      <a:pt x="41696" y="33086"/>
                    </a:cubicBezTo>
                    <a:cubicBezTo>
                      <a:pt x="44232" y="29895"/>
                      <a:pt x="45339" y="25907"/>
                      <a:pt x="44970" y="21858"/>
                    </a:cubicBezTo>
                    <a:cubicBezTo>
                      <a:pt x="44868" y="20768"/>
                      <a:pt x="44668" y="19689"/>
                      <a:pt x="44392" y="18620"/>
                    </a:cubicBezTo>
                    <a:lnTo>
                      <a:pt x="44392" y="18620"/>
                    </a:lnTo>
                    <a:cubicBezTo>
                      <a:pt x="44394" y="18572"/>
                      <a:pt x="44389" y="18520"/>
                      <a:pt x="44375" y="18465"/>
                    </a:cubicBezTo>
                    <a:cubicBezTo>
                      <a:pt x="42232" y="10369"/>
                      <a:pt x="37243" y="1963"/>
                      <a:pt x="28361" y="320"/>
                    </a:cubicBezTo>
                    <a:cubicBezTo>
                      <a:pt x="27188" y="104"/>
                      <a:pt x="26003" y="1"/>
                      <a:pt x="24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2" name="Google Shape;276;p31"/>
            <p:cNvSpPr txBox="1">
              <a:spLocks/>
            </p:cNvSpPr>
            <p:nvPr/>
          </p:nvSpPr>
          <p:spPr>
            <a:xfrm>
              <a:off x="156018" y="216587"/>
              <a:ext cx="485468" cy="356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Bef>
                  <a:spcPts val="0"/>
                </a:spcBef>
              </a:pPr>
              <a:r>
                <a:rPr lang="en" sz="43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33060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33680" y="235037"/>
            <a:ext cx="11729720" cy="6363883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58" r="-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018" tIns="31510" rIns="63018" bIns="31510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3000" ker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3681" y="235037"/>
            <a:ext cx="8950833" cy="6363883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58" r="-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018" tIns="31510" rIns="63018" bIns="31510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3000" ker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sym typeface="Arial"/>
            </a:endParaRPr>
          </a:p>
        </p:txBody>
      </p:sp>
      <p:sp>
        <p:nvSpPr>
          <p:cNvPr id="230" name="Google Shape;272;p31"/>
          <p:cNvSpPr txBox="1">
            <a:spLocks/>
          </p:cNvSpPr>
          <p:nvPr/>
        </p:nvSpPr>
        <p:spPr>
          <a:xfrm>
            <a:off x="9684356" y="785431"/>
            <a:ext cx="3150400" cy="4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1219170">
              <a:spcBef>
                <a:spcPts val="0"/>
              </a:spcBef>
              <a:spcAft>
                <a:spcPts val="0"/>
              </a:spcAft>
              <a:defRPr/>
            </a:pPr>
            <a:r>
              <a:rPr lang="en" sz="4400" dirty="0">
                <a:solidFill>
                  <a:prstClr val="white"/>
                </a:solidFill>
                <a:latin typeface="Calibri Light" panose="020F0302020204030204"/>
                <a:sym typeface="Arial"/>
              </a:rPr>
              <a:t>2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7817744" y="1993147"/>
            <a:ext cx="4374257" cy="274947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SIAPKAN</a:t>
            </a:r>
          </a:p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</a:rPr>
              <a:t>SELURUH</a:t>
            </a:r>
          </a:p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DOKUMEN</a:t>
            </a:r>
          </a:p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</a:rPr>
              <a:t>HARTA</a:t>
            </a:r>
            <a:endParaRPr lang="en-US" sz="4300" b="1" spc="100" dirty="0">
              <a:solidFill>
                <a:schemeClr val="bg1"/>
              </a:solidFill>
              <a:latin typeface="Josefin Sans" panose="020B060402020202020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11" name="Group 210"/>
          <p:cNvGrpSpPr/>
          <p:nvPr/>
        </p:nvGrpSpPr>
        <p:grpSpPr>
          <a:xfrm>
            <a:off x="10987584" y="546097"/>
            <a:ext cx="790139" cy="744340"/>
            <a:chOff x="138808" y="108275"/>
            <a:chExt cx="592604" cy="558255"/>
          </a:xfrm>
        </p:grpSpPr>
        <p:grpSp>
          <p:nvGrpSpPr>
            <p:cNvPr id="221" name="Group 220"/>
            <p:cNvGrpSpPr/>
            <p:nvPr/>
          </p:nvGrpSpPr>
          <p:grpSpPr>
            <a:xfrm>
              <a:off x="138808" y="108275"/>
              <a:ext cx="592604" cy="558255"/>
              <a:chOff x="4421950" y="451362"/>
              <a:chExt cx="592604" cy="558255"/>
            </a:xfrm>
          </p:grpSpPr>
          <p:sp>
            <p:nvSpPr>
              <p:cNvPr id="223" name="Google Shape;241;p31"/>
              <p:cNvSpPr/>
              <p:nvPr/>
            </p:nvSpPr>
            <p:spPr>
              <a:xfrm>
                <a:off x="4421950" y="451362"/>
                <a:ext cx="519888" cy="519889"/>
              </a:xfrm>
              <a:prstGeom prst="ellipse">
                <a:avLst/>
              </a:prstGeom>
              <a:solidFill>
                <a:srgbClr val="FA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42;p31"/>
              <p:cNvSpPr/>
              <p:nvPr/>
            </p:nvSpPr>
            <p:spPr>
              <a:xfrm>
                <a:off x="4427858" y="472791"/>
                <a:ext cx="586696" cy="536826"/>
              </a:xfrm>
              <a:custGeom>
                <a:avLst/>
                <a:gdLst/>
                <a:ahLst/>
                <a:cxnLst/>
                <a:rect l="l" t="t" r="r" b="b"/>
                <a:pathLst>
                  <a:path w="45340" h="41486" extrusionOk="0">
                    <a:moveTo>
                      <a:pt x="25002" y="972"/>
                    </a:moveTo>
                    <a:cubicBezTo>
                      <a:pt x="25110" y="972"/>
                      <a:pt x="25217" y="973"/>
                      <a:pt x="25325" y="975"/>
                    </a:cubicBezTo>
                    <a:cubicBezTo>
                      <a:pt x="29290" y="1035"/>
                      <a:pt x="33040" y="2523"/>
                      <a:pt x="35993" y="5190"/>
                    </a:cubicBezTo>
                    <a:cubicBezTo>
                      <a:pt x="39041" y="7964"/>
                      <a:pt x="41101" y="11679"/>
                      <a:pt x="42470" y="15524"/>
                    </a:cubicBezTo>
                    <a:cubicBezTo>
                      <a:pt x="42851" y="16560"/>
                      <a:pt x="43184" y="17632"/>
                      <a:pt x="43458" y="18715"/>
                    </a:cubicBezTo>
                    <a:cubicBezTo>
                      <a:pt x="44470" y="22668"/>
                      <a:pt x="44375" y="26859"/>
                      <a:pt x="42327" y="30479"/>
                    </a:cubicBezTo>
                    <a:cubicBezTo>
                      <a:pt x="40422" y="33872"/>
                      <a:pt x="37195" y="36265"/>
                      <a:pt x="33695" y="37860"/>
                    </a:cubicBezTo>
                    <a:cubicBezTo>
                      <a:pt x="29924" y="39567"/>
                      <a:pt x="25551" y="40585"/>
                      <a:pt x="21226" y="40585"/>
                    </a:cubicBezTo>
                    <a:cubicBezTo>
                      <a:pt x="17044" y="40585"/>
                      <a:pt x="12907" y="39633"/>
                      <a:pt x="9406" y="37432"/>
                    </a:cubicBezTo>
                    <a:cubicBezTo>
                      <a:pt x="5953" y="35253"/>
                      <a:pt x="3489" y="31907"/>
                      <a:pt x="2286" y="28026"/>
                    </a:cubicBezTo>
                    <a:cubicBezTo>
                      <a:pt x="941" y="23692"/>
                      <a:pt x="1215" y="19156"/>
                      <a:pt x="3120" y="15024"/>
                    </a:cubicBezTo>
                    <a:cubicBezTo>
                      <a:pt x="6897" y="6871"/>
                      <a:pt x="15975" y="972"/>
                      <a:pt x="25002" y="972"/>
                    </a:cubicBezTo>
                    <a:close/>
                    <a:moveTo>
                      <a:pt x="24816" y="1"/>
                    </a:moveTo>
                    <a:cubicBezTo>
                      <a:pt x="16523" y="1"/>
                      <a:pt x="8182" y="5045"/>
                      <a:pt x="3786" y="11857"/>
                    </a:cubicBezTo>
                    <a:cubicBezTo>
                      <a:pt x="1286" y="15715"/>
                      <a:pt x="0" y="20346"/>
                      <a:pt x="631" y="24930"/>
                    </a:cubicBezTo>
                    <a:cubicBezTo>
                      <a:pt x="1227" y="29252"/>
                      <a:pt x="3155" y="33396"/>
                      <a:pt x="6430" y="36336"/>
                    </a:cubicBezTo>
                    <a:cubicBezTo>
                      <a:pt x="10472" y="39997"/>
                      <a:pt x="15780" y="41486"/>
                      <a:pt x="21145" y="41486"/>
                    </a:cubicBezTo>
                    <a:cubicBezTo>
                      <a:pt x="24629" y="41486"/>
                      <a:pt x="28136" y="40858"/>
                      <a:pt x="31338" y="39789"/>
                    </a:cubicBezTo>
                    <a:cubicBezTo>
                      <a:pt x="35255" y="38480"/>
                      <a:pt x="39077" y="36360"/>
                      <a:pt x="41696" y="33086"/>
                    </a:cubicBezTo>
                    <a:cubicBezTo>
                      <a:pt x="44232" y="29895"/>
                      <a:pt x="45339" y="25907"/>
                      <a:pt x="44970" y="21858"/>
                    </a:cubicBezTo>
                    <a:cubicBezTo>
                      <a:pt x="44868" y="20768"/>
                      <a:pt x="44668" y="19689"/>
                      <a:pt x="44392" y="18620"/>
                    </a:cubicBezTo>
                    <a:lnTo>
                      <a:pt x="44392" y="18620"/>
                    </a:lnTo>
                    <a:cubicBezTo>
                      <a:pt x="44394" y="18572"/>
                      <a:pt x="44389" y="18520"/>
                      <a:pt x="44375" y="18465"/>
                    </a:cubicBezTo>
                    <a:cubicBezTo>
                      <a:pt x="42232" y="10369"/>
                      <a:pt x="37243" y="1963"/>
                      <a:pt x="28361" y="320"/>
                    </a:cubicBezTo>
                    <a:cubicBezTo>
                      <a:pt x="27188" y="104"/>
                      <a:pt x="26003" y="1"/>
                      <a:pt x="24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2" name="Google Shape;276;p31"/>
            <p:cNvSpPr txBox="1">
              <a:spLocks/>
            </p:cNvSpPr>
            <p:nvPr/>
          </p:nvSpPr>
          <p:spPr>
            <a:xfrm>
              <a:off x="156018" y="216587"/>
              <a:ext cx="485468" cy="356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377">
                <a:spcBef>
                  <a:spcPts val="0"/>
                </a:spcBef>
                <a:defRPr/>
              </a:pPr>
              <a:r>
                <a:rPr lang="en" sz="4300" dirty="0">
                  <a:solidFill>
                    <a:prstClr val="white"/>
                  </a:solidFill>
                  <a:latin typeface="Calibri Light" panose="020F0302020204030204"/>
                </a:rPr>
                <a:t>3</a:t>
              </a:r>
              <a:endParaRPr lang="en" sz="4300" dirty="0">
                <a:solidFill>
                  <a:prstClr val="white"/>
                </a:solidFill>
                <a:latin typeface="Calibri Light" panose="020F030202020403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86573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4">
            <a:extLst>
              <a:ext uri="{FF2B5EF4-FFF2-40B4-BE49-F238E27FC236}">
                <a16:creationId xmlns:a16="http://schemas.microsoft.com/office/drawing/2014/main" xmlns="" id="{1008CE1B-3FE8-4044-8591-DE9866F3945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6880" cy="6858000"/>
          </a:xfrm>
          <a:custGeom>
            <a:avLst/>
            <a:gdLst>
              <a:gd name="connsiteX0" fmla="*/ 0 w 4656880"/>
              <a:gd name="connsiteY0" fmla="*/ 0 h 6858000"/>
              <a:gd name="connsiteX1" fmla="*/ 1111169 w 4656880"/>
              <a:gd name="connsiteY1" fmla="*/ 0 h 6858000"/>
              <a:gd name="connsiteX2" fmla="*/ 3733446 w 4656880"/>
              <a:gd name="connsiteY2" fmla="*/ 0 h 6858000"/>
              <a:gd name="connsiteX3" fmla="*/ 3744945 w 4656880"/>
              <a:gd name="connsiteY3" fmla="*/ 50666 h 6858000"/>
              <a:gd name="connsiteX4" fmla="*/ 3775991 w 4656880"/>
              <a:gd name="connsiteY4" fmla="*/ 158810 h 6858000"/>
              <a:gd name="connsiteX5" fmla="*/ 4471521 w 4656880"/>
              <a:gd name="connsiteY5" fmla="*/ 1354452 h 6858000"/>
              <a:gd name="connsiteX6" fmla="*/ 4642728 w 4656880"/>
              <a:gd name="connsiteY6" fmla="*/ 2706899 h 6858000"/>
              <a:gd name="connsiteX7" fmla="*/ 4268212 w 4656880"/>
              <a:gd name="connsiteY7" fmla="*/ 3961342 h 6858000"/>
              <a:gd name="connsiteX8" fmla="*/ 3808092 w 4656880"/>
              <a:gd name="connsiteY8" fmla="*/ 5235387 h 6858000"/>
              <a:gd name="connsiteX9" fmla="*/ 4204010 w 4656880"/>
              <a:gd name="connsiteY9" fmla="*/ 6548632 h 6858000"/>
              <a:gd name="connsiteX10" fmla="*/ 4220327 w 4656880"/>
              <a:gd name="connsiteY10" fmla="*/ 6826205 h 6858000"/>
              <a:gd name="connsiteX11" fmla="*/ 4218503 w 4656880"/>
              <a:gd name="connsiteY11" fmla="*/ 6858000 h 6858000"/>
              <a:gd name="connsiteX12" fmla="*/ 1111169 w 4656880"/>
              <a:gd name="connsiteY12" fmla="*/ 6858000 h 6858000"/>
              <a:gd name="connsiteX13" fmla="*/ 0 w 465688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56880" h="6858000">
                <a:moveTo>
                  <a:pt x="0" y="0"/>
                </a:moveTo>
                <a:lnTo>
                  <a:pt x="1111169" y="0"/>
                </a:lnTo>
                <a:lnTo>
                  <a:pt x="3733446" y="0"/>
                </a:lnTo>
                <a:lnTo>
                  <a:pt x="3744945" y="50666"/>
                </a:lnTo>
                <a:cubicBezTo>
                  <a:pt x="3754298" y="87221"/>
                  <a:pt x="3764622" y="123284"/>
                  <a:pt x="3775991" y="158810"/>
                </a:cubicBezTo>
                <a:cubicBezTo>
                  <a:pt x="3936498" y="648827"/>
                  <a:pt x="4268212" y="884035"/>
                  <a:pt x="4471521" y="1354452"/>
                </a:cubicBezTo>
                <a:cubicBezTo>
                  <a:pt x="4632028" y="1726864"/>
                  <a:pt x="4685530" y="2236482"/>
                  <a:pt x="4642728" y="2706899"/>
                </a:cubicBezTo>
                <a:cubicBezTo>
                  <a:pt x="4599926" y="3196915"/>
                  <a:pt x="4460821" y="3628130"/>
                  <a:pt x="4268212" y="3961342"/>
                </a:cubicBezTo>
                <a:cubicBezTo>
                  <a:pt x="4064904" y="4333755"/>
                  <a:pt x="3786692" y="4706168"/>
                  <a:pt x="3808092" y="5235387"/>
                </a:cubicBezTo>
                <a:cubicBezTo>
                  <a:pt x="3829493" y="5745004"/>
                  <a:pt x="4129106" y="6058615"/>
                  <a:pt x="4204010" y="6548632"/>
                </a:cubicBezTo>
                <a:cubicBezTo>
                  <a:pt x="4218054" y="6640510"/>
                  <a:pt x="4223070" y="6733767"/>
                  <a:pt x="4220327" y="6826205"/>
                </a:cubicBezTo>
                <a:lnTo>
                  <a:pt x="4218503" y="6858000"/>
                </a:lnTo>
                <a:lnTo>
                  <a:pt x="1111169" y="6858000"/>
                </a:lnTo>
                <a:lnTo>
                  <a:pt x="0" y="6858000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ID"/>
          </a:p>
        </p:txBody>
      </p:sp>
      <p:sp>
        <p:nvSpPr>
          <p:cNvPr id="28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 flipH="1">
            <a:off x="11353800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Diagonal Stripe 16"/>
          <p:cNvSpPr/>
          <p:nvPr/>
        </p:nvSpPr>
        <p:spPr>
          <a:xfrm>
            <a:off x="460381" y="558800"/>
            <a:ext cx="819151" cy="762000"/>
          </a:xfrm>
          <a:prstGeom prst="diagStrip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27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1900">
              <a:solidFill>
                <a:prstClr val="black"/>
              </a:solidFill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00231" y="615954"/>
            <a:ext cx="5670771" cy="677102"/>
          </a:xfrm>
          <a:prstGeom prst="rect">
            <a:avLst/>
          </a:prstGeom>
        </p:spPr>
        <p:txBody>
          <a:bodyPr wrap="none" lIns="121914" tIns="60957" rIns="121914" bIns="60957">
            <a:spAutoFit/>
          </a:bodyPr>
          <a:lstStyle/>
          <a:p>
            <a:pPr defTabSz="9127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1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DASAR HUKUM LHKPN</a:t>
            </a:r>
          </a:p>
        </p:txBody>
      </p:sp>
      <p:grpSp>
        <p:nvGrpSpPr>
          <p:cNvPr id="19" name="Group 7"/>
          <p:cNvGrpSpPr>
            <a:grpSpLocks/>
          </p:cNvGrpSpPr>
          <p:nvPr/>
        </p:nvGrpSpPr>
        <p:grpSpPr bwMode="auto">
          <a:xfrm>
            <a:off x="850434" y="1433513"/>
            <a:ext cx="1149351" cy="4948237"/>
            <a:chOff x="832217" y="815976"/>
            <a:chExt cx="1149350" cy="4802624"/>
          </a:xfrm>
        </p:grpSpPr>
        <p:sp>
          <p:nvSpPr>
            <p:cNvPr id="20" name="Freeform 89"/>
            <p:cNvSpPr>
              <a:spLocks/>
            </p:cNvSpPr>
            <p:nvPr/>
          </p:nvSpPr>
          <p:spPr bwMode="auto">
            <a:xfrm>
              <a:off x="1060817" y="815976"/>
              <a:ext cx="692150" cy="4802624"/>
            </a:xfrm>
            <a:custGeom>
              <a:avLst/>
              <a:gdLst>
                <a:gd name="T0" fmla="*/ 0 w 1748"/>
                <a:gd name="T1" fmla="*/ 2147483646 h 15225"/>
                <a:gd name="T2" fmla="*/ 2147483646 w 1748"/>
                <a:gd name="T3" fmla="*/ 0 h 15225"/>
                <a:gd name="T4" fmla="*/ 2147483646 w 1748"/>
                <a:gd name="T5" fmla="*/ 2147483646 h 15225"/>
                <a:gd name="T6" fmla="*/ 2147483646 w 1748"/>
                <a:gd name="T7" fmla="*/ 2147483646 h 15225"/>
                <a:gd name="T8" fmla="*/ 0 w 1748"/>
                <a:gd name="T9" fmla="*/ 2147483646 h 15225"/>
                <a:gd name="T10" fmla="*/ 0 w 1748"/>
                <a:gd name="T11" fmla="*/ 2147483646 h 152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48" h="15225">
                  <a:moveTo>
                    <a:pt x="0" y="260"/>
                  </a:moveTo>
                  <a:lnTo>
                    <a:pt x="874" y="0"/>
                  </a:lnTo>
                  <a:lnTo>
                    <a:pt x="1748" y="260"/>
                  </a:lnTo>
                  <a:lnTo>
                    <a:pt x="1748" y="15225"/>
                  </a:lnTo>
                  <a:lnTo>
                    <a:pt x="0" y="15225"/>
                  </a:lnTo>
                  <a:lnTo>
                    <a:pt x="0" y="260"/>
                  </a:lnTo>
                  <a:close/>
                </a:path>
              </a:pathLst>
            </a:custGeom>
            <a:solidFill>
              <a:srgbClr val="D2DA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768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AU" sz="190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  <p:grpSp>
          <p:nvGrpSpPr>
            <p:cNvPr id="21" name="Group 9"/>
            <p:cNvGrpSpPr>
              <a:grpSpLocks/>
            </p:cNvGrpSpPr>
            <p:nvPr/>
          </p:nvGrpSpPr>
          <p:grpSpPr bwMode="auto">
            <a:xfrm>
              <a:off x="832217" y="918421"/>
              <a:ext cx="1149350" cy="4528292"/>
              <a:chOff x="832217" y="918421"/>
              <a:chExt cx="1149350" cy="4528292"/>
            </a:xfrm>
          </p:grpSpPr>
          <p:sp>
            <p:nvSpPr>
              <p:cNvPr id="22" name="Freeform 104"/>
              <p:cNvSpPr>
                <a:spLocks/>
              </p:cNvSpPr>
              <p:nvPr/>
            </p:nvSpPr>
            <p:spPr bwMode="auto">
              <a:xfrm>
                <a:off x="832217" y="3402013"/>
                <a:ext cx="1149350" cy="939800"/>
              </a:xfrm>
              <a:custGeom>
                <a:avLst/>
                <a:gdLst>
                  <a:gd name="T0" fmla="*/ 0 w 2896"/>
                  <a:gd name="T1" fmla="*/ 2147483646 h 2365"/>
                  <a:gd name="T2" fmla="*/ 2147483646 w 2896"/>
                  <a:gd name="T3" fmla="*/ 2147483646 h 2365"/>
                  <a:gd name="T4" fmla="*/ 2147483646 w 2896"/>
                  <a:gd name="T5" fmla="*/ 2147483646 h 2365"/>
                  <a:gd name="T6" fmla="*/ 2147483646 w 2896"/>
                  <a:gd name="T7" fmla="*/ 0 h 2365"/>
                  <a:gd name="T8" fmla="*/ 2147483646 w 2896"/>
                  <a:gd name="T9" fmla="*/ 2147483646 h 2365"/>
                  <a:gd name="T10" fmla="*/ 0 w 2896"/>
                  <a:gd name="T11" fmla="*/ 0 h 2365"/>
                  <a:gd name="T12" fmla="*/ 0 w 2896"/>
                  <a:gd name="T13" fmla="*/ 2147483646 h 2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6" h="2365">
                    <a:moveTo>
                      <a:pt x="0" y="1935"/>
                    </a:moveTo>
                    <a:lnTo>
                      <a:pt x="1448" y="2365"/>
                    </a:lnTo>
                    <a:lnTo>
                      <a:pt x="2896" y="1935"/>
                    </a:lnTo>
                    <a:lnTo>
                      <a:pt x="2896" y="0"/>
                    </a:lnTo>
                    <a:lnTo>
                      <a:pt x="1448" y="430"/>
                    </a:lnTo>
                    <a:lnTo>
                      <a:pt x="0" y="0"/>
                    </a:lnTo>
                    <a:lnTo>
                      <a:pt x="0" y="1935"/>
                    </a:lnTo>
                    <a:close/>
                  </a:path>
                </a:pathLst>
              </a:custGeom>
              <a:solidFill>
                <a:srgbClr val="FE00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3" name="Freeform 75"/>
              <p:cNvSpPr>
                <a:spLocks/>
              </p:cNvSpPr>
              <p:nvPr/>
            </p:nvSpPr>
            <p:spPr bwMode="auto">
              <a:xfrm>
                <a:off x="832217" y="3235325"/>
                <a:ext cx="1149350" cy="338138"/>
              </a:xfrm>
              <a:custGeom>
                <a:avLst/>
                <a:gdLst>
                  <a:gd name="T0" fmla="*/ 2147483646 w 2896"/>
                  <a:gd name="T1" fmla="*/ 2147483646 h 850"/>
                  <a:gd name="T2" fmla="*/ 2147483646 w 2896"/>
                  <a:gd name="T3" fmla="*/ 0 h 850"/>
                  <a:gd name="T4" fmla="*/ 0 w 2896"/>
                  <a:gd name="T5" fmla="*/ 2147483646 h 850"/>
                  <a:gd name="T6" fmla="*/ 2147483646 w 2896"/>
                  <a:gd name="T7" fmla="*/ 2147483646 h 850"/>
                  <a:gd name="T8" fmla="*/ 2147483646 w 2896"/>
                  <a:gd name="T9" fmla="*/ 2147483646 h 8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6" h="850">
                    <a:moveTo>
                      <a:pt x="2896" y="420"/>
                    </a:moveTo>
                    <a:lnTo>
                      <a:pt x="1448" y="0"/>
                    </a:lnTo>
                    <a:lnTo>
                      <a:pt x="0" y="420"/>
                    </a:lnTo>
                    <a:lnTo>
                      <a:pt x="1448" y="850"/>
                    </a:lnTo>
                    <a:lnTo>
                      <a:pt x="2896" y="420"/>
                    </a:lnTo>
                    <a:close/>
                  </a:path>
                </a:pathLst>
              </a:custGeom>
              <a:solidFill>
                <a:srgbClr val="41B0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4" name="Freeform 74"/>
              <p:cNvSpPr>
                <a:spLocks/>
              </p:cNvSpPr>
              <p:nvPr/>
            </p:nvSpPr>
            <p:spPr bwMode="auto">
              <a:xfrm>
                <a:off x="832217" y="2130425"/>
                <a:ext cx="1149350" cy="338138"/>
              </a:xfrm>
              <a:custGeom>
                <a:avLst/>
                <a:gdLst>
                  <a:gd name="T0" fmla="*/ 2147483646 w 2896"/>
                  <a:gd name="T1" fmla="*/ 2147483646 h 850"/>
                  <a:gd name="T2" fmla="*/ 2147483646 w 2896"/>
                  <a:gd name="T3" fmla="*/ 0 h 850"/>
                  <a:gd name="T4" fmla="*/ 0 w 2896"/>
                  <a:gd name="T5" fmla="*/ 2147483646 h 850"/>
                  <a:gd name="T6" fmla="*/ 2147483646 w 2896"/>
                  <a:gd name="T7" fmla="*/ 2147483646 h 850"/>
                  <a:gd name="T8" fmla="*/ 2147483646 w 2896"/>
                  <a:gd name="T9" fmla="*/ 2147483646 h 8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6" h="850">
                    <a:moveTo>
                      <a:pt x="2896" y="421"/>
                    </a:moveTo>
                    <a:lnTo>
                      <a:pt x="1448" y="0"/>
                    </a:lnTo>
                    <a:lnTo>
                      <a:pt x="0" y="421"/>
                    </a:lnTo>
                    <a:lnTo>
                      <a:pt x="1448" y="850"/>
                    </a:lnTo>
                    <a:lnTo>
                      <a:pt x="2896" y="421"/>
                    </a:lnTo>
                    <a:close/>
                  </a:path>
                </a:pathLst>
              </a:custGeom>
              <a:solidFill>
                <a:srgbClr val="F9AB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5" name="Freeform 76"/>
              <p:cNvSpPr>
                <a:spLocks/>
              </p:cNvSpPr>
              <p:nvPr/>
            </p:nvSpPr>
            <p:spPr bwMode="auto">
              <a:xfrm>
                <a:off x="832217" y="4341813"/>
                <a:ext cx="1149350" cy="336550"/>
              </a:xfrm>
              <a:custGeom>
                <a:avLst/>
                <a:gdLst>
                  <a:gd name="T0" fmla="*/ 2147483646 w 2896"/>
                  <a:gd name="T1" fmla="*/ 2147483646 h 851"/>
                  <a:gd name="T2" fmla="*/ 2147483646 w 2896"/>
                  <a:gd name="T3" fmla="*/ 0 h 851"/>
                  <a:gd name="T4" fmla="*/ 0 w 2896"/>
                  <a:gd name="T5" fmla="*/ 2147483646 h 851"/>
                  <a:gd name="T6" fmla="*/ 2147483646 w 2896"/>
                  <a:gd name="T7" fmla="*/ 2147483646 h 851"/>
                  <a:gd name="T8" fmla="*/ 2147483646 w 2896"/>
                  <a:gd name="T9" fmla="*/ 2147483646 h 8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6" h="851">
                    <a:moveTo>
                      <a:pt x="2896" y="420"/>
                    </a:moveTo>
                    <a:lnTo>
                      <a:pt x="1448" y="0"/>
                    </a:lnTo>
                    <a:lnTo>
                      <a:pt x="0" y="420"/>
                    </a:lnTo>
                    <a:lnTo>
                      <a:pt x="1448" y="851"/>
                    </a:lnTo>
                    <a:lnTo>
                      <a:pt x="2896" y="420"/>
                    </a:lnTo>
                    <a:close/>
                  </a:path>
                </a:pathLst>
              </a:custGeom>
              <a:solidFill>
                <a:srgbClr val="4F6A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6" name="Freeform 78"/>
              <p:cNvSpPr>
                <a:spLocks/>
              </p:cNvSpPr>
              <p:nvPr/>
            </p:nvSpPr>
            <p:spPr bwMode="auto">
              <a:xfrm>
                <a:off x="832217" y="1025525"/>
                <a:ext cx="1149350" cy="336550"/>
              </a:xfrm>
              <a:custGeom>
                <a:avLst/>
                <a:gdLst>
                  <a:gd name="T0" fmla="*/ 2147483646 w 2896"/>
                  <a:gd name="T1" fmla="*/ 2147483646 h 850"/>
                  <a:gd name="T2" fmla="*/ 2147483646 w 2896"/>
                  <a:gd name="T3" fmla="*/ 0 h 850"/>
                  <a:gd name="T4" fmla="*/ 0 w 2896"/>
                  <a:gd name="T5" fmla="*/ 2147483646 h 850"/>
                  <a:gd name="T6" fmla="*/ 2147483646 w 2896"/>
                  <a:gd name="T7" fmla="*/ 2147483646 h 850"/>
                  <a:gd name="T8" fmla="*/ 2147483646 w 2896"/>
                  <a:gd name="T9" fmla="*/ 2147483646 h 8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96" h="850">
                    <a:moveTo>
                      <a:pt x="2896" y="421"/>
                    </a:moveTo>
                    <a:lnTo>
                      <a:pt x="1448" y="0"/>
                    </a:lnTo>
                    <a:lnTo>
                      <a:pt x="0" y="421"/>
                    </a:lnTo>
                    <a:lnTo>
                      <a:pt x="1448" y="850"/>
                    </a:lnTo>
                    <a:lnTo>
                      <a:pt x="2896" y="421"/>
                    </a:lnTo>
                    <a:close/>
                  </a:path>
                </a:pathLst>
              </a:custGeom>
              <a:solidFill>
                <a:srgbClr val="6EB8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7" name="Freeform 92"/>
              <p:cNvSpPr>
                <a:spLocks/>
              </p:cNvSpPr>
              <p:nvPr/>
            </p:nvSpPr>
            <p:spPr bwMode="auto">
              <a:xfrm>
                <a:off x="1060817" y="4238625"/>
                <a:ext cx="346075" cy="439738"/>
              </a:xfrm>
              <a:custGeom>
                <a:avLst/>
                <a:gdLst>
                  <a:gd name="T0" fmla="*/ 2147483646 w 874"/>
                  <a:gd name="T1" fmla="*/ 2147483646 h 1111"/>
                  <a:gd name="T2" fmla="*/ 0 w 874"/>
                  <a:gd name="T3" fmla="*/ 2147483646 h 1111"/>
                  <a:gd name="T4" fmla="*/ 0 w 874"/>
                  <a:gd name="T5" fmla="*/ 0 h 1111"/>
                  <a:gd name="T6" fmla="*/ 2147483646 w 874"/>
                  <a:gd name="T7" fmla="*/ 2147483646 h 1111"/>
                  <a:gd name="T8" fmla="*/ 2147483646 w 874"/>
                  <a:gd name="T9" fmla="*/ 2147483646 h 1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4" h="1111">
                    <a:moveTo>
                      <a:pt x="874" y="1111"/>
                    </a:moveTo>
                    <a:lnTo>
                      <a:pt x="0" y="851"/>
                    </a:lnTo>
                    <a:lnTo>
                      <a:pt x="0" y="0"/>
                    </a:lnTo>
                    <a:lnTo>
                      <a:pt x="874" y="260"/>
                    </a:lnTo>
                    <a:lnTo>
                      <a:pt x="874" y="1111"/>
                    </a:lnTo>
                    <a:close/>
                  </a:path>
                </a:pathLst>
              </a:custGeom>
              <a:solidFill>
                <a:srgbClr val="DF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29" name="Freeform 93"/>
              <p:cNvSpPr>
                <a:spLocks/>
              </p:cNvSpPr>
              <p:nvPr/>
            </p:nvSpPr>
            <p:spPr bwMode="auto">
              <a:xfrm>
                <a:off x="1060817" y="3132138"/>
                <a:ext cx="346075" cy="441325"/>
              </a:xfrm>
              <a:custGeom>
                <a:avLst/>
                <a:gdLst>
                  <a:gd name="T0" fmla="*/ 2147483646 w 874"/>
                  <a:gd name="T1" fmla="*/ 2147483646 h 1111"/>
                  <a:gd name="T2" fmla="*/ 0 w 874"/>
                  <a:gd name="T3" fmla="*/ 2147483646 h 1111"/>
                  <a:gd name="T4" fmla="*/ 0 w 874"/>
                  <a:gd name="T5" fmla="*/ 0 h 1111"/>
                  <a:gd name="T6" fmla="*/ 2147483646 w 874"/>
                  <a:gd name="T7" fmla="*/ 2147483646 h 1111"/>
                  <a:gd name="T8" fmla="*/ 2147483646 w 874"/>
                  <a:gd name="T9" fmla="*/ 2147483646 h 1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4" h="1111">
                    <a:moveTo>
                      <a:pt x="874" y="1111"/>
                    </a:moveTo>
                    <a:lnTo>
                      <a:pt x="0" y="852"/>
                    </a:lnTo>
                    <a:lnTo>
                      <a:pt x="0" y="0"/>
                    </a:lnTo>
                    <a:lnTo>
                      <a:pt x="874" y="261"/>
                    </a:lnTo>
                    <a:lnTo>
                      <a:pt x="874" y="1111"/>
                    </a:lnTo>
                    <a:close/>
                  </a:path>
                </a:pathLst>
              </a:custGeom>
              <a:solidFill>
                <a:srgbClr val="DF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0" name="Freeform 94"/>
              <p:cNvSpPr>
                <a:spLocks/>
              </p:cNvSpPr>
              <p:nvPr/>
            </p:nvSpPr>
            <p:spPr bwMode="auto">
              <a:xfrm>
                <a:off x="1060817" y="2027238"/>
                <a:ext cx="346075" cy="441325"/>
              </a:xfrm>
              <a:custGeom>
                <a:avLst/>
                <a:gdLst>
                  <a:gd name="T0" fmla="*/ 2147483646 w 874"/>
                  <a:gd name="T1" fmla="*/ 2147483646 h 1110"/>
                  <a:gd name="T2" fmla="*/ 0 w 874"/>
                  <a:gd name="T3" fmla="*/ 2147483646 h 1110"/>
                  <a:gd name="T4" fmla="*/ 0 w 874"/>
                  <a:gd name="T5" fmla="*/ 0 h 1110"/>
                  <a:gd name="T6" fmla="*/ 2147483646 w 874"/>
                  <a:gd name="T7" fmla="*/ 2147483646 h 1110"/>
                  <a:gd name="T8" fmla="*/ 2147483646 w 874"/>
                  <a:gd name="T9" fmla="*/ 2147483646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4" h="1110">
                    <a:moveTo>
                      <a:pt x="874" y="1110"/>
                    </a:moveTo>
                    <a:lnTo>
                      <a:pt x="0" y="851"/>
                    </a:lnTo>
                    <a:lnTo>
                      <a:pt x="0" y="0"/>
                    </a:lnTo>
                    <a:lnTo>
                      <a:pt x="874" y="260"/>
                    </a:lnTo>
                    <a:lnTo>
                      <a:pt x="874" y="1110"/>
                    </a:lnTo>
                    <a:close/>
                  </a:path>
                </a:pathLst>
              </a:custGeom>
              <a:solidFill>
                <a:srgbClr val="DF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1" name="Freeform 88"/>
              <p:cNvSpPr>
                <a:spLocks/>
              </p:cNvSpPr>
              <p:nvPr/>
            </p:nvSpPr>
            <p:spPr bwMode="auto">
              <a:xfrm>
                <a:off x="832217" y="1125538"/>
                <a:ext cx="228600" cy="134938"/>
              </a:xfrm>
              <a:custGeom>
                <a:avLst/>
                <a:gdLst>
                  <a:gd name="T0" fmla="*/ 2147483646 w 574"/>
                  <a:gd name="T1" fmla="*/ 2147483646 h 337"/>
                  <a:gd name="T2" fmla="*/ 0 w 574"/>
                  <a:gd name="T3" fmla="*/ 2147483646 h 337"/>
                  <a:gd name="T4" fmla="*/ 2147483646 w 574"/>
                  <a:gd name="T5" fmla="*/ 0 h 337"/>
                  <a:gd name="T6" fmla="*/ 2147483646 w 574"/>
                  <a:gd name="T7" fmla="*/ 2147483646 h 3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4" h="337">
                    <a:moveTo>
                      <a:pt x="574" y="337"/>
                    </a:moveTo>
                    <a:lnTo>
                      <a:pt x="0" y="167"/>
                    </a:lnTo>
                    <a:lnTo>
                      <a:pt x="574" y="0"/>
                    </a:lnTo>
                    <a:lnTo>
                      <a:pt x="574" y="337"/>
                    </a:lnTo>
                    <a:close/>
                  </a:path>
                </a:pathLst>
              </a:custGeom>
              <a:solidFill>
                <a:srgbClr val="348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5" name="Freeform 96"/>
              <p:cNvSpPr>
                <a:spLocks/>
              </p:cNvSpPr>
              <p:nvPr/>
            </p:nvSpPr>
            <p:spPr bwMode="auto">
              <a:xfrm>
                <a:off x="832217" y="1192213"/>
                <a:ext cx="1149350" cy="938213"/>
              </a:xfrm>
              <a:custGeom>
                <a:avLst/>
                <a:gdLst>
                  <a:gd name="T0" fmla="*/ 0 w 2896"/>
                  <a:gd name="T1" fmla="*/ 2147483646 h 2365"/>
                  <a:gd name="T2" fmla="*/ 2147483646 w 2896"/>
                  <a:gd name="T3" fmla="*/ 2147483646 h 2365"/>
                  <a:gd name="T4" fmla="*/ 2147483646 w 2896"/>
                  <a:gd name="T5" fmla="*/ 2147483646 h 2365"/>
                  <a:gd name="T6" fmla="*/ 2147483646 w 2896"/>
                  <a:gd name="T7" fmla="*/ 0 h 2365"/>
                  <a:gd name="T8" fmla="*/ 2147483646 w 2896"/>
                  <a:gd name="T9" fmla="*/ 2147483646 h 2365"/>
                  <a:gd name="T10" fmla="*/ 0 w 2896"/>
                  <a:gd name="T11" fmla="*/ 0 h 2365"/>
                  <a:gd name="T12" fmla="*/ 0 w 2896"/>
                  <a:gd name="T13" fmla="*/ 2147483646 h 2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6" h="2365">
                    <a:moveTo>
                      <a:pt x="0" y="1934"/>
                    </a:moveTo>
                    <a:lnTo>
                      <a:pt x="1448" y="2365"/>
                    </a:lnTo>
                    <a:lnTo>
                      <a:pt x="2896" y="1934"/>
                    </a:lnTo>
                    <a:lnTo>
                      <a:pt x="2896" y="0"/>
                    </a:lnTo>
                    <a:lnTo>
                      <a:pt x="1448" y="429"/>
                    </a:lnTo>
                    <a:lnTo>
                      <a:pt x="0" y="0"/>
                    </a:lnTo>
                    <a:lnTo>
                      <a:pt x="0" y="1934"/>
                    </a:lnTo>
                    <a:close/>
                  </a:path>
                </a:pathLst>
              </a:custGeom>
              <a:solidFill>
                <a:srgbClr val="4AB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6" name="Freeform 97"/>
              <p:cNvSpPr>
                <a:spLocks/>
              </p:cNvSpPr>
              <p:nvPr/>
            </p:nvSpPr>
            <p:spPr bwMode="auto">
              <a:xfrm>
                <a:off x="832217" y="1192213"/>
                <a:ext cx="574675" cy="938213"/>
              </a:xfrm>
              <a:custGeom>
                <a:avLst/>
                <a:gdLst>
                  <a:gd name="T0" fmla="*/ 2147483646 w 1448"/>
                  <a:gd name="T1" fmla="*/ 2147483646 h 2365"/>
                  <a:gd name="T2" fmla="*/ 2147483646 w 1448"/>
                  <a:gd name="T3" fmla="*/ 2147483646 h 2365"/>
                  <a:gd name="T4" fmla="*/ 2147483646 w 1448"/>
                  <a:gd name="T5" fmla="*/ 2147483646 h 2365"/>
                  <a:gd name="T6" fmla="*/ 0 w 1448"/>
                  <a:gd name="T7" fmla="*/ 2147483646 h 2365"/>
                  <a:gd name="T8" fmla="*/ 0 w 1448"/>
                  <a:gd name="T9" fmla="*/ 0 h 2365"/>
                  <a:gd name="T10" fmla="*/ 2147483646 w 1448"/>
                  <a:gd name="T11" fmla="*/ 2147483646 h 2365"/>
                  <a:gd name="T12" fmla="*/ 2147483646 w 1448"/>
                  <a:gd name="T13" fmla="*/ 2147483646 h 2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8" h="2365">
                    <a:moveTo>
                      <a:pt x="1448" y="2365"/>
                    </a:moveTo>
                    <a:lnTo>
                      <a:pt x="1448" y="2365"/>
                    </a:lnTo>
                    <a:lnTo>
                      <a:pt x="574" y="2105"/>
                    </a:lnTo>
                    <a:lnTo>
                      <a:pt x="0" y="1934"/>
                    </a:lnTo>
                    <a:lnTo>
                      <a:pt x="0" y="0"/>
                    </a:lnTo>
                    <a:lnTo>
                      <a:pt x="1448" y="429"/>
                    </a:lnTo>
                    <a:lnTo>
                      <a:pt x="1448" y="2365"/>
                    </a:lnTo>
                    <a:close/>
                  </a:path>
                </a:pathLst>
              </a:custGeom>
              <a:solidFill>
                <a:srgbClr val="8CE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7" name="Freeform 87"/>
              <p:cNvSpPr>
                <a:spLocks/>
              </p:cNvSpPr>
              <p:nvPr/>
            </p:nvSpPr>
            <p:spPr bwMode="auto">
              <a:xfrm>
                <a:off x="1752967" y="1125538"/>
                <a:ext cx="228600" cy="134938"/>
              </a:xfrm>
              <a:custGeom>
                <a:avLst/>
                <a:gdLst>
                  <a:gd name="T0" fmla="*/ 0 w 574"/>
                  <a:gd name="T1" fmla="*/ 2147483646 h 337"/>
                  <a:gd name="T2" fmla="*/ 0 w 574"/>
                  <a:gd name="T3" fmla="*/ 0 h 337"/>
                  <a:gd name="T4" fmla="*/ 2147483646 w 574"/>
                  <a:gd name="T5" fmla="*/ 2147483646 h 337"/>
                  <a:gd name="T6" fmla="*/ 0 w 574"/>
                  <a:gd name="T7" fmla="*/ 2147483646 h 3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4" h="337">
                    <a:moveTo>
                      <a:pt x="0" y="337"/>
                    </a:moveTo>
                    <a:lnTo>
                      <a:pt x="0" y="0"/>
                    </a:lnTo>
                    <a:lnTo>
                      <a:pt x="574" y="167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348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8" name="Freeform 79"/>
              <p:cNvSpPr>
                <a:spLocks/>
              </p:cNvSpPr>
              <p:nvPr/>
            </p:nvSpPr>
            <p:spPr bwMode="auto">
              <a:xfrm>
                <a:off x="1752967" y="2232025"/>
                <a:ext cx="228600" cy="133350"/>
              </a:xfrm>
              <a:custGeom>
                <a:avLst/>
                <a:gdLst>
                  <a:gd name="T0" fmla="*/ 0 w 574"/>
                  <a:gd name="T1" fmla="*/ 2147483646 h 337"/>
                  <a:gd name="T2" fmla="*/ 0 w 574"/>
                  <a:gd name="T3" fmla="*/ 0 h 337"/>
                  <a:gd name="T4" fmla="*/ 2147483646 w 574"/>
                  <a:gd name="T5" fmla="*/ 2147483646 h 337"/>
                  <a:gd name="T6" fmla="*/ 0 w 574"/>
                  <a:gd name="T7" fmla="*/ 2147483646 h 3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4" h="337">
                    <a:moveTo>
                      <a:pt x="0" y="337"/>
                    </a:moveTo>
                    <a:lnTo>
                      <a:pt x="0" y="0"/>
                    </a:lnTo>
                    <a:lnTo>
                      <a:pt x="574" y="167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8E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39" name="Freeform 80"/>
              <p:cNvSpPr>
                <a:spLocks/>
              </p:cNvSpPr>
              <p:nvPr/>
            </p:nvSpPr>
            <p:spPr bwMode="auto">
              <a:xfrm>
                <a:off x="832217" y="2232025"/>
                <a:ext cx="228600" cy="133350"/>
              </a:xfrm>
              <a:custGeom>
                <a:avLst/>
                <a:gdLst>
                  <a:gd name="T0" fmla="*/ 2147483646 w 574"/>
                  <a:gd name="T1" fmla="*/ 2147483646 h 337"/>
                  <a:gd name="T2" fmla="*/ 0 w 574"/>
                  <a:gd name="T3" fmla="*/ 2147483646 h 337"/>
                  <a:gd name="T4" fmla="*/ 2147483646 w 574"/>
                  <a:gd name="T5" fmla="*/ 0 h 337"/>
                  <a:gd name="T6" fmla="*/ 2147483646 w 574"/>
                  <a:gd name="T7" fmla="*/ 2147483646 h 3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4" h="337">
                    <a:moveTo>
                      <a:pt x="574" y="337"/>
                    </a:moveTo>
                    <a:lnTo>
                      <a:pt x="0" y="167"/>
                    </a:lnTo>
                    <a:lnTo>
                      <a:pt x="574" y="0"/>
                    </a:lnTo>
                    <a:lnTo>
                      <a:pt x="574" y="337"/>
                    </a:lnTo>
                    <a:close/>
                  </a:path>
                </a:pathLst>
              </a:custGeom>
              <a:solidFill>
                <a:srgbClr val="8E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0" name="Freeform 100"/>
              <p:cNvSpPr>
                <a:spLocks/>
              </p:cNvSpPr>
              <p:nvPr/>
            </p:nvSpPr>
            <p:spPr bwMode="auto">
              <a:xfrm>
                <a:off x="832217" y="2297113"/>
                <a:ext cx="1149350" cy="938213"/>
              </a:xfrm>
              <a:custGeom>
                <a:avLst/>
                <a:gdLst>
                  <a:gd name="T0" fmla="*/ 0 w 2896"/>
                  <a:gd name="T1" fmla="*/ 2147483646 h 2364"/>
                  <a:gd name="T2" fmla="*/ 2147483646 w 2896"/>
                  <a:gd name="T3" fmla="*/ 2147483646 h 2364"/>
                  <a:gd name="T4" fmla="*/ 2147483646 w 2896"/>
                  <a:gd name="T5" fmla="*/ 2147483646 h 2364"/>
                  <a:gd name="T6" fmla="*/ 2147483646 w 2896"/>
                  <a:gd name="T7" fmla="*/ 0 h 2364"/>
                  <a:gd name="T8" fmla="*/ 2147483646 w 2896"/>
                  <a:gd name="T9" fmla="*/ 2147483646 h 2364"/>
                  <a:gd name="T10" fmla="*/ 0 w 2896"/>
                  <a:gd name="T11" fmla="*/ 0 h 2364"/>
                  <a:gd name="T12" fmla="*/ 0 w 2896"/>
                  <a:gd name="T13" fmla="*/ 2147483646 h 2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6" h="2364">
                    <a:moveTo>
                      <a:pt x="0" y="1934"/>
                    </a:moveTo>
                    <a:lnTo>
                      <a:pt x="1448" y="2364"/>
                    </a:lnTo>
                    <a:lnTo>
                      <a:pt x="2896" y="1934"/>
                    </a:lnTo>
                    <a:lnTo>
                      <a:pt x="2896" y="0"/>
                    </a:lnTo>
                    <a:lnTo>
                      <a:pt x="1448" y="429"/>
                    </a:lnTo>
                    <a:lnTo>
                      <a:pt x="0" y="0"/>
                    </a:lnTo>
                    <a:lnTo>
                      <a:pt x="0" y="1934"/>
                    </a:lnTo>
                    <a:close/>
                  </a:path>
                </a:pathLst>
              </a:custGeom>
              <a:solidFill>
                <a:srgbClr val="E6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1" name="Freeform 101"/>
              <p:cNvSpPr>
                <a:spLocks/>
              </p:cNvSpPr>
              <p:nvPr/>
            </p:nvSpPr>
            <p:spPr bwMode="auto">
              <a:xfrm>
                <a:off x="832217" y="2297113"/>
                <a:ext cx="574675" cy="938213"/>
              </a:xfrm>
              <a:custGeom>
                <a:avLst/>
                <a:gdLst>
                  <a:gd name="T0" fmla="*/ 2147483646 w 1448"/>
                  <a:gd name="T1" fmla="*/ 2147483646 h 2364"/>
                  <a:gd name="T2" fmla="*/ 2147483646 w 1448"/>
                  <a:gd name="T3" fmla="*/ 2147483646 h 2364"/>
                  <a:gd name="T4" fmla="*/ 0 w 1448"/>
                  <a:gd name="T5" fmla="*/ 2147483646 h 2364"/>
                  <a:gd name="T6" fmla="*/ 0 w 1448"/>
                  <a:gd name="T7" fmla="*/ 0 h 2364"/>
                  <a:gd name="T8" fmla="*/ 2147483646 w 1448"/>
                  <a:gd name="T9" fmla="*/ 2147483646 h 2364"/>
                  <a:gd name="T10" fmla="*/ 2147483646 w 1448"/>
                  <a:gd name="T11" fmla="*/ 2147483646 h 236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48" h="2364">
                    <a:moveTo>
                      <a:pt x="1448" y="2364"/>
                    </a:moveTo>
                    <a:lnTo>
                      <a:pt x="1448" y="2364"/>
                    </a:lnTo>
                    <a:lnTo>
                      <a:pt x="0" y="1934"/>
                    </a:lnTo>
                    <a:lnTo>
                      <a:pt x="0" y="0"/>
                    </a:lnTo>
                    <a:lnTo>
                      <a:pt x="1448" y="429"/>
                    </a:lnTo>
                    <a:lnTo>
                      <a:pt x="1448" y="2364"/>
                    </a:lnTo>
                    <a:close/>
                  </a:path>
                </a:pathLst>
              </a:custGeom>
              <a:solidFill>
                <a:srgbClr val="FFB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2" name="Freeform 81"/>
              <p:cNvSpPr>
                <a:spLocks/>
              </p:cNvSpPr>
              <p:nvPr/>
            </p:nvSpPr>
            <p:spPr bwMode="auto">
              <a:xfrm>
                <a:off x="1752967" y="3336925"/>
                <a:ext cx="228600" cy="133350"/>
              </a:xfrm>
              <a:custGeom>
                <a:avLst/>
                <a:gdLst>
                  <a:gd name="T0" fmla="*/ 0 w 574"/>
                  <a:gd name="T1" fmla="*/ 2147483646 h 337"/>
                  <a:gd name="T2" fmla="*/ 0 w 574"/>
                  <a:gd name="T3" fmla="*/ 0 h 337"/>
                  <a:gd name="T4" fmla="*/ 2147483646 w 574"/>
                  <a:gd name="T5" fmla="*/ 2147483646 h 337"/>
                  <a:gd name="T6" fmla="*/ 0 w 574"/>
                  <a:gd name="T7" fmla="*/ 2147483646 h 3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4" h="337">
                    <a:moveTo>
                      <a:pt x="0" y="337"/>
                    </a:moveTo>
                    <a:lnTo>
                      <a:pt x="0" y="0"/>
                    </a:lnTo>
                    <a:lnTo>
                      <a:pt x="574" y="166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9E3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3" name="Freeform 82"/>
              <p:cNvSpPr>
                <a:spLocks/>
              </p:cNvSpPr>
              <p:nvPr/>
            </p:nvSpPr>
            <p:spPr bwMode="auto">
              <a:xfrm>
                <a:off x="832217" y="3336925"/>
                <a:ext cx="228600" cy="133350"/>
              </a:xfrm>
              <a:custGeom>
                <a:avLst/>
                <a:gdLst>
                  <a:gd name="T0" fmla="*/ 2147483646 w 574"/>
                  <a:gd name="T1" fmla="*/ 2147483646 h 337"/>
                  <a:gd name="T2" fmla="*/ 0 w 574"/>
                  <a:gd name="T3" fmla="*/ 2147483646 h 337"/>
                  <a:gd name="T4" fmla="*/ 2147483646 w 574"/>
                  <a:gd name="T5" fmla="*/ 0 h 337"/>
                  <a:gd name="T6" fmla="*/ 2147483646 w 574"/>
                  <a:gd name="T7" fmla="*/ 2147483646 h 3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4" h="337">
                    <a:moveTo>
                      <a:pt x="574" y="337"/>
                    </a:moveTo>
                    <a:lnTo>
                      <a:pt x="0" y="166"/>
                    </a:lnTo>
                    <a:lnTo>
                      <a:pt x="574" y="0"/>
                    </a:lnTo>
                    <a:lnTo>
                      <a:pt x="574" y="337"/>
                    </a:lnTo>
                    <a:close/>
                  </a:path>
                </a:pathLst>
              </a:custGeom>
              <a:solidFill>
                <a:srgbClr val="9E32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4" name="Freeform 105"/>
              <p:cNvSpPr>
                <a:spLocks/>
              </p:cNvSpPr>
              <p:nvPr/>
            </p:nvSpPr>
            <p:spPr bwMode="auto">
              <a:xfrm>
                <a:off x="832217" y="3402013"/>
                <a:ext cx="574675" cy="939800"/>
              </a:xfrm>
              <a:custGeom>
                <a:avLst/>
                <a:gdLst>
                  <a:gd name="T0" fmla="*/ 2147483646 w 1448"/>
                  <a:gd name="T1" fmla="*/ 2147483646 h 2365"/>
                  <a:gd name="T2" fmla="*/ 2147483646 w 1448"/>
                  <a:gd name="T3" fmla="*/ 2147483646 h 2365"/>
                  <a:gd name="T4" fmla="*/ 2147483646 w 1448"/>
                  <a:gd name="T5" fmla="*/ 2147483646 h 2365"/>
                  <a:gd name="T6" fmla="*/ 0 w 1448"/>
                  <a:gd name="T7" fmla="*/ 2147483646 h 2365"/>
                  <a:gd name="T8" fmla="*/ 0 w 1448"/>
                  <a:gd name="T9" fmla="*/ 0 h 2365"/>
                  <a:gd name="T10" fmla="*/ 2147483646 w 1448"/>
                  <a:gd name="T11" fmla="*/ 2147483646 h 2365"/>
                  <a:gd name="T12" fmla="*/ 2147483646 w 1448"/>
                  <a:gd name="T13" fmla="*/ 2147483646 h 23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8" h="2365">
                    <a:moveTo>
                      <a:pt x="1448" y="2365"/>
                    </a:moveTo>
                    <a:lnTo>
                      <a:pt x="1448" y="2365"/>
                    </a:lnTo>
                    <a:lnTo>
                      <a:pt x="574" y="2105"/>
                    </a:lnTo>
                    <a:lnTo>
                      <a:pt x="0" y="1935"/>
                    </a:lnTo>
                    <a:lnTo>
                      <a:pt x="0" y="0"/>
                    </a:lnTo>
                    <a:lnTo>
                      <a:pt x="1448" y="430"/>
                    </a:lnTo>
                    <a:lnTo>
                      <a:pt x="1448" y="2365"/>
                    </a:lnTo>
                    <a:close/>
                  </a:path>
                </a:pathLst>
              </a:custGeom>
              <a:solidFill>
                <a:srgbClr val="FF5A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5" name="Freeform 83"/>
              <p:cNvSpPr>
                <a:spLocks/>
              </p:cNvSpPr>
              <p:nvPr/>
            </p:nvSpPr>
            <p:spPr bwMode="auto">
              <a:xfrm>
                <a:off x="1752967" y="4441825"/>
                <a:ext cx="228600" cy="134938"/>
              </a:xfrm>
              <a:custGeom>
                <a:avLst/>
                <a:gdLst>
                  <a:gd name="T0" fmla="*/ 0 w 574"/>
                  <a:gd name="T1" fmla="*/ 2147483646 h 337"/>
                  <a:gd name="T2" fmla="*/ 0 w 574"/>
                  <a:gd name="T3" fmla="*/ 0 h 337"/>
                  <a:gd name="T4" fmla="*/ 2147483646 w 574"/>
                  <a:gd name="T5" fmla="*/ 2147483646 h 337"/>
                  <a:gd name="T6" fmla="*/ 0 w 574"/>
                  <a:gd name="T7" fmla="*/ 2147483646 h 3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4" h="337">
                    <a:moveTo>
                      <a:pt x="0" y="337"/>
                    </a:moveTo>
                    <a:lnTo>
                      <a:pt x="0" y="0"/>
                    </a:lnTo>
                    <a:lnTo>
                      <a:pt x="574" y="166"/>
                    </a:lnTo>
                    <a:lnTo>
                      <a:pt x="0" y="337"/>
                    </a:lnTo>
                    <a:close/>
                  </a:path>
                </a:pathLst>
              </a:custGeom>
              <a:solidFill>
                <a:srgbClr val="003C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6" name="Freeform 84"/>
              <p:cNvSpPr>
                <a:spLocks/>
              </p:cNvSpPr>
              <p:nvPr/>
            </p:nvSpPr>
            <p:spPr bwMode="auto">
              <a:xfrm>
                <a:off x="832217" y="4441825"/>
                <a:ext cx="228600" cy="134938"/>
              </a:xfrm>
              <a:custGeom>
                <a:avLst/>
                <a:gdLst>
                  <a:gd name="T0" fmla="*/ 2147483646 w 574"/>
                  <a:gd name="T1" fmla="*/ 2147483646 h 337"/>
                  <a:gd name="T2" fmla="*/ 0 w 574"/>
                  <a:gd name="T3" fmla="*/ 2147483646 h 337"/>
                  <a:gd name="T4" fmla="*/ 2147483646 w 574"/>
                  <a:gd name="T5" fmla="*/ 0 h 337"/>
                  <a:gd name="T6" fmla="*/ 2147483646 w 574"/>
                  <a:gd name="T7" fmla="*/ 2147483646 h 33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4" h="337">
                    <a:moveTo>
                      <a:pt x="574" y="337"/>
                    </a:moveTo>
                    <a:lnTo>
                      <a:pt x="0" y="166"/>
                    </a:lnTo>
                    <a:lnTo>
                      <a:pt x="574" y="0"/>
                    </a:lnTo>
                    <a:lnTo>
                      <a:pt x="574" y="337"/>
                    </a:lnTo>
                    <a:close/>
                  </a:path>
                </a:pathLst>
              </a:custGeom>
              <a:solidFill>
                <a:srgbClr val="003C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7" name="Freeform 108"/>
              <p:cNvSpPr>
                <a:spLocks/>
              </p:cNvSpPr>
              <p:nvPr/>
            </p:nvSpPr>
            <p:spPr bwMode="auto">
              <a:xfrm>
                <a:off x="832217" y="4508500"/>
                <a:ext cx="1149350" cy="938213"/>
              </a:xfrm>
              <a:custGeom>
                <a:avLst/>
                <a:gdLst>
                  <a:gd name="T0" fmla="*/ 0 w 2896"/>
                  <a:gd name="T1" fmla="*/ 2147483646 h 2364"/>
                  <a:gd name="T2" fmla="*/ 2147483646 w 2896"/>
                  <a:gd name="T3" fmla="*/ 2147483646 h 2364"/>
                  <a:gd name="T4" fmla="*/ 2147483646 w 2896"/>
                  <a:gd name="T5" fmla="*/ 2147483646 h 2364"/>
                  <a:gd name="T6" fmla="*/ 2147483646 w 2896"/>
                  <a:gd name="T7" fmla="*/ 0 h 2364"/>
                  <a:gd name="T8" fmla="*/ 2147483646 w 2896"/>
                  <a:gd name="T9" fmla="*/ 2147483646 h 2364"/>
                  <a:gd name="T10" fmla="*/ 0 w 2896"/>
                  <a:gd name="T11" fmla="*/ 0 h 2364"/>
                  <a:gd name="T12" fmla="*/ 0 w 2896"/>
                  <a:gd name="T13" fmla="*/ 2147483646 h 2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896" h="2364">
                    <a:moveTo>
                      <a:pt x="0" y="1935"/>
                    </a:moveTo>
                    <a:lnTo>
                      <a:pt x="1448" y="2364"/>
                    </a:lnTo>
                    <a:lnTo>
                      <a:pt x="2896" y="1935"/>
                    </a:lnTo>
                    <a:lnTo>
                      <a:pt x="2896" y="0"/>
                    </a:lnTo>
                    <a:lnTo>
                      <a:pt x="1448" y="431"/>
                    </a:lnTo>
                    <a:lnTo>
                      <a:pt x="0" y="0"/>
                    </a:lnTo>
                    <a:lnTo>
                      <a:pt x="0" y="1935"/>
                    </a:lnTo>
                    <a:close/>
                  </a:path>
                </a:pathLst>
              </a:custGeom>
              <a:solidFill>
                <a:srgbClr val="006E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8" name="Freeform 109"/>
              <p:cNvSpPr>
                <a:spLocks/>
              </p:cNvSpPr>
              <p:nvPr/>
            </p:nvSpPr>
            <p:spPr bwMode="auto">
              <a:xfrm>
                <a:off x="832217" y="4508500"/>
                <a:ext cx="574675" cy="938213"/>
              </a:xfrm>
              <a:custGeom>
                <a:avLst/>
                <a:gdLst>
                  <a:gd name="T0" fmla="*/ 2147483646 w 1448"/>
                  <a:gd name="T1" fmla="*/ 2147483646 h 2364"/>
                  <a:gd name="T2" fmla="*/ 2147483646 w 1448"/>
                  <a:gd name="T3" fmla="*/ 2147483646 h 2364"/>
                  <a:gd name="T4" fmla="*/ 2147483646 w 1448"/>
                  <a:gd name="T5" fmla="*/ 2147483646 h 2364"/>
                  <a:gd name="T6" fmla="*/ 0 w 1448"/>
                  <a:gd name="T7" fmla="*/ 2147483646 h 2364"/>
                  <a:gd name="T8" fmla="*/ 0 w 1448"/>
                  <a:gd name="T9" fmla="*/ 0 h 2364"/>
                  <a:gd name="T10" fmla="*/ 2147483646 w 1448"/>
                  <a:gd name="T11" fmla="*/ 2147483646 h 2364"/>
                  <a:gd name="T12" fmla="*/ 2147483646 w 1448"/>
                  <a:gd name="T13" fmla="*/ 2147483646 h 23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448" h="2364">
                    <a:moveTo>
                      <a:pt x="1448" y="2364"/>
                    </a:moveTo>
                    <a:lnTo>
                      <a:pt x="1448" y="2364"/>
                    </a:lnTo>
                    <a:lnTo>
                      <a:pt x="574" y="2105"/>
                    </a:lnTo>
                    <a:lnTo>
                      <a:pt x="0" y="1935"/>
                    </a:lnTo>
                    <a:lnTo>
                      <a:pt x="0" y="0"/>
                    </a:lnTo>
                    <a:lnTo>
                      <a:pt x="1448" y="431"/>
                    </a:lnTo>
                    <a:lnTo>
                      <a:pt x="1448" y="2364"/>
                    </a:lnTo>
                    <a:close/>
                  </a:path>
                </a:pathLst>
              </a:custGeom>
              <a:solidFill>
                <a:srgbClr val="007A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49" name="Freeform 94"/>
              <p:cNvSpPr>
                <a:spLocks/>
              </p:cNvSpPr>
              <p:nvPr/>
            </p:nvSpPr>
            <p:spPr bwMode="auto">
              <a:xfrm>
                <a:off x="1060816" y="918421"/>
                <a:ext cx="346075" cy="441325"/>
              </a:xfrm>
              <a:custGeom>
                <a:avLst/>
                <a:gdLst>
                  <a:gd name="T0" fmla="*/ 2147483646 w 874"/>
                  <a:gd name="T1" fmla="*/ 2147483646 h 1110"/>
                  <a:gd name="T2" fmla="*/ 0 w 874"/>
                  <a:gd name="T3" fmla="*/ 2147483646 h 1110"/>
                  <a:gd name="T4" fmla="*/ 0 w 874"/>
                  <a:gd name="T5" fmla="*/ 0 h 1110"/>
                  <a:gd name="T6" fmla="*/ 2147483646 w 874"/>
                  <a:gd name="T7" fmla="*/ 2147483646 h 1110"/>
                  <a:gd name="T8" fmla="*/ 2147483646 w 874"/>
                  <a:gd name="T9" fmla="*/ 2147483646 h 1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4" h="1110">
                    <a:moveTo>
                      <a:pt x="874" y="1110"/>
                    </a:moveTo>
                    <a:lnTo>
                      <a:pt x="0" y="851"/>
                    </a:lnTo>
                    <a:lnTo>
                      <a:pt x="0" y="0"/>
                    </a:lnTo>
                    <a:lnTo>
                      <a:pt x="874" y="260"/>
                    </a:lnTo>
                    <a:lnTo>
                      <a:pt x="874" y="1110"/>
                    </a:lnTo>
                    <a:close/>
                  </a:path>
                </a:pathLst>
              </a:custGeom>
              <a:solidFill>
                <a:srgbClr val="DFE6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68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AU" sz="1900">
                  <a:solidFill>
                    <a:prstClr val="black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2053119" y="1637597"/>
            <a:ext cx="9007820" cy="4469286"/>
            <a:chOff x="2053114" y="1637595"/>
            <a:chExt cx="9007819" cy="4469285"/>
          </a:xfrm>
        </p:grpSpPr>
        <p:sp>
          <p:nvSpPr>
            <p:cNvPr id="51" name="Rectangle 50"/>
            <p:cNvSpPr/>
            <p:nvPr/>
          </p:nvSpPr>
          <p:spPr bwMode="auto">
            <a:xfrm>
              <a:off x="2053114" y="1895475"/>
              <a:ext cx="87312" cy="763588"/>
            </a:xfrm>
            <a:prstGeom prst="rect">
              <a:avLst/>
            </a:prstGeom>
            <a:solidFill>
              <a:srgbClr val="4AB6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41">
                <a:defRPr/>
              </a:pPr>
              <a:endParaRPr lang="en-US" sz="1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 bwMode="auto">
            <a:xfrm>
              <a:off x="2385827" y="1637595"/>
              <a:ext cx="8675106" cy="1261884"/>
            </a:xfrm>
            <a:prstGeom prst="rect">
              <a:avLst/>
            </a:prstGeom>
            <a:noFill/>
          </p:spPr>
          <p:txBody>
            <a:bodyPr wrap="square" lIns="0" anchor="ctr">
              <a:spAutoFit/>
            </a:bodyPr>
            <a:lstStyle/>
            <a:p>
              <a:pPr defTabSz="914354">
                <a:defRPr/>
              </a:pPr>
              <a:r>
                <a:rPr lang="id-ID" sz="19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UU No. 28 Tahun 1999 tentang Penyelenggara</a:t>
              </a:r>
              <a:r>
                <a:rPr lang="en-AU" sz="19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id-ID" sz="19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Negara yang Bersih dan Bebas dari KKN</a:t>
              </a:r>
              <a:r>
                <a:rPr lang="en-US" sz="1900" b="1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;</a:t>
              </a:r>
            </a:p>
            <a:p>
              <a:pPr defTabSz="914354">
                <a:defRPr/>
              </a:pPr>
              <a:r>
                <a:rPr lang="id-ID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UU No. 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19</a:t>
              </a:r>
              <a:r>
                <a:rPr lang="id-ID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Tahun 2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019</a:t>
              </a:r>
              <a:r>
                <a:rPr lang="id-ID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tentang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Perubahan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atas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UU No. 30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Tahun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2022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tentang</a:t>
              </a:r>
              <a:r>
                <a:rPr lang="id-ID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Komisi Pemberantasan Tindak Pidana Korupsi</a:t>
              </a:r>
              <a:r>
                <a:rPr lang="en-US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;</a:t>
              </a:r>
              <a:endParaRPr lang="id-ID" alt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2053114" y="3005138"/>
              <a:ext cx="87313" cy="763587"/>
            </a:xfrm>
            <a:prstGeom prst="rect">
              <a:avLst/>
            </a:prstGeom>
            <a:solidFill>
              <a:srgbClr val="E6A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41">
                <a:defRPr/>
              </a:pPr>
              <a:endParaRPr lang="en-US" sz="1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>
              <a:off x="2385913" y="3069395"/>
              <a:ext cx="8675020" cy="640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defTabSz="1625478">
                <a:buClr>
                  <a:srgbClr val="000000"/>
                </a:buClr>
                <a:buNone/>
                <a:defRPr/>
              </a:pP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Peraturan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Pemerintah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Republik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Indonesia (PP)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Nomor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94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Tahun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2021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tentang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Disiplin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Pegawai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Negeri</a:t>
              </a:r>
              <a:r>
                <a:rPr 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Sipil</a:t>
              </a:r>
              <a:r>
                <a:rPr lang="en-US" sz="1900" b="1" kern="0" dirty="0">
                  <a:solidFill>
                    <a:prstClr val="black"/>
                  </a:solidFill>
                  <a:latin typeface="Aparajita"/>
                  <a:cs typeface="Arial"/>
                  <a:sym typeface="Arial"/>
                </a:rPr>
                <a:t>;</a:t>
              </a: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2053114" y="4114800"/>
              <a:ext cx="79375" cy="763588"/>
            </a:xfrm>
            <a:prstGeom prst="rect">
              <a:avLst/>
            </a:prstGeom>
            <a:solidFill>
              <a:srgbClr val="FE0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41">
                <a:defRPr/>
              </a:pPr>
              <a:endParaRPr lang="en-US" sz="1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6" name="TextBox 42"/>
            <p:cNvSpPr txBox="1">
              <a:spLocks noChangeArrowheads="1"/>
            </p:cNvSpPr>
            <p:nvPr/>
          </p:nvSpPr>
          <p:spPr bwMode="auto">
            <a:xfrm>
              <a:off x="2394981" y="4026929"/>
              <a:ext cx="8474994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5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Peraturan</a:t>
              </a:r>
              <a:r>
                <a:rPr lang="en-US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KPK No. 2 </a:t>
              </a:r>
              <a:r>
                <a:rPr lang="en-US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Tahun</a:t>
              </a:r>
              <a:r>
                <a:rPr lang="en-US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2020 </a:t>
              </a:r>
              <a:r>
                <a:rPr lang="id-ID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tentang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Perubahan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atas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Peraturan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KPK No. 7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Tahun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2016 </a:t>
              </a:r>
              <a:r>
                <a:rPr lang="en-AU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tentang</a:t>
              </a:r>
              <a:r>
                <a:rPr lang="en-AU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id-ID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Tata Cara Pendaftaran, Pengumuman dan Pemeriksaan </a:t>
              </a:r>
              <a:r>
                <a:rPr lang="en-US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Harta</a:t>
              </a:r>
              <a:r>
                <a:rPr lang="en-US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en-US" sz="19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Kekayaan</a:t>
              </a:r>
              <a:r>
                <a:rPr lang="en-US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PN;</a:t>
              </a:r>
              <a:endParaRPr lang="id-ID" alt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2053114" y="5224463"/>
              <a:ext cx="82550" cy="762000"/>
            </a:xfrm>
            <a:prstGeom prst="rect">
              <a:avLst/>
            </a:prstGeom>
            <a:solidFill>
              <a:srgbClr val="006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241">
                <a:defRPr/>
              </a:pPr>
              <a:endParaRPr lang="en-US" sz="19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45"/>
            <p:cNvSpPr txBox="1">
              <a:spLocks noChangeArrowheads="1"/>
            </p:cNvSpPr>
            <p:nvPr/>
          </p:nvSpPr>
          <p:spPr bwMode="auto">
            <a:xfrm>
              <a:off x="2406561" y="5137384"/>
              <a:ext cx="7488141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91435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v-SE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SE KPK Tahun 2018 tentang Panduan Pengelolaan LHKPN;</a:t>
              </a:r>
            </a:p>
            <a:p>
              <a:pPr defTabSz="914354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sv-SE" altLang="en-US" sz="19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Regulasi LHKPN Internal Instansi (Peraturan Direksi, SE Menteri)</a:t>
              </a:r>
              <a:endParaRPr lang="en-ID" alt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584198FB-1B32-4027-AF9E-FEFF14BD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334" y="269860"/>
            <a:ext cx="1568531" cy="577880"/>
          </a:xfrm>
          <a:prstGeom prst="rect">
            <a:avLst/>
          </a:prstGeom>
        </p:spPr>
      </p:pic>
      <p:sp>
        <p:nvSpPr>
          <p:cNvPr id="60" name="Diagonal Stripe 59"/>
          <p:cNvSpPr/>
          <p:nvPr/>
        </p:nvSpPr>
        <p:spPr>
          <a:xfrm>
            <a:off x="981081" y="558800"/>
            <a:ext cx="819151" cy="762000"/>
          </a:xfrm>
          <a:prstGeom prst="diagStrip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anchor="ctr"/>
          <a:lstStyle/>
          <a:p>
            <a:pPr algn="ctr" defTabSz="91276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sz="1900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70179" y="132398"/>
            <a:ext cx="11874501" cy="6545263"/>
            <a:chOff x="1142999" y="-108347"/>
            <a:chExt cx="6858001" cy="5267434"/>
          </a:xfrm>
        </p:grpSpPr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5953"/>
              <a:ext cx="6858000" cy="5137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400300"/>
              <a:ext cx="2982515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1" y="3538827"/>
              <a:ext cx="2982515" cy="1620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752" y="15587"/>
              <a:ext cx="251460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999" y="15586"/>
              <a:ext cx="2797753" cy="141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435245"/>
              <a:ext cx="1660922" cy="1190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AutoShape 10" descr="Kenali Pengertian Polis Asuransi Yang Benar - Cekpremi"/>
            <p:cNvSpPr>
              <a:spLocks noChangeAspect="1" noChangeArrowheads="1"/>
            </p:cNvSpPr>
            <p:nvPr/>
          </p:nvSpPr>
          <p:spPr bwMode="auto">
            <a:xfrm>
              <a:off x="1259681" y="-108347"/>
              <a:ext cx="228600" cy="228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lang="en-US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921" y="1408924"/>
              <a:ext cx="2071688" cy="1243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467658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3">
            <a:extLst>
              <a:ext uri="{FF2B5EF4-FFF2-40B4-BE49-F238E27FC236}">
                <a16:creationId xmlns:a16="http://schemas.microsoft.com/office/drawing/2014/main" xmlns="" id="{1129C24B-30CD-41F4-BB0A-2394F11EEA4A}"/>
              </a:ext>
            </a:extLst>
          </p:cNvPr>
          <p:cNvSpPr/>
          <p:nvPr/>
        </p:nvSpPr>
        <p:spPr>
          <a:xfrm rot="16200000" flipV="1">
            <a:off x="-87596" y="-370"/>
            <a:ext cx="6858003" cy="6682813"/>
          </a:xfrm>
          <a:custGeom>
            <a:avLst/>
            <a:gdLst>
              <a:gd name="connsiteX0" fmla="*/ 6858003 w 6858003"/>
              <a:gd name="connsiteY0" fmla="*/ 6486377 h 6486377"/>
              <a:gd name="connsiteX1" fmla="*/ 6858003 w 6858003"/>
              <a:gd name="connsiteY1" fmla="*/ 2840352 h 6486377"/>
              <a:gd name="connsiteX2" fmla="*/ 6858000 w 6858003"/>
              <a:gd name="connsiteY2" fmla="*/ 2840352 h 6486377"/>
              <a:gd name="connsiteX3" fmla="*/ 6858000 w 6858003"/>
              <a:gd name="connsiteY3" fmla="*/ 2209593 h 6486377"/>
              <a:gd name="connsiteX4" fmla="*/ 6850497 w 6858003"/>
              <a:gd name="connsiteY4" fmla="*/ 2209593 h 6486377"/>
              <a:gd name="connsiteX5" fmla="*/ 6857986 w 6858003"/>
              <a:gd name="connsiteY5" fmla="*/ 2122437 h 6486377"/>
              <a:gd name="connsiteX6" fmla="*/ 5508629 w 6858003"/>
              <a:gd name="connsiteY6" fmla="*/ 399959 h 6486377"/>
              <a:gd name="connsiteX7" fmla="*/ 5356903 w 6858003"/>
              <a:gd name="connsiteY7" fmla="*/ 337010 h 6486377"/>
              <a:gd name="connsiteX8" fmla="*/ 5356903 w 6858003"/>
              <a:gd name="connsiteY8" fmla="*/ 336652 h 6486377"/>
              <a:gd name="connsiteX9" fmla="*/ 5338892 w 6858003"/>
              <a:gd name="connsiteY9" fmla="*/ 329537 h 6486377"/>
              <a:gd name="connsiteX10" fmla="*/ 5337581 w 6858003"/>
              <a:gd name="connsiteY10" fmla="*/ 328994 h 6486377"/>
              <a:gd name="connsiteX11" fmla="*/ 5337581 w 6858003"/>
              <a:gd name="connsiteY11" fmla="*/ 329043 h 6486377"/>
              <a:gd name="connsiteX12" fmla="*/ 5168008 w 6858003"/>
              <a:gd name="connsiteY12" fmla="*/ 266715 h 6486377"/>
              <a:gd name="connsiteX13" fmla="*/ 4630953 w 6858003"/>
              <a:gd name="connsiteY13" fmla="*/ 159860 h 6486377"/>
              <a:gd name="connsiteX14" fmla="*/ 3517533 w 6858003"/>
              <a:gd name="connsiteY14" fmla="*/ 507876 h 6486377"/>
              <a:gd name="connsiteX15" fmla="*/ 2791583 w 6858003"/>
              <a:gd name="connsiteY15" fmla="*/ 983 h 6486377"/>
              <a:gd name="connsiteX16" fmla="*/ 1923115 w 6858003"/>
              <a:gd name="connsiteY16" fmla="*/ 379262 h 6486377"/>
              <a:gd name="connsiteX17" fmla="*/ 1539855 w 6858003"/>
              <a:gd name="connsiteY17" fmla="*/ 391970 h 6486377"/>
              <a:gd name="connsiteX18" fmla="*/ 1497047 w 6858003"/>
              <a:gd name="connsiteY18" fmla="*/ 387406 h 6486377"/>
              <a:gd name="connsiteX19" fmla="*/ 1497047 w 6858003"/>
              <a:gd name="connsiteY19" fmla="*/ 402605 h 6486377"/>
              <a:gd name="connsiteX20" fmla="*/ 1348675 w 6858003"/>
              <a:gd name="connsiteY20" fmla="*/ 464163 h 6486377"/>
              <a:gd name="connsiteX21" fmla="*/ 24 w 6858003"/>
              <a:gd name="connsiteY21" fmla="*/ 2200495 h 6486377"/>
              <a:gd name="connsiteX22" fmla="*/ 492 w 6858003"/>
              <a:gd name="connsiteY22" fmla="*/ 2209593 h 6486377"/>
              <a:gd name="connsiteX23" fmla="*/ 0 w 6858003"/>
              <a:gd name="connsiteY23" fmla="*/ 2209593 h 6486377"/>
              <a:gd name="connsiteX24" fmla="*/ 0 w 6858003"/>
              <a:gd name="connsiteY24" fmla="*/ 4321911 h 6486377"/>
              <a:gd name="connsiteX25" fmla="*/ 4 w 6858003"/>
              <a:gd name="connsiteY25" fmla="*/ 4321911 h 6486377"/>
              <a:gd name="connsiteX26" fmla="*/ 4 w 6858003"/>
              <a:gd name="connsiteY26" fmla="*/ 6486377 h 648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858003" h="6486377">
                <a:moveTo>
                  <a:pt x="6858003" y="6486377"/>
                </a:moveTo>
                <a:lnTo>
                  <a:pt x="6858003" y="2840352"/>
                </a:lnTo>
                <a:lnTo>
                  <a:pt x="6858000" y="2840352"/>
                </a:lnTo>
                <a:lnTo>
                  <a:pt x="6858000" y="2209593"/>
                </a:lnTo>
                <a:lnTo>
                  <a:pt x="6850497" y="2209593"/>
                </a:lnTo>
                <a:lnTo>
                  <a:pt x="6857986" y="2122437"/>
                </a:lnTo>
                <a:cubicBezTo>
                  <a:pt x="6854918" y="1421217"/>
                  <a:pt x="6342692" y="773404"/>
                  <a:pt x="5508629" y="399959"/>
                </a:cubicBezTo>
                <a:lnTo>
                  <a:pt x="5356903" y="337010"/>
                </a:lnTo>
                <a:lnTo>
                  <a:pt x="5356903" y="336652"/>
                </a:lnTo>
                <a:lnTo>
                  <a:pt x="5338892" y="329537"/>
                </a:lnTo>
                <a:lnTo>
                  <a:pt x="5337581" y="328994"/>
                </a:lnTo>
                <a:lnTo>
                  <a:pt x="5337581" y="329043"/>
                </a:lnTo>
                <a:lnTo>
                  <a:pt x="5168008" y="266715"/>
                </a:lnTo>
                <a:cubicBezTo>
                  <a:pt x="4990662" y="205815"/>
                  <a:pt x="4797270" y="155132"/>
                  <a:pt x="4630953" y="159860"/>
                </a:cubicBezTo>
                <a:cubicBezTo>
                  <a:pt x="4276144" y="169948"/>
                  <a:pt x="3824095" y="534356"/>
                  <a:pt x="3517533" y="507876"/>
                </a:cubicBezTo>
                <a:cubicBezTo>
                  <a:pt x="3210972" y="481398"/>
                  <a:pt x="3057320" y="22419"/>
                  <a:pt x="2791583" y="983"/>
                </a:cubicBezTo>
                <a:cubicBezTo>
                  <a:pt x="2525848" y="-20453"/>
                  <a:pt x="2157676" y="314955"/>
                  <a:pt x="1923115" y="379262"/>
                </a:cubicBezTo>
                <a:cubicBezTo>
                  <a:pt x="1776515" y="419454"/>
                  <a:pt x="1644413" y="403987"/>
                  <a:pt x="1539855" y="391970"/>
                </a:cubicBezTo>
                <a:lnTo>
                  <a:pt x="1497047" y="387406"/>
                </a:lnTo>
                <a:lnTo>
                  <a:pt x="1497047" y="402605"/>
                </a:lnTo>
                <a:lnTo>
                  <a:pt x="1348675" y="464163"/>
                </a:lnTo>
                <a:cubicBezTo>
                  <a:pt x="508838" y="840392"/>
                  <a:pt x="-4086" y="1494495"/>
                  <a:pt x="24" y="2200495"/>
                </a:cubicBezTo>
                <a:lnTo>
                  <a:pt x="492" y="2209593"/>
                </a:lnTo>
                <a:lnTo>
                  <a:pt x="0" y="2209593"/>
                </a:lnTo>
                <a:lnTo>
                  <a:pt x="0" y="4321911"/>
                </a:lnTo>
                <a:lnTo>
                  <a:pt x="4" y="4321911"/>
                </a:lnTo>
                <a:lnTo>
                  <a:pt x="4" y="6486377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230" name="Google Shape;272;p31"/>
          <p:cNvSpPr txBox="1">
            <a:spLocks/>
          </p:cNvSpPr>
          <p:nvPr/>
        </p:nvSpPr>
        <p:spPr>
          <a:xfrm>
            <a:off x="9684356" y="785431"/>
            <a:ext cx="3150400" cy="4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1219170">
              <a:spcBef>
                <a:spcPts val="0"/>
              </a:spcBef>
              <a:spcAft>
                <a:spcPts val="0"/>
              </a:spcAft>
              <a:defRPr/>
            </a:pPr>
            <a:r>
              <a:rPr lang="en" sz="4400" dirty="0">
                <a:solidFill>
                  <a:prstClr val="white"/>
                </a:solidFill>
                <a:latin typeface="Calibri Light" panose="020F0302020204030204"/>
                <a:sym typeface="Arial"/>
              </a:rPr>
              <a:t>2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5957539" y="1898959"/>
            <a:ext cx="5106419" cy="160043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KEPEMILIKAN</a:t>
            </a:r>
          </a:p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HARTA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10880904" y="485137"/>
            <a:ext cx="790139" cy="744340"/>
            <a:chOff x="138808" y="108275"/>
            <a:chExt cx="592604" cy="558255"/>
          </a:xfrm>
        </p:grpSpPr>
        <p:grpSp>
          <p:nvGrpSpPr>
            <p:cNvPr id="221" name="Group 220"/>
            <p:cNvGrpSpPr/>
            <p:nvPr/>
          </p:nvGrpSpPr>
          <p:grpSpPr>
            <a:xfrm>
              <a:off x="138808" y="108275"/>
              <a:ext cx="592604" cy="558255"/>
              <a:chOff x="4421950" y="451362"/>
              <a:chExt cx="592604" cy="558255"/>
            </a:xfrm>
          </p:grpSpPr>
          <p:sp>
            <p:nvSpPr>
              <p:cNvPr id="223" name="Google Shape;241;p31"/>
              <p:cNvSpPr/>
              <p:nvPr/>
            </p:nvSpPr>
            <p:spPr>
              <a:xfrm>
                <a:off x="4421950" y="451362"/>
                <a:ext cx="519888" cy="51988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42;p31"/>
              <p:cNvSpPr/>
              <p:nvPr/>
            </p:nvSpPr>
            <p:spPr>
              <a:xfrm>
                <a:off x="4427858" y="472791"/>
                <a:ext cx="586696" cy="536826"/>
              </a:xfrm>
              <a:custGeom>
                <a:avLst/>
                <a:gdLst/>
                <a:ahLst/>
                <a:cxnLst/>
                <a:rect l="l" t="t" r="r" b="b"/>
                <a:pathLst>
                  <a:path w="45340" h="41486" extrusionOk="0">
                    <a:moveTo>
                      <a:pt x="25002" y="972"/>
                    </a:moveTo>
                    <a:cubicBezTo>
                      <a:pt x="25110" y="972"/>
                      <a:pt x="25217" y="973"/>
                      <a:pt x="25325" y="975"/>
                    </a:cubicBezTo>
                    <a:cubicBezTo>
                      <a:pt x="29290" y="1035"/>
                      <a:pt x="33040" y="2523"/>
                      <a:pt x="35993" y="5190"/>
                    </a:cubicBezTo>
                    <a:cubicBezTo>
                      <a:pt x="39041" y="7964"/>
                      <a:pt x="41101" y="11679"/>
                      <a:pt x="42470" y="15524"/>
                    </a:cubicBezTo>
                    <a:cubicBezTo>
                      <a:pt x="42851" y="16560"/>
                      <a:pt x="43184" y="17632"/>
                      <a:pt x="43458" y="18715"/>
                    </a:cubicBezTo>
                    <a:cubicBezTo>
                      <a:pt x="44470" y="22668"/>
                      <a:pt x="44375" y="26859"/>
                      <a:pt x="42327" y="30479"/>
                    </a:cubicBezTo>
                    <a:cubicBezTo>
                      <a:pt x="40422" y="33872"/>
                      <a:pt x="37195" y="36265"/>
                      <a:pt x="33695" y="37860"/>
                    </a:cubicBezTo>
                    <a:cubicBezTo>
                      <a:pt x="29924" y="39567"/>
                      <a:pt x="25551" y="40585"/>
                      <a:pt x="21226" y="40585"/>
                    </a:cubicBezTo>
                    <a:cubicBezTo>
                      <a:pt x="17044" y="40585"/>
                      <a:pt x="12907" y="39633"/>
                      <a:pt x="9406" y="37432"/>
                    </a:cubicBezTo>
                    <a:cubicBezTo>
                      <a:pt x="5953" y="35253"/>
                      <a:pt x="3489" y="31907"/>
                      <a:pt x="2286" y="28026"/>
                    </a:cubicBezTo>
                    <a:cubicBezTo>
                      <a:pt x="941" y="23692"/>
                      <a:pt x="1215" y="19156"/>
                      <a:pt x="3120" y="15024"/>
                    </a:cubicBezTo>
                    <a:cubicBezTo>
                      <a:pt x="6897" y="6871"/>
                      <a:pt x="15975" y="972"/>
                      <a:pt x="25002" y="972"/>
                    </a:cubicBezTo>
                    <a:close/>
                    <a:moveTo>
                      <a:pt x="24816" y="1"/>
                    </a:moveTo>
                    <a:cubicBezTo>
                      <a:pt x="16523" y="1"/>
                      <a:pt x="8182" y="5045"/>
                      <a:pt x="3786" y="11857"/>
                    </a:cubicBezTo>
                    <a:cubicBezTo>
                      <a:pt x="1286" y="15715"/>
                      <a:pt x="0" y="20346"/>
                      <a:pt x="631" y="24930"/>
                    </a:cubicBezTo>
                    <a:cubicBezTo>
                      <a:pt x="1227" y="29252"/>
                      <a:pt x="3155" y="33396"/>
                      <a:pt x="6430" y="36336"/>
                    </a:cubicBezTo>
                    <a:cubicBezTo>
                      <a:pt x="10472" y="39997"/>
                      <a:pt x="15780" y="41486"/>
                      <a:pt x="21145" y="41486"/>
                    </a:cubicBezTo>
                    <a:cubicBezTo>
                      <a:pt x="24629" y="41486"/>
                      <a:pt x="28136" y="40858"/>
                      <a:pt x="31338" y="39789"/>
                    </a:cubicBezTo>
                    <a:cubicBezTo>
                      <a:pt x="35255" y="38480"/>
                      <a:pt x="39077" y="36360"/>
                      <a:pt x="41696" y="33086"/>
                    </a:cubicBezTo>
                    <a:cubicBezTo>
                      <a:pt x="44232" y="29895"/>
                      <a:pt x="45339" y="25907"/>
                      <a:pt x="44970" y="21858"/>
                    </a:cubicBezTo>
                    <a:cubicBezTo>
                      <a:pt x="44868" y="20768"/>
                      <a:pt x="44668" y="19689"/>
                      <a:pt x="44392" y="18620"/>
                    </a:cubicBezTo>
                    <a:lnTo>
                      <a:pt x="44392" y="18620"/>
                    </a:lnTo>
                    <a:cubicBezTo>
                      <a:pt x="44394" y="18572"/>
                      <a:pt x="44389" y="18520"/>
                      <a:pt x="44375" y="18465"/>
                    </a:cubicBezTo>
                    <a:cubicBezTo>
                      <a:pt x="42232" y="10369"/>
                      <a:pt x="37243" y="1963"/>
                      <a:pt x="28361" y="320"/>
                    </a:cubicBezTo>
                    <a:cubicBezTo>
                      <a:pt x="27188" y="104"/>
                      <a:pt x="26003" y="1"/>
                      <a:pt x="24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2" name="Google Shape;276;p31"/>
            <p:cNvSpPr txBox="1">
              <a:spLocks/>
            </p:cNvSpPr>
            <p:nvPr/>
          </p:nvSpPr>
          <p:spPr>
            <a:xfrm>
              <a:off x="156018" y="216587"/>
              <a:ext cx="485468" cy="356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377">
                <a:spcBef>
                  <a:spcPts val="0"/>
                </a:spcBef>
                <a:defRPr/>
              </a:pPr>
              <a:r>
                <a:rPr lang="en" sz="4300" dirty="0">
                  <a:solidFill>
                    <a:prstClr val="white"/>
                  </a:solidFill>
                  <a:latin typeface="Calibri Light" panose="020F0302020204030204"/>
                  <a:sym typeface="Arial"/>
                </a:rPr>
                <a:t>4</a:t>
              </a:r>
            </a:p>
          </p:txBody>
        </p:sp>
      </p:grpSp>
      <p:pic>
        <p:nvPicPr>
          <p:cNvPr id="228" name="Picture 22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748" y="5464622"/>
            <a:ext cx="2673496" cy="1305417"/>
          </a:xfrm>
          <a:prstGeom prst="rect">
            <a:avLst/>
          </a:prstGeom>
        </p:spPr>
      </p:pic>
      <p:pic>
        <p:nvPicPr>
          <p:cNvPr id="12" name="Picture Placeholder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6" y="1591086"/>
            <a:ext cx="5125889" cy="2438680"/>
          </a:xfrm>
          <a:custGeom>
            <a:avLst/>
            <a:gdLst>
              <a:gd name="connsiteX0" fmla="*/ 423642 w 5125889"/>
              <a:gd name="connsiteY0" fmla="*/ 0 h 2541800"/>
              <a:gd name="connsiteX1" fmla="*/ 4702247 w 5125889"/>
              <a:gd name="connsiteY1" fmla="*/ 0 h 2541800"/>
              <a:gd name="connsiteX2" fmla="*/ 5125889 w 5125889"/>
              <a:gd name="connsiteY2" fmla="*/ 423642 h 2541800"/>
              <a:gd name="connsiteX3" fmla="*/ 5125889 w 5125889"/>
              <a:gd name="connsiteY3" fmla="*/ 2118158 h 2541800"/>
              <a:gd name="connsiteX4" fmla="*/ 4702247 w 5125889"/>
              <a:gd name="connsiteY4" fmla="*/ 2541800 h 2541800"/>
              <a:gd name="connsiteX5" fmla="*/ 423642 w 5125889"/>
              <a:gd name="connsiteY5" fmla="*/ 2541800 h 2541800"/>
              <a:gd name="connsiteX6" fmla="*/ 0 w 5125889"/>
              <a:gd name="connsiteY6" fmla="*/ 2118158 h 2541800"/>
              <a:gd name="connsiteX7" fmla="*/ 0 w 5125889"/>
              <a:gd name="connsiteY7" fmla="*/ 423642 h 2541800"/>
              <a:gd name="connsiteX8" fmla="*/ 423642 w 5125889"/>
              <a:gd name="connsiteY8" fmla="*/ 0 h 2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5889" h="2541800">
                <a:moveTo>
                  <a:pt x="423642" y="0"/>
                </a:moveTo>
                <a:lnTo>
                  <a:pt x="4702247" y="0"/>
                </a:lnTo>
                <a:cubicBezTo>
                  <a:pt x="4936218" y="0"/>
                  <a:pt x="5125889" y="189671"/>
                  <a:pt x="5125889" y="423642"/>
                </a:cubicBezTo>
                <a:lnTo>
                  <a:pt x="5125889" y="2118158"/>
                </a:lnTo>
                <a:cubicBezTo>
                  <a:pt x="5125889" y="2352129"/>
                  <a:pt x="4936218" y="2541800"/>
                  <a:pt x="4702247" y="2541800"/>
                </a:cubicBezTo>
                <a:lnTo>
                  <a:pt x="423642" y="2541800"/>
                </a:lnTo>
                <a:cubicBezTo>
                  <a:pt x="189671" y="2541800"/>
                  <a:pt x="0" y="2352129"/>
                  <a:pt x="0" y="2118158"/>
                </a:cubicBezTo>
                <a:lnTo>
                  <a:pt x="0" y="423642"/>
                </a:lnTo>
                <a:cubicBezTo>
                  <a:pt x="0" y="189671"/>
                  <a:pt x="189671" y="0"/>
                  <a:pt x="423642" y="0"/>
                </a:cubicBezTo>
                <a:close/>
              </a:path>
            </a:pathLst>
          </a:custGeom>
        </p:spPr>
      </p:pic>
      <p:pic>
        <p:nvPicPr>
          <p:cNvPr id="13" name="Picture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" y="3559446"/>
            <a:ext cx="4089569" cy="2147023"/>
          </a:xfrm>
          <a:custGeom>
            <a:avLst/>
            <a:gdLst>
              <a:gd name="connsiteX0" fmla="*/ 0 w 4089569"/>
              <a:gd name="connsiteY0" fmla="*/ 0 h 2541800"/>
              <a:gd name="connsiteX1" fmla="*/ 3665927 w 4089569"/>
              <a:gd name="connsiteY1" fmla="*/ 0 h 2541800"/>
              <a:gd name="connsiteX2" fmla="*/ 4089569 w 4089569"/>
              <a:gd name="connsiteY2" fmla="*/ 423642 h 2541800"/>
              <a:gd name="connsiteX3" fmla="*/ 4089569 w 4089569"/>
              <a:gd name="connsiteY3" fmla="*/ 2118158 h 2541800"/>
              <a:gd name="connsiteX4" fmla="*/ 3665927 w 4089569"/>
              <a:gd name="connsiteY4" fmla="*/ 2541800 h 2541800"/>
              <a:gd name="connsiteX5" fmla="*/ 0 w 4089569"/>
              <a:gd name="connsiteY5" fmla="*/ 2541800 h 2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9569" h="2541800">
                <a:moveTo>
                  <a:pt x="0" y="0"/>
                </a:moveTo>
                <a:lnTo>
                  <a:pt x="3665927" y="0"/>
                </a:lnTo>
                <a:cubicBezTo>
                  <a:pt x="3899898" y="0"/>
                  <a:pt x="4089569" y="189671"/>
                  <a:pt x="4089569" y="423642"/>
                </a:cubicBezTo>
                <a:lnTo>
                  <a:pt x="4089569" y="2118158"/>
                </a:lnTo>
                <a:cubicBezTo>
                  <a:pt x="4089569" y="2352129"/>
                  <a:pt x="3899898" y="2541800"/>
                  <a:pt x="3665927" y="2541800"/>
                </a:cubicBezTo>
                <a:lnTo>
                  <a:pt x="0" y="2541800"/>
                </a:lnTo>
                <a:close/>
              </a:path>
            </a:pathLst>
          </a:custGeom>
        </p:spPr>
      </p:pic>
      <p:pic>
        <p:nvPicPr>
          <p:cNvPr id="14" name="Picture Placeholder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94" y="5268112"/>
            <a:ext cx="2486145" cy="1501927"/>
          </a:xfrm>
          <a:custGeom>
            <a:avLst/>
            <a:gdLst>
              <a:gd name="connsiteX0" fmla="*/ 414366 w 2486145"/>
              <a:gd name="connsiteY0" fmla="*/ 0 h 2541800"/>
              <a:gd name="connsiteX1" fmla="*/ 2071779 w 2486145"/>
              <a:gd name="connsiteY1" fmla="*/ 0 h 2541800"/>
              <a:gd name="connsiteX2" fmla="*/ 2486145 w 2486145"/>
              <a:gd name="connsiteY2" fmla="*/ 414366 h 2541800"/>
              <a:gd name="connsiteX3" fmla="*/ 2486145 w 2486145"/>
              <a:gd name="connsiteY3" fmla="*/ 2127434 h 2541800"/>
              <a:gd name="connsiteX4" fmla="*/ 2071779 w 2486145"/>
              <a:gd name="connsiteY4" fmla="*/ 2541800 h 2541800"/>
              <a:gd name="connsiteX5" fmla="*/ 414366 w 2486145"/>
              <a:gd name="connsiteY5" fmla="*/ 2541800 h 2541800"/>
              <a:gd name="connsiteX6" fmla="*/ 0 w 2486145"/>
              <a:gd name="connsiteY6" fmla="*/ 2127434 h 2541800"/>
              <a:gd name="connsiteX7" fmla="*/ 0 w 2486145"/>
              <a:gd name="connsiteY7" fmla="*/ 414366 h 2541800"/>
              <a:gd name="connsiteX8" fmla="*/ 414366 w 2486145"/>
              <a:gd name="connsiteY8" fmla="*/ 0 h 2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6145" h="2541800">
                <a:moveTo>
                  <a:pt x="414366" y="0"/>
                </a:moveTo>
                <a:lnTo>
                  <a:pt x="2071779" y="0"/>
                </a:lnTo>
                <a:cubicBezTo>
                  <a:pt x="2300627" y="0"/>
                  <a:pt x="2486145" y="185518"/>
                  <a:pt x="2486145" y="414366"/>
                </a:cubicBezTo>
                <a:lnTo>
                  <a:pt x="2486145" y="2127434"/>
                </a:lnTo>
                <a:cubicBezTo>
                  <a:pt x="2486145" y="2356282"/>
                  <a:pt x="2300627" y="2541800"/>
                  <a:pt x="2071779" y="2541800"/>
                </a:cubicBezTo>
                <a:lnTo>
                  <a:pt x="414366" y="2541800"/>
                </a:lnTo>
                <a:cubicBezTo>
                  <a:pt x="185518" y="2541800"/>
                  <a:pt x="0" y="2356282"/>
                  <a:pt x="0" y="2127434"/>
                </a:cubicBezTo>
                <a:lnTo>
                  <a:pt x="0" y="414366"/>
                </a:lnTo>
                <a:cubicBezTo>
                  <a:pt x="0" y="185518"/>
                  <a:pt x="185518" y="0"/>
                  <a:pt x="4143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968591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1" y="243840"/>
            <a:ext cx="11780519" cy="6370320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71070" y="344962"/>
            <a:ext cx="6421169" cy="1178575"/>
          </a:xfrm>
          <a:prstGeom prst="rect">
            <a:avLst/>
          </a:prstGeom>
        </p:spPr>
        <p:txBody>
          <a:bodyPr vert="horz" lIns="91438" tIns="45719" rIns="91438" bIns="45719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54">
              <a:defRPr/>
            </a:pPr>
            <a:r>
              <a:rPr lang="en-AU" b="1" dirty="0">
                <a:solidFill>
                  <a:srgbClr val="C00000"/>
                </a:solidFill>
                <a:latin typeface="Century Gothic" panose="020B0502020202020204" pitchFamily="34" charset="0"/>
                <a:sym typeface="Arial"/>
              </a:rPr>
              <a:t>KUNCI UTAMA HARTA YANG DILAPORKAN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1711" y="4793674"/>
            <a:ext cx="246308" cy="40010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defTabSz="914354">
              <a:defRPr/>
            </a:pPr>
            <a:endParaRPr lang="en-AU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/>
          </p:nvPr>
        </p:nvGraphicFramePr>
        <p:xfrm>
          <a:off x="2039376" y="2528248"/>
          <a:ext cx="874008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340524" y="5445458"/>
            <a:ext cx="2618629" cy="573817"/>
            <a:chOff x="3307933" y="2810217"/>
            <a:chExt cx="4464466" cy="912600"/>
          </a:xfrm>
          <a:solidFill>
            <a:schemeClr val="accent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3307933" y="2810217"/>
              <a:ext cx="4464466" cy="912600"/>
            </a:xfrm>
            <a:prstGeom prst="roundRect">
              <a:avLst/>
            </a:prstGeom>
            <a:grpFill/>
            <a:ln>
              <a:noFill/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3352482" y="2854766"/>
              <a:ext cx="4375368" cy="823502"/>
            </a:xfrm>
            <a:prstGeom prst="rect">
              <a:avLst/>
            </a:prstGeom>
            <a:grp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algn="ctr" defTabSz="88895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  <a:sym typeface="Arial"/>
                </a:rPr>
                <a:t>ATAS NAMA SIAPAPUN</a:t>
              </a:r>
              <a:endParaRPr lang="id-ID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606074" y="1697397"/>
            <a:ext cx="8766527" cy="1388704"/>
          </a:xfrm>
          <a:prstGeom prst="rect">
            <a:avLst/>
          </a:prstGeom>
          <a:solidFill>
            <a:srgbClr val="002060"/>
          </a:solidFill>
        </p:spPr>
        <p:txBody>
          <a:bodyPr spcFirstLastPara="1" vert="horz" wrap="square" lIns="91423" tIns="91423" rIns="91423" bIns="91423" rtlCol="0" anchor="t" anchorCtr="0">
            <a:noAutofit/>
          </a:bodyPr>
          <a:lstStyle>
            <a:lvl1pPr lvl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marL="0" lvl="1" defTabSz="1066747">
              <a:spcBef>
                <a:spcPct val="0"/>
              </a:spcBef>
              <a:spcAft>
                <a:spcPct val="15000"/>
              </a:spcAft>
              <a:defRPr/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/>
                <a:sym typeface="Arial"/>
              </a:rPr>
              <a:t>HARTA YANG BISA DIKLAIM SEBAGAI MILIK PENYELENGGARA NEGARA, PASANGAN DAN ANAK DALAM TANGGUNGAN (DAPAT DIPERJUAL BELIKAN SEWAKTU - WAKTU) ATAS NAMA SIAPAPUN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84" y="5496253"/>
            <a:ext cx="2673496" cy="13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6664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98121" y="243840"/>
            <a:ext cx="11780519" cy="6370320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30" name="Google Shape;272;p31"/>
          <p:cNvSpPr txBox="1">
            <a:spLocks/>
          </p:cNvSpPr>
          <p:nvPr/>
        </p:nvSpPr>
        <p:spPr>
          <a:xfrm>
            <a:off x="9684356" y="785431"/>
            <a:ext cx="3150400" cy="4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1219170">
              <a:spcBef>
                <a:spcPts val="0"/>
              </a:spcBef>
              <a:spcAft>
                <a:spcPts val="0"/>
              </a:spcAft>
              <a:defRPr/>
            </a:pPr>
            <a:r>
              <a:rPr lang="en" sz="4400" dirty="0">
                <a:solidFill>
                  <a:prstClr val="white"/>
                </a:solidFill>
                <a:latin typeface="Calibri Light" panose="020F0302020204030204"/>
                <a:sym typeface="Arial"/>
              </a:rPr>
              <a:t>2</a:t>
            </a:r>
          </a:p>
        </p:txBody>
      </p:sp>
      <p:sp>
        <p:nvSpPr>
          <p:cNvPr id="231" name="Diagonal Stripe 230"/>
          <p:cNvSpPr/>
          <p:nvPr/>
        </p:nvSpPr>
        <p:spPr>
          <a:xfrm>
            <a:off x="460375" y="558800"/>
            <a:ext cx="819151" cy="762000"/>
          </a:xfrm>
          <a:prstGeom prst="diagStrip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32" name="Diagonal Stripe 231"/>
          <p:cNvSpPr/>
          <p:nvPr/>
        </p:nvSpPr>
        <p:spPr>
          <a:xfrm>
            <a:off x="981075" y="558800"/>
            <a:ext cx="819151" cy="762000"/>
          </a:xfrm>
          <a:prstGeom prst="diagStrip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8184653" y="1478616"/>
            <a:ext cx="4007348" cy="233910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ASAL </a:t>
            </a:r>
          </a:p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</a:rPr>
              <a:t>USUL </a:t>
            </a:r>
          </a:p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</a:rPr>
              <a:t>HARTA</a:t>
            </a:r>
            <a:endParaRPr lang="en-US" sz="4800" b="1" spc="100" dirty="0">
              <a:solidFill>
                <a:schemeClr val="bg1"/>
              </a:solidFill>
              <a:latin typeface="Josefin Sans" panose="020B060402020202020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11" name="Group 210"/>
          <p:cNvGrpSpPr/>
          <p:nvPr/>
        </p:nvGrpSpPr>
        <p:grpSpPr>
          <a:xfrm>
            <a:off x="10880904" y="485137"/>
            <a:ext cx="790139" cy="744340"/>
            <a:chOff x="138808" y="108275"/>
            <a:chExt cx="592604" cy="558255"/>
          </a:xfrm>
        </p:grpSpPr>
        <p:grpSp>
          <p:nvGrpSpPr>
            <p:cNvPr id="221" name="Group 220"/>
            <p:cNvGrpSpPr/>
            <p:nvPr/>
          </p:nvGrpSpPr>
          <p:grpSpPr>
            <a:xfrm>
              <a:off x="138808" y="108275"/>
              <a:ext cx="592604" cy="558255"/>
              <a:chOff x="4421950" y="451362"/>
              <a:chExt cx="592604" cy="558255"/>
            </a:xfrm>
          </p:grpSpPr>
          <p:sp>
            <p:nvSpPr>
              <p:cNvPr id="223" name="Google Shape;241;p31"/>
              <p:cNvSpPr/>
              <p:nvPr/>
            </p:nvSpPr>
            <p:spPr>
              <a:xfrm>
                <a:off x="4421950" y="451362"/>
                <a:ext cx="519888" cy="519889"/>
              </a:xfrm>
              <a:prstGeom prst="ellipse">
                <a:avLst/>
              </a:prstGeom>
              <a:solidFill>
                <a:srgbClr val="FA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42;p31"/>
              <p:cNvSpPr/>
              <p:nvPr/>
            </p:nvSpPr>
            <p:spPr>
              <a:xfrm>
                <a:off x="4427858" y="472791"/>
                <a:ext cx="586696" cy="536826"/>
              </a:xfrm>
              <a:custGeom>
                <a:avLst/>
                <a:gdLst/>
                <a:ahLst/>
                <a:cxnLst/>
                <a:rect l="l" t="t" r="r" b="b"/>
                <a:pathLst>
                  <a:path w="45340" h="41486" extrusionOk="0">
                    <a:moveTo>
                      <a:pt x="25002" y="972"/>
                    </a:moveTo>
                    <a:cubicBezTo>
                      <a:pt x="25110" y="972"/>
                      <a:pt x="25217" y="973"/>
                      <a:pt x="25325" y="975"/>
                    </a:cubicBezTo>
                    <a:cubicBezTo>
                      <a:pt x="29290" y="1035"/>
                      <a:pt x="33040" y="2523"/>
                      <a:pt x="35993" y="5190"/>
                    </a:cubicBezTo>
                    <a:cubicBezTo>
                      <a:pt x="39041" y="7964"/>
                      <a:pt x="41101" y="11679"/>
                      <a:pt x="42470" y="15524"/>
                    </a:cubicBezTo>
                    <a:cubicBezTo>
                      <a:pt x="42851" y="16560"/>
                      <a:pt x="43184" y="17632"/>
                      <a:pt x="43458" y="18715"/>
                    </a:cubicBezTo>
                    <a:cubicBezTo>
                      <a:pt x="44470" y="22668"/>
                      <a:pt x="44375" y="26859"/>
                      <a:pt x="42327" y="30479"/>
                    </a:cubicBezTo>
                    <a:cubicBezTo>
                      <a:pt x="40422" y="33872"/>
                      <a:pt x="37195" y="36265"/>
                      <a:pt x="33695" y="37860"/>
                    </a:cubicBezTo>
                    <a:cubicBezTo>
                      <a:pt x="29924" y="39567"/>
                      <a:pt x="25551" y="40585"/>
                      <a:pt x="21226" y="40585"/>
                    </a:cubicBezTo>
                    <a:cubicBezTo>
                      <a:pt x="17044" y="40585"/>
                      <a:pt x="12907" y="39633"/>
                      <a:pt x="9406" y="37432"/>
                    </a:cubicBezTo>
                    <a:cubicBezTo>
                      <a:pt x="5953" y="35253"/>
                      <a:pt x="3489" y="31907"/>
                      <a:pt x="2286" y="28026"/>
                    </a:cubicBezTo>
                    <a:cubicBezTo>
                      <a:pt x="941" y="23692"/>
                      <a:pt x="1215" y="19156"/>
                      <a:pt x="3120" y="15024"/>
                    </a:cubicBezTo>
                    <a:cubicBezTo>
                      <a:pt x="6897" y="6871"/>
                      <a:pt x="15975" y="972"/>
                      <a:pt x="25002" y="972"/>
                    </a:cubicBezTo>
                    <a:close/>
                    <a:moveTo>
                      <a:pt x="24816" y="1"/>
                    </a:moveTo>
                    <a:cubicBezTo>
                      <a:pt x="16523" y="1"/>
                      <a:pt x="8182" y="5045"/>
                      <a:pt x="3786" y="11857"/>
                    </a:cubicBezTo>
                    <a:cubicBezTo>
                      <a:pt x="1286" y="15715"/>
                      <a:pt x="0" y="20346"/>
                      <a:pt x="631" y="24930"/>
                    </a:cubicBezTo>
                    <a:cubicBezTo>
                      <a:pt x="1227" y="29252"/>
                      <a:pt x="3155" y="33396"/>
                      <a:pt x="6430" y="36336"/>
                    </a:cubicBezTo>
                    <a:cubicBezTo>
                      <a:pt x="10472" y="39997"/>
                      <a:pt x="15780" y="41486"/>
                      <a:pt x="21145" y="41486"/>
                    </a:cubicBezTo>
                    <a:cubicBezTo>
                      <a:pt x="24629" y="41486"/>
                      <a:pt x="28136" y="40858"/>
                      <a:pt x="31338" y="39789"/>
                    </a:cubicBezTo>
                    <a:cubicBezTo>
                      <a:pt x="35255" y="38480"/>
                      <a:pt x="39077" y="36360"/>
                      <a:pt x="41696" y="33086"/>
                    </a:cubicBezTo>
                    <a:cubicBezTo>
                      <a:pt x="44232" y="29895"/>
                      <a:pt x="45339" y="25907"/>
                      <a:pt x="44970" y="21858"/>
                    </a:cubicBezTo>
                    <a:cubicBezTo>
                      <a:pt x="44868" y="20768"/>
                      <a:pt x="44668" y="19689"/>
                      <a:pt x="44392" y="18620"/>
                    </a:cubicBezTo>
                    <a:lnTo>
                      <a:pt x="44392" y="18620"/>
                    </a:lnTo>
                    <a:cubicBezTo>
                      <a:pt x="44394" y="18572"/>
                      <a:pt x="44389" y="18520"/>
                      <a:pt x="44375" y="18465"/>
                    </a:cubicBezTo>
                    <a:cubicBezTo>
                      <a:pt x="42232" y="10369"/>
                      <a:pt x="37243" y="1963"/>
                      <a:pt x="28361" y="320"/>
                    </a:cubicBezTo>
                    <a:cubicBezTo>
                      <a:pt x="27188" y="104"/>
                      <a:pt x="26003" y="1"/>
                      <a:pt x="24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2" name="Google Shape;276;p31"/>
            <p:cNvSpPr txBox="1">
              <a:spLocks/>
            </p:cNvSpPr>
            <p:nvPr/>
          </p:nvSpPr>
          <p:spPr>
            <a:xfrm>
              <a:off x="156018" y="216587"/>
              <a:ext cx="485468" cy="356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377">
                <a:spcBef>
                  <a:spcPts val="0"/>
                </a:spcBef>
                <a:defRPr/>
              </a:pPr>
              <a:r>
                <a:rPr lang="en" sz="4300" dirty="0">
                  <a:solidFill>
                    <a:prstClr val="white"/>
                  </a:solidFill>
                  <a:latin typeface="Calibri Light" panose="020F0302020204030204"/>
                </a:rPr>
                <a:t>5</a:t>
              </a:r>
              <a:endParaRPr lang="en" sz="4300" dirty="0">
                <a:solidFill>
                  <a:prstClr val="white"/>
                </a:solidFill>
                <a:latin typeface="Calibri Light" panose="020F0302020204030204"/>
                <a:sym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60375" y="5614144"/>
            <a:ext cx="11628120" cy="69762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AU" sz="3700" i="1" dirty="0" err="1">
                <a:latin typeface="Josefin Sans" panose="020B0604020202020204" charset="0"/>
              </a:rPr>
              <a:t>Bagaimana</a:t>
            </a:r>
            <a:r>
              <a:rPr lang="en-AU" sz="3700" i="1" dirty="0">
                <a:latin typeface="Josefin Sans" panose="020B0604020202020204" charset="0"/>
              </a:rPr>
              <a:t> </a:t>
            </a:r>
            <a:r>
              <a:rPr lang="en-AU" sz="3700" i="1" dirty="0" err="1">
                <a:latin typeface="Josefin Sans" panose="020B0604020202020204" charset="0"/>
              </a:rPr>
              <a:t>asal</a:t>
            </a:r>
            <a:r>
              <a:rPr lang="en-AU" sz="3700" i="1" dirty="0">
                <a:latin typeface="Josefin Sans" panose="020B0604020202020204" charset="0"/>
              </a:rPr>
              <a:t> </a:t>
            </a:r>
            <a:r>
              <a:rPr lang="en-AU" sz="3700" i="1" dirty="0" err="1">
                <a:latin typeface="Josefin Sans" panose="020B0604020202020204" charset="0"/>
              </a:rPr>
              <a:t>usul</a:t>
            </a:r>
            <a:r>
              <a:rPr lang="en-AU" sz="3700" i="1" dirty="0">
                <a:latin typeface="Josefin Sans" panose="020B0604020202020204" charset="0"/>
              </a:rPr>
              <a:t> </a:t>
            </a:r>
            <a:r>
              <a:rPr lang="en-AU" sz="3700" i="1" dirty="0" err="1">
                <a:latin typeface="Josefin Sans" panose="020B0604020202020204" charset="0"/>
              </a:rPr>
              <a:t>harta</a:t>
            </a:r>
            <a:r>
              <a:rPr lang="en-AU" sz="3700" i="1" dirty="0">
                <a:latin typeface="Josefin Sans" panose="020B0604020202020204" charset="0"/>
              </a:rPr>
              <a:t> </a:t>
            </a:r>
            <a:r>
              <a:rPr lang="en-AU" sz="3700" i="1" dirty="0" err="1">
                <a:latin typeface="Josefin Sans" panose="020B0604020202020204" charset="0"/>
              </a:rPr>
              <a:t>diperoleh</a:t>
            </a:r>
            <a:r>
              <a:rPr lang="en-AU" sz="3700" i="1" dirty="0">
                <a:latin typeface="Josefin Sans" panose="020B060402020202020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45" y="355144"/>
            <a:ext cx="7414684" cy="495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926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1" y="243840"/>
            <a:ext cx="11780519" cy="6370320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380" y="419419"/>
            <a:ext cx="1970259" cy="177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4826521"/>
              </p:ext>
            </p:extLst>
          </p:nvPr>
        </p:nvGraphicFramePr>
        <p:xfrm>
          <a:off x="6832547" y="559331"/>
          <a:ext cx="3893023" cy="5704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773550" y="2330509"/>
            <a:ext cx="4363263" cy="11783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AU" sz="80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Asal</a:t>
            </a:r>
            <a:r>
              <a:rPr lang="en-AU" sz="8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80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Usul</a:t>
            </a:r>
            <a:r>
              <a:rPr lang="en-AU" sz="8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AU" sz="8000" b="1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Harta</a:t>
            </a:r>
            <a:endParaRPr lang="en-AU" sz="8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5293762" y="2940866"/>
            <a:ext cx="1023583" cy="941695"/>
          </a:xfrm>
          <a:prstGeom prst="triangle">
            <a:avLst/>
          </a:prstGeom>
          <a:solidFill>
            <a:srgbClr val="71AA4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en-A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5" y="5739383"/>
            <a:ext cx="1343565" cy="7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442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1" y="243840"/>
            <a:ext cx="11780519" cy="6370320"/>
          </a:xfrm>
          <a:prstGeom prst="rect">
            <a:avLst/>
          </a:prstGeom>
          <a:solidFill>
            <a:srgbClr val="FFFFFF">
              <a:alpha val="9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" name="Google Shape;1803;p110"/>
          <p:cNvSpPr/>
          <p:nvPr/>
        </p:nvSpPr>
        <p:spPr>
          <a:xfrm>
            <a:off x="4053680" y="2420676"/>
            <a:ext cx="1219728" cy="1854172"/>
          </a:xfrm>
          <a:custGeom>
            <a:avLst/>
            <a:gdLst/>
            <a:ahLst/>
            <a:cxnLst/>
            <a:rect l="l" t="t" r="r" b="b"/>
            <a:pathLst>
              <a:path w="51285" h="77961" extrusionOk="0">
                <a:moveTo>
                  <a:pt x="10982" y="0"/>
                </a:moveTo>
                <a:cubicBezTo>
                  <a:pt x="3999" y="12155"/>
                  <a:pt x="1" y="26259"/>
                  <a:pt x="1" y="41278"/>
                </a:cubicBezTo>
                <a:cubicBezTo>
                  <a:pt x="1" y="54447"/>
                  <a:pt x="3084" y="66900"/>
                  <a:pt x="8535" y="77960"/>
                </a:cubicBezTo>
                <a:lnTo>
                  <a:pt x="21982" y="55800"/>
                </a:lnTo>
                <a:lnTo>
                  <a:pt x="49454" y="55083"/>
                </a:lnTo>
                <a:cubicBezTo>
                  <a:pt x="47703" y="50826"/>
                  <a:pt x="46729" y="46171"/>
                  <a:pt x="46729" y="41278"/>
                </a:cubicBezTo>
                <a:cubicBezTo>
                  <a:pt x="46729" y="34892"/>
                  <a:pt x="48380" y="28905"/>
                  <a:pt x="51284" y="23673"/>
                </a:cubicBezTo>
                <a:lnTo>
                  <a:pt x="37121" y="557"/>
                </a:lnTo>
                <a:lnTo>
                  <a:pt x="10982" y="0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" name="Google Shape;1804;p110"/>
          <p:cNvSpPr/>
          <p:nvPr/>
        </p:nvSpPr>
        <p:spPr>
          <a:xfrm>
            <a:off x="6134025" y="1431353"/>
            <a:ext cx="1596789" cy="1534335"/>
          </a:xfrm>
          <a:custGeom>
            <a:avLst/>
            <a:gdLst/>
            <a:ahLst/>
            <a:cxnLst/>
            <a:rect l="l" t="t" r="r" b="b"/>
            <a:pathLst>
              <a:path w="67139" h="64513" extrusionOk="0">
                <a:moveTo>
                  <a:pt x="279" y="1"/>
                </a:moveTo>
                <a:lnTo>
                  <a:pt x="12931" y="23076"/>
                </a:lnTo>
                <a:lnTo>
                  <a:pt x="1" y="46888"/>
                </a:lnTo>
                <a:cubicBezTo>
                  <a:pt x="11439" y="48300"/>
                  <a:pt x="21226" y="55024"/>
                  <a:pt x="26816" y="64513"/>
                </a:cubicBezTo>
                <a:lnTo>
                  <a:pt x="53194" y="63817"/>
                </a:lnTo>
                <a:lnTo>
                  <a:pt x="67139" y="40860"/>
                </a:lnTo>
                <a:cubicBezTo>
                  <a:pt x="53453" y="17606"/>
                  <a:pt x="28786" y="1612"/>
                  <a:pt x="279" y="1"/>
                </a:cubicBezTo>
                <a:close/>
              </a:path>
            </a:pathLst>
          </a:custGeom>
          <a:solidFill>
            <a:srgbClr val="FAB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5" name="Google Shape;1805;p110"/>
          <p:cNvSpPr/>
          <p:nvPr/>
        </p:nvSpPr>
        <p:spPr>
          <a:xfrm>
            <a:off x="6773698" y="2514361"/>
            <a:ext cx="1228243" cy="1870725"/>
          </a:xfrm>
          <a:custGeom>
            <a:avLst/>
            <a:gdLst/>
            <a:ahLst/>
            <a:cxnLst/>
            <a:rect l="l" t="t" r="r" b="b"/>
            <a:pathLst>
              <a:path w="51643" h="78657" extrusionOk="0">
                <a:moveTo>
                  <a:pt x="42790" y="0"/>
                </a:moveTo>
                <a:lnTo>
                  <a:pt x="28945" y="22817"/>
                </a:lnTo>
                <a:lnTo>
                  <a:pt x="2189" y="23533"/>
                </a:lnTo>
                <a:cubicBezTo>
                  <a:pt x="3940" y="27790"/>
                  <a:pt x="4914" y="32445"/>
                  <a:pt x="4914" y="37339"/>
                </a:cubicBezTo>
                <a:cubicBezTo>
                  <a:pt x="4914" y="43983"/>
                  <a:pt x="3124" y="50209"/>
                  <a:pt x="1" y="55580"/>
                </a:cubicBezTo>
                <a:lnTo>
                  <a:pt x="13806" y="78059"/>
                </a:lnTo>
                <a:lnTo>
                  <a:pt x="40662" y="78656"/>
                </a:lnTo>
                <a:cubicBezTo>
                  <a:pt x="47644" y="66482"/>
                  <a:pt x="51642" y="52378"/>
                  <a:pt x="51642" y="37339"/>
                </a:cubicBezTo>
                <a:cubicBezTo>
                  <a:pt x="51642" y="23911"/>
                  <a:pt x="48459" y="11220"/>
                  <a:pt x="427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6" name="Google Shape;1806;p110"/>
          <p:cNvSpPr/>
          <p:nvPr/>
        </p:nvSpPr>
        <p:spPr>
          <a:xfrm>
            <a:off x="4382043" y="1428523"/>
            <a:ext cx="1934108" cy="1453423"/>
          </a:xfrm>
          <a:custGeom>
            <a:avLst/>
            <a:gdLst/>
            <a:ahLst/>
            <a:cxnLst/>
            <a:rect l="l" t="t" r="r" b="b"/>
            <a:pathLst>
              <a:path w="81322" h="61111" extrusionOk="0">
                <a:moveTo>
                  <a:pt x="68590" y="0"/>
                </a:moveTo>
                <a:cubicBezTo>
                  <a:pt x="39945" y="199"/>
                  <a:pt x="14761" y="14920"/>
                  <a:pt x="0" y="37160"/>
                </a:cubicBezTo>
                <a:lnTo>
                  <a:pt x="25921" y="37717"/>
                </a:lnTo>
                <a:lnTo>
                  <a:pt x="40263" y="61111"/>
                </a:lnTo>
                <a:cubicBezTo>
                  <a:pt x="46768" y="52537"/>
                  <a:pt x="57013" y="46927"/>
                  <a:pt x="68570" y="46728"/>
                </a:cubicBezTo>
                <a:lnTo>
                  <a:pt x="81322" y="23215"/>
                </a:lnTo>
                <a:lnTo>
                  <a:pt x="68590" y="0"/>
                </a:lnTo>
                <a:close/>
              </a:path>
            </a:pathLst>
          </a:custGeom>
          <a:solidFill>
            <a:srgbClr val="70AD4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7" name="Google Shape;1807;p110"/>
          <p:cNvSpPr/>
          <p:nvPr/>
        </p:nvSpPr>
        <p:spPr>
          <a:xfrm>
            <a:off x="4377738" y="3877060"/>
            <a:ext cx="1588251" cy="1533407"/>
          </a:xfrm>
          <a:custGeom>
            <a:avLst/>
            <a:gdLst/>
            <a:ahLst/>
            <a:cxnLst/>
            <a:rect l="l" t="t" r="r" b="b"/>
            <a:pathLst>
              <a:path w="66780" h="64474" extrusionOk="0">
                <a:moveTo>
                  <a:pt x="40661" y="1"/>
                </a:moveTo>
                <a:lnTo>
                  <a:pt x="13547" y="737"/>
                </a:lnTo>
                <a:lnTo>
                  <a:pt x="0" y="23077"/>
                </a:lnTo>
                <a:cubicBezTo>
                  <a:pt x="13467" y="46431"/>
                  <a:pt x="38015" y="62623"/>
                  <a:pt x="66462" y="64473"/>
                </a:cubicBezTo>
                <a:lnTo>
                  <a:pt x="53830" y="41457"/>
                </a:lnTo>
                <a:lnTo>
                  <a:pt x="66780" y="17566"/>
                </a:lnTo>
                <a:cubicBezTo>
                  <a:pt x="55640" y="15975"/>
                  <a:pt x="46131" y="9331"/>
                  <a:pt x="40661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8" name="Google Shape;1808;p110"/>
          <p:cNvSpPr/>
          <p:nvPr/>
        </p:nvSpPr>
        <p:spPr>
          <a:xfrm>
            <a:off x="5721943" y="3935627"/>
            <a:ext cx="1951613" cy="1441151"/>
          </a:xfrm>
          <a:custGeom>
            <a:avLst/>
            <a:gdLst/>
            <a:ahLst/>
            <a:cxnLst/>
            <a:rect l="l" t="t" r="r" b="b"/>
            <a:pathLst>
              <a:path w="82058" h="60595" extrusionOk="0">
                <a:moveTo>
                  <a:pt x="41377" y="1"/>
                </a:moveTo>
                <a:cubicBezTo>
                  <a:pt x="34733" y="8435"/>
                  <a:pt x="24429" y="13866"/>
                  <a:pt x="12871" y="13866"/>
                </a:cubicBezTo>
                <a:lnTo>
                  <a:pt x="12752" y="13866"/>
                </a:lnTo>
                <a:lnTo>
                  <a:pt x="0" y="37379"/>
                </a:lnTo>
                <a:lnTo>
                  <a:pt x="12732" y="60594"/>
                </a:lnTo>
                <a:lnTo>
                  <a:pt x="12871" y="60594"/>
                </a:lnTo>
                <a:cubicBezTo>
                  <a:pt x="41755" y="60594"/>
                  <a:pt x="67178" y="45834"/>
                  <a:pt x="82058" y="23435"/>
                </a:cubicBezTo>
                <a:lnTo>
                  <a:pt x="55402" y="22858"/>
                </a:lnTo>
                <a:lnTo>
                  <a:pt x="413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1" name="Google Shape;1821;p110"/>
          <p:cNvGrpSpPr/>
          <p:nvPr/>
        </p:nvGrpSpPr>
        <p:grpSpPr>
          <a:xfrm>
            <a:off x="6617542" y="1994847"/>
            <a:ext cx="595335" cy="599607"/>
            <a:chOff x="-2060175" y="2768875"/>
            <a:chExt cx="291450" cy="292225"/>
          </a:xfrm>
        </p:grpSpPr>
        <p:sp>
          <p:nvSpPr>
            <p:cNvPr id="22" name="Google Shape;1822;p110"/>
            <p:cNvSpPr/>
            <p:nvPr/>
          </p:nvSpPr>
          <p:spPr>
            <a:xfrm>
              <a:off x="-2060175" y="2768875"/>
              <a:ext cx="291450" cy="292225"/>
            </a:xfrm>
            <a:custGeom>
              <a:avLst/>
              <a:gdLst/>
              <a:ahLst/>
              <a:cxnLst/>
              <a:rect l="l" t="t" r="r" b="b"/>
              <a:pathLst>
                <a:path w="11658" h="11689" extrusionOk="0">
                  <a:moveTo>
                    <a:pt x="10649" y="662"/>
                  </a:moveTo>
                  <a:cubicBezTo>
                    <a:pt x="10838" y="662"/>
                    <a:pt x="10996" y="820"/>
                    <a:pt x="10996" y="1009"/>
                  </a:cubicBezTo>
                  <a:cubicBezTo>
                    <a:pt x="10996" y="1198"/>
                    <a:pt x="10838" y="1355"/>
                    <a:pt x="10649" y="1355"/>
                  </a:cubicBezTo>
                  <a:lnTo>
                    <a:pt x="1040" y="1355"/>
                  </a:lnTo>
                  <a:cubicBezTo>
                    <a:pt x="851" y="1355"/>
                    <a:pt x="694" y="1198"/>
                    <a:pt x="694" y="1009"/>
                  </a:cubicBezTo>
                  <a:cubicBezTo>
                    <a:pt x="694" y="820"/>
                    <a:pt x="851" y="662"/>
                    <a:pt x="1040" y="662"/>
                  </a:cubicBezTo>
                  <a:close/>
                  <a:moveTo>
                    <a:pt x="10303" y="2049"/>
                  </a:moveTo>
                  <a:lnTo>
                    <a:pt x="10303" y="7908"/>
                  </a:lnTo>
                  <a:cubicBezTo>
                    <a:pt x="10334" y="8097"/>
                    <a:pt x="10177" y="8255"/>
                    <a:pt x="9988" y="8255"/>
                  </a:cubicBezTo>
                  <a:lnTo>
                    <a:pt x="1702" y="8255"/>
                  </a:lnTo>
                  <a:cubicBezTo>
                    <a:pt x="1513" y="8255"/>
                    <a:pt x="1355" y="8097"/>
                    <a:pt x="1355" y="7908"/>
                  </a:cubicBezTo>
                  <a:lnTo>
                    <a:pt x="1355" y="2049"/>
                  </a:lnTo>
                  <a:close/>
                  <a:moveTo>
                    <a:pt x="5797" y="10271"/>
                  </a:moveTo>
                  <a:cubicBezTo>
                    <a:pt x="5986" y="10271"/>
                    <a:pt x="6144" y="10429"/>
                    <a:pt x="6144" y="10618"/>
                  </a:cubicBezTo>
                  <a:cubicBezTo>
                    <a:pt x="6144" y="10807"/>
                    <a:pt x="5986" y="10964"/>
                    <a:pt x="5797" y="10964"/>
                  </a:cubicBezTo>
                  <a:cubicBezTo>
                    <a:pt x="5608" y="10964"/>
                    <a:pt x="5451" y="10807"/>
                    <a:pt x="5451" y="10618"/>
                  </a:cubicBezTo>
                  <a:cubicBezTo>
                    <a:pt x="5451" y="10429"/>
                    <a:pt x="5608" y="10271"/>
                    <a:pt x="5797" y="10271"/>
                  </a:cubicBezTo>
                  <a:close/>
                  <a:moveTo>
                    <a:pt x="1040" y="1"/>
                  </a:moveTo>
                  <a:cubicBezTo>
                    <a:pt x="473" y="1"/>
                    <a:pt x="1" y="473"/>
                    <a:pt x="1" y="1009"/>
                  </a:cubicBezTo>
                  <a:cubicBezTo>
                    <a:pt x="1" y="1450"/>
                    <a:pt x="284" y="1828"/>
                    <a:pt x="694" y="1986"/>
                  </a:cubicBezTo>
                  <a:lnTo>
                    <a:pt x="694" y="7908"/>
                  </a:lnTo>
                  <a:cubicBezTo>
                    <a:pt x="694" y="8444"/>
                    <a:pt x="1166" y="8917"/>
                    <a:pt x="1702" y="8917"/>
                  </a:cubicBezTo>
                  <a:lnTo>
                    <a:pt x="5482" y="8917"/>
                  </a:lnTo>
                  <a:lnTo>
                    <a:pt x="5482" y="9673"/>
                  </a:lnTo>
                  <a:cubicBezTo>
                    <a:pt x="5104" y="9830"/>
                    <a:pt x="4821" y="10177"/>
                    <a:pt x="4821" y="10649"/>
                  </a:cubicBezTo>
                  <a:cubicBezTo>
                    <a:pt x="4821" y="11216"/>
                    <a:pt x="5293" y="11689"/>
                    <a:pt x="5829" y="11689"/>
                  </a:cubicBezTo>
                  <a:cubicBezTo>
                    <a:pt x="6396" y="11689"/>
                    <a:pt x="6869" y="11216"/>
                    <a:pt x="6869" y="10649"/>
                  </a:cubicBezTo>
                  <a:cubicBezTo>
                    <a:pt x="6869" y="10240"/>
                    <a:pt x="6585" y="9830"/>
                    <a:pt x="6207" y="9673"/>
                  </a:cubicBezTo>
                  <a:lnTo>
                    <a:pt x="6207" y="8917"/>
                  </a:lnTo>
                  <a:lnTo>
                    <a:pt x="10019" y="8917"/>
                  </a:lnTo>
                  <a:cubicBezTo>
                    <a:pt x="10555" y="8917"/>
                    <a:pt x="11027" y="8444"/>
                    <a:pt x="11027" y="7908"/>
                  </a:cubicBezTo>
                  <a:lnTo>
                    <a:pt x="11027" y="1986"/>
                  </a:lnTo>
                  <a:cubicBezTo>
                    <a:pt x="11405" y="1828"/>
                    <a:pt x="11657" y="1450"/>
                    <a:pt x="11657" y="1009"/>
                  </a:cubicBezTo>
                  <a:cubicBezTo>
                    <a:pt x="11657" y="473"/>
                    <a:pt x="11185" y="1"/>
                    <a:pt x="10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823;p110"/>
            <p:cNvSpPr/>
            <p:nvPr/>
          </p:nvSpPr>
          <p:spPr>
            <a:xfrm>
              <a:off x="-2008975" y="2855525"/>
              <a:ext cx="189050" cy="84500"/>
            </a:xfrm>
            <a:custGeom>
              <a:avLst/>
              <a:gdLst/>
              <a:ahLst/>
              <a:cxnLst/>
              <a:rect l="l" t="t" r="r" b="b"/>
              <a:pathLst>
                <a:path w="7562" h="3380" extrusionOk="0">
                  <a:moveTo>
                    <a:pt x="6553" y="0"/>
                  </a:moveTo>
                  <a:cubicBezTo>
                    <a:pt x="6144" y="0"/>
                    <a:pt x="6081" y="504"/>
                    <a:pt x="6427" y="662"/>
                  </a:cubicBezTo>
                  <a:lnTo>
                    <a:pt x="4474" y="2584"/>
                  </a:lnTo>
                  <a:lnTo>
                    <a:pt x="2647" y="788"/>
                  </a:lnTo>
                  <a:cubicBezTo>
                    <a:pt x="2584" y="725"/>
                    <a:pt x="2497" y="693"/>
                    <a:pt x="2410" y="693"/>
                  </a:cubicBezTo>
                  <a:cubicBezTo>
                    <a:pt x="2324" y="693"/>
                    <a:pt x="2237" y="725"/>
                    <a:pt x="2174" y="788"/>
                  </a:cubicBezTo>
                  <a:lnTo>
                    <a:pt x="126" y="2836"/>
                  </a:lnTo>
                  <a:cubicBezTo>
                    <a:pt x="0" y="2930"/>
                    <a:pt x="0" y="3182"/>
                    <a:pt x="126" y="3308"/>
                  </a:cubicBezTo>
                  <a:cubicBezTo>
                    <a:pt x="189" y="3356"/>
                    <a:pt x="276" y="3379"/>
                    <a:pt x="363" y="3379"/>
                  </a:cubicBezTo>
                  <a:cubicBezTo>
                    <a:pt x="449" y="3379"/>
                    <a:pt x="536" y="3356"/>
                    <a:pt x="599" y="3308"/>
                  </a:cubicBezTo>
                  <a:lnTo>
                    <a:pt x="2426" y="1481"/>
                  </a:lnTo>
                  <a:lnTo>
                    <a:pt x="4222" y="3308"/>
                  </a:lnTo>
                  <a:cubicBezTo>
                    <a:pt x="4285" y="3356"/>
                    <a:pt x="4372" y="3379"/>
                    <a:pt x="4458" y="3379"/>
                  </a:cubicBezTo>
                  <a:cubicBezTo>
                    <a:pt x="4545" y="3379"/>
                    <a:pt x="4632" y="3356"/>
                    <a:pt x="4695" y="3308"/>
                  </a:cubicBezTo>
                  <a:lnTo>
                    <a:pt x="6900" y="1134"/>
                  </a:lnTo>
                  <a:cubicBezTo>
                    <a:pt x="6931" y="1260"/>
                    <a:pt x="7057" y="1355"/>
                    <a:pt x="7215" y="1355"/>
                  </a:cubicBezTo>
                  <a:cubicBezTo>
                    <a:pt x="7404" y="1355"/>
                    <a:pt x="7562" y="1197"/>
                    <a:pt x="7562" y="1008"/>
                  </a:cubicBezTo>
                  <a:lnTo>
                    <a:pt x="7562" y="347"/>
                  </a:lnTo>
                  <a:cubicBezTo>
                    <a:pt x="7562" y="158"/>
                    <a:pt x="7467" y="0"/>
                    <a:pt x="7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4" name="Google Shape;1834;p110"/>
          <p:cNvSpPr/>
          <p:nvPr/>
        </p:nvSpPr>
        <p:spPr>
          <a:xfrm>
            <a:off x="526175" y="1187922"/>
            <a:ext cx="3078972" cy="1002669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r>
              <a:rPr lang="en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Tanah &amp; Bangunan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" name="Google Shape;1837;p110"/>
          <p:cNvSpPr/>
          <p:nvPr/>
        </p:nvSpPr>
        <p:spPr>
          <a:xfrm>
            <a:off x="526175" y="2720223"/>
            <a:ext cx="3026765" cy="1087825"/>
          </a:xfrm>
          <a:prstGeom prst="roundRect">
            <a:avLst>
              <a:gd name="adj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r>
              <a:rPr lang="en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Alat Transport &amp; Mesin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Google Shape;1840;p110"/>
          <p:cNvSpPr/>
          <p:nvPr/>
        </p:nvSpPr>
        <p:spPr>
          <a:xfrm>
            <a:off x="526175" y="4255295"/>
            <a:ext cx="3026765" cy="111674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r"/>
            <a:r>
              <a:rPr lang="en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Harta Bergerak Lainnya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" name="Google Shape;1843;p110"/>
          <p:cNvSpPr/>
          <p:nvPr/>
        </p:nvSpPr>
        <p:spPr>
          <a:xfrm>
            <a:off x="8641002" y="1266278"/>
            <a:ext cx="2745873" cy="1002309"/>
          </a:xfrm>
          <a:prstGeom prst="roundRect">
            <a:avLst>
              <a:gd name="adj" fmla="val 50000"/>
            </a:avLst>
          </a:prstGeom>
          <a:solidFill>
            <a:srgbClr val="FAB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Surat Berharga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" name="Google Shape;1846;p110"/>
          <p:cNvSpPr/>
          <p:nvPr/>
        </p:nvSpPr>
        <p:spPr>
          <a:xfrm>
            <a:off x="8641002" y="2720224"/>
            <a:ext cx="2745872" cy="10878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Kas &amp; </a:t>
            </a:r>
          </a:p>
          <a:p>
            <a:r>
              <a:rPr lang="en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Setara Kas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" name="Google Shape;1849;p110"/>
          <p:cNvSpPr/>
          <p:nvPr/>
        </p:nvSpPr>
        <p:spPr>
          <a:xfrm>
            <a:off x="8641002" y="4252855"/>
            <a:ext cx="2745873" cy="111918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Harta Lainnya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" name="Google Shape;1849;p110"/>
          <p:cNvSpPr/>
          <p:nvPr/>
        </p:nvSpPr>
        <p:spPr>
          <a:xfrm>
            <a:off x="4708215" y="5869812"/>
            <a:ext cx="2745873" cy="867085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/>
            <a:r>
              <a:rPr lang="en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Hutang</a:t>
            </a:r>
            <a:endParaRPr sz="24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268" y="5552584"/>
            <a:ext cx="2673496" cy="1305417"/>
          </a:xfrm>
          <a:prstGeom prst="rect">
            <a:avLst/>
          </a:prstGeom>
        </p:spPr>
      </p:pic>
      <p:grpSp>
        <p:nvGrpSpPr>
          <p:cNvPr id="52" name="Google Shape;9706;p67"/>
          <p:cNvGrpSpPr/>
          <p:nvPr/>
        </p:nvGrpSpPr>
        <p:grpSpPr>
          <a:xfrm>
            <a:off x="4299712" y="2867442"/>
            <a:ext cx="646060" cy="588057"/>
            <a:chOff x="1487200" y="4421025"/>
            <a:chExt cx="483125" cy="439750"/>
          </a:xfrm>
          <a:solidFill>
            <a:schemeClr val="bg1"/>
          </a:solidFill>
        </p:grpSpPr>
        <p:sp>
          <p:nvSpPr>
            <p:cNvPr id="53" name="Google Shape;9707;p67"/>
            <p:cNvSpPr/>
            <p:nvPr/>
          </p:nvSpPr>
          <p:spPr>
            <a:xfrm>
              <a:off x="1487200" y="4421025"/>
              <a:ext cx="483125" cy="439750"/>
            </a:xfrm>
            <a:custGeom>
              <a:avLst/>
              <a:gdLst/>
              <a:ahLst/>
              <a:cxnLst/>
              <a:rect l="l" t="t" r="r" b="b"/>
              <a:pathLst>
                <a:path w="19325" h="17590" extrusionOk="0">
                  <a:moveTo>
                    <a:pt x="12818" y="1130"/>
                  </a:moveTo>
                  <a:cubicBezTo>
                    <a:pt x="14361" y="1130"/>
                    <a:pt x="15671" y="2389"/>
                    <a:pt x="15867" y="4059"/>
                  </a:cubicBezTo>
                  <a:cubicBezTo>
                    <a:pt x="15867" y="4077"/>
                    <a:pt x="15870" y="4095"/>
                    <a:pt x="15873" y="4110"/>
                  </a:cubicBezTo>
                  <a:lnTo>
                    <a:pt x="16242" y="5871"/>
                  </a:lnTo>
                  <a:lnTo>
                    <a:pt x="9406" y="5871"/>
                  </a:lnTo>
                  <a:lnTo>
                    <a:pt x="11707" y="4110"/>
                  </a:lnTo>
                  <a:cubicBezTo>
                    <a:pt x="11957" y="3920"/>
                    <a:pt x="12008" y="3561"/>
                    <a:pt x="11815" y="3310"/>
                  </a:cubicBezTo>
                  <a:cubicBezTo>
                    <a:pt x="11703" y="3166"/>
                    <a:pt x="11534" y="3091"/>
                    <a:pt x="11364" y="3091"/>
                  </a:cubicBezTo>
                  <a:cubicBezTo>
                    <a:pt x="11242" y="3091"/>
                    <a:pt x="11119" y="3130"/>
                    <a:pt x="11015" y="3211"/>
                  </a:cubicBezTo>
                  <a:lnTo>
                    <a:pt x="7618" y="5816"/>
                  </a:lnTo>
                  <a:cubicBezTo>
                    <a:pt x="7597" y="5835"/>
                    <a:pt x="7576" y="5853"/>
                    <a:pt x="7558" y="5871"/>
                  </a:cubicBezTo>
                  <a:lnTo>
                    <a:pt x="3083" y="5871"/>
                  </a:lnTo>
                  <a:lnTo>
                    <a:pt x="3451" y="4110"/>
                  </a:lnTo>
                  <a:cubicBezTo>
                    <a:pt x="3454" y="4095"/>
                    <a:pt x="3457" y="4077"/>
                    <a:pt x="3460" y="4059"/>
                  </a:cubicBezTo>
                  <a:cubicBezTo>
                    <a:pt x="3654" y="2389"/>
                    <a:pt x="4964" y="1130"/>
                    <a:pt x="6507" y="1130"/>
                  </a:cubicBezTo>
                  <a:close/>
                  <a:moveTo>
                    <a:pt x="16939" y="7021"/>
                  </a:moveTo>
                  <a:cubicBezTo>
                    <a:pt x="17631" y="7021"/>
                    <a:pt x="18192" y="7580"/>
                    <a:pt x="18192" y="8274"/>
                  </a:cubicBezTo>
                  <a:lnTo>
                    <a:pt x="18192" y="11913"/>
                  </a:lnTo>
                  <a:cubicBezTo>
                    <a:pt x="18192" y="12604"/>
                    <a:pt x="17631" y="13163"/>
                    <a:pt x="16939" y="13166"/>
                  </a:cubicBezTo>
                  <a:lnTo>
                    <a:pt x="2385" y="13166"/>
                  </a:lnTo>
                  <a:cubicBezTo>
                    <a:pt x="1694" y="13163"/>
                    <a:pt x="1132" y="12604"/>
                    <a:pt x="1132" y="11913"/>
                  </a:cubicBezTo>
                  <a:lnTo>
                    <a:pt x="1132" y="8274"/>
                  </a:lnTo>
                  <a:cubicBezTo>
                    <a:pt x="1132" y="7580"/>
                    <a:pt x="1694" y="7021"/>
                    <a:pt x="2385" y="7021"/>
                  </a:cubicBezTo>
                  <a:close/>
                  <a:moveTo>
                    <a:pt x="5813" y="14304"/>
                  </a:moveTo>
                  <a:lnTo>
                    <a:pt x="5813" y="15889"/>
                  </a:lnTo>
                  <a:cubicBezTo>
                    <a:pt x="5813" y="16203"/>
                    <a:pt x="5559" y="16457"/>
                    <a:pt x="5248" y="16457"/>
                  </a:cubicBezTo>
                  <a:lnTo>
                    <a:pt x="3874" y="16457"/>
                  </a:lnTo>
                  <a:cubicBezTo>
                    <a:pt x="3560" y="16457"/>
                    <a:pt x="3306" y="16203"/>
                    <a:pt x="3306" y="15889"/>
                  </a:cubicBezTo>
                  <a:lnTo>
                    <a:pt x="3306" y="14304"/>
                  </a:lnTo>
                  <a:close/>
                  <a:moveTo>
                    <a:pt x="16018" y="14304"/>
                  </a:moveTo>
                  <a:lnTo>
                    <a:pt x="16018" y="15889"/>
                  </a:lnTo>
                  <a:cubicBezTo>
                    <a:pt x="16018" y="16203"/>
                    <a:pt x="15765" y="16457"/>
                    <a:pt x="15454" y="16457"/>
                  </a:cubicBezTo>
                  <a:lnTo>
                    <a:pt x="14080" y="16457"/>
                  </a:lnTo>
                  <a:cubicBezTo>
                    <a:pt x="13766" y="16457"/>
                    <a:pt x="13512" y="16203"/>
                    <a:pt x="13512" y="15889"/>
                  </a:cubicBezTo>
                  <a:lnTo>
                    <a:pt x="13512" y="14304"/>
                  </a:lnTo>
                  <a:close/>
                  <a:moveTo>
                    <a:pt x="6507" y="1"/>
                  </a:moveTo>
                  <a:cubicBezTo>
                    <a:pt x="4396" y="1"/>
                    <a:pt x="2609" y="1677"/>
                    <a:pt x="2337" y="3902"/>
                  </a:cubicBezTo>
                  <a:lnTo>
                    <a:pt x="1911" y="5934"/>
                  </a:lnTo>
                  <a:cubicBezTo>
                    <a:pt x="800" y="6161"/>
                    <a:pt x="0" y="7139"/>
                    <a:pt x="0" y="8274"/>
                  </a:cubicBezTo>
                  <a:lnTo>
                    <a:pt x="0" y="11910"/>
                  </a:lnTo>
                  <a:cubicBezTo>
                    <a:pt x="3" y="13145"/>
                    <a:pt x="945" y="14177"/>
                    <a:pt x="2174" y="14286"/>
                  </a:cubicBezTo>
                  <a:lnTo>
                    <a:pt x="2174" y="15889"/>
                  </a:lnTo>
                  <a:cubicBezTo>
                    <a:pt x="2174" y="16828"/>
                    <a:pt x="2935" y="17586"/>
                    <a:pt x="3874" y="17589"/>
                  </a:cubicBezTo>
                  <a:lnTo>
                    <a:pt x="5248" y="17589"/>
                  </a:lnTo>
                  <a:cubicBezTo>
                    <a:pt x="6184" y="17586"/>
                    <a:pt x="6945" y="16828"/>
                    <a:pt x="6945" y="15889"/>
                  </a:cubicBezTo>
                  <a:lnTo>
                    <a:pt x="6945" y="14298"/>
                  </a:lnTo>
                  <a:lnTo>
                    <a:pt x="12380" y="14298"/>
                  </a:lnTo>
                  <a:lnTo>
                    <a:pt x="12380" y="15889"/>
                  </a:lnTo>
                  <a:cubicBezTo>
                    <a:pt x="12380" y="16828"/>
                    <a:pt x="13141" y="17586"/>
                    <a:pt x="14080" y="17589"/>
                  </a:cubicBezTo>
                  <a:lnTo>
                    <a:pt x="15454" y="17589"/>
                  </a:lnTo>
                  <a:cubicBezTo>
                    <a:pt x="16390" y="17586"/>
                    <a:pt x="17151" y="16828"/>
                    <a:pt x="17151" y="15889"/>
                  </a:cubicBezTo>
                  <a:lnTo>
                    <a:pt x="17151" y="14286"/>
                  </a:lnTo>
                  <a:cubicBezTo>
                    <a:pt x="18380" y="14177"/>
                    <a:pt x="19322" y="13145"/>
                    <a:pt x="19325" y="11913"/>
                  </a:cubicBezTo>
                  <a:lnTo>
                    <a:pt x="19325" y="8274"/>
                  </a:lnTo>
                  <a:cubicBezTo>
                    <a:pt x="19325" y="7139"/>
                    <a:pt x="18524" y="6161"/>
                    <a:pt x="17413" y="5934"/>
                  </a:cubicBezTo>
                  <a:lnTo>
                    <a:pt x="16988" y="3902"/>
                  </a:lnTo>
                  <a:cubicBezTo>
                    <a:pt x="16716" y="1677"/>
                    <a:pt x="14928" y="1"/>
                    <a:pt x="128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4" name="Google Shape;9708;p67"/>
            <p:cNvSpPr/>
            <p:nvPr/>
          </p:nvSpPr>
          <p:spPr>
            <a:xfrm>
              <a:off x="1544950" y="4622200"/>
              <a:ext cx="103950" cy="100025"/>
            </a:xfrm>
            <a:custGeom>
              <a:avLst/>
              <a:gdLst/>
              <a:ahLst/>
              <a:cxnLst/>
              <a:rect l="l" t="t" r="r" b="b"/>
              <a:pathLst>
                <a:path w="4158" h="4001" extrusionOk="0">
                  <a:moveTo>
                    <a:pt x="2152" y="1131"/>
                  </a:moveTo>
                  <a:cubicBezTo>
                    <a:pt x="2599" y="1131"/>
                    <a:pt x="3025" y="1477"/>
                    <a:pt x="3025" y="2000"/>
                  </a:cubicBezTo>
                  <a:cubicBezTo>
                    <a:pt x="3025" y="2480"/>
                    <a:pt x="2639" y="2869"/>
                    <a:pt x="2159" y="2869"/>
                  </a:cubicBezTo>
                  <a:cubicBezTo>
                    <a:pt x="1386" y="2869"/>
                    <a:pt x="996" y="1933"/>
                    <a:pt x="1543" y="1387"/>
                  </a:cubicBezTo>
                  <a:cubicBezTo>
                    <a:pt x="1721" y="1210"/>
                    <a:pt x="1939" y="1131"/>
                    <a:pt x="2152" y="1131"/>
                  </a:cubicBezTo>
                  <a:close/>
                  <a:moveTo>
                    <a:pt x="2159" y="1"/>
                  </a:moveTo>
                  <a:cubicBezTo>
                    <a:pt x="1350" y="1"/>
                    <a:pt x="619" y="487"/>
                    <a:pt x="311" y="1233"/>
                  </a:cubicBezTo>
                  <a:cubicBezTo>
                    <a:pt x="0" y="1982"/>
                    <a:pt x="172" y="2842"/>
                    <a:pt x="743" y="3413"/>
                  </a:cubicBezTo>
                  <a:cubicBezTo>
                    <a:pt x="1127" y="3796"/>
                    <a:pt x="1639" y="4001"/>
                    <a:pt x="2159" y="4001"/>
                  </a:cubicBezTo>
                  <a:cubicBezTo>
                    <a:pt x="2416" y="4001"/>
                    <a:pt x="2676" y="3951"/>
                    <a:pt x="2923" y="3848"/>
                  </a:cubicBezTo>
                  <a:cubicBezTo>
                    <a:pt x="3672" y="3540"/>
                    <a:pt x="4158" y="2809"/>
                    <a:pt x="4158" y="2000"/>
                  </a:cubicBezTo>
                  <a:cubicBezTo>
                    <a:pt x="4158" y="895"/>
                    <a:pt x="3261" y="1"/>
                    <a:pt x="2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5" name="Google Shape;9709;p67"/>
            <p:cNvSpPr/>
            <p:nvPr/>
          </p:nvSpPr>
          <p:spPr>
            <a:xfrm>
              <a:off x="1804675" y="4622200"/>
              <a:ext cx="103975" cy="100025"/>
            </a:xfrm>
            <a:custGeom>
              <a:avLst/>
              <a:gdLst/>
              <a:ahLst/>
              <a:cxnLst/>
              <a:rect l="l" t="t" r="r" b="b"/>
              <a:pathLst>
                <a:path w="4159" h="4001" extrusionOk="0">
                  <a:moveTo>
                    <a:pt x="2152" y="1131"/>
                  </a:moveTo>
                  <a:cubicBezTo>
                    <a:pt x="2598" y="1131"/>
                    <a:pt x="3026" y="1477"/>
                    <a:pt x="3026" y="2000"/>
                  </a:cubicBezTo>
                  <a:cubicBezTo>
                    <a:pt x="3026" y="2480"/>
                    <a:pt x="2637" y="2869"/>
                    <a:pt x="2157" y="2869"/>
                  </a:cubicBezTo>
                  <a:cubicBezTo>
                    <a:pt x="1384" y="2869"/>
                    <a:pt x="997" y="1933"/>
                    <a:pt x="1544" y="1387"/>
                  </a:cubicBezTo>
                  <a:cubicBezTo>
                    <a:pt x="1721" y="1210"/>
                    <a:pt x="1938" y="1131"/>
                    <a:pt x="2152" y="1131"/>
                  </a:cubicBezTo>
                  <a:close/>
                  <a:moveTo>
                    <a:pt x="2157" y="1"/>
                  </a:moveTo>
                  <a:cubicBezTo>
                    <a:pt x="1348" y="1"/>
                    <a:pt x="620" y="487"/>
                    <a:pt x="309" y="1233"/>
                  </a:cubicBezTo>
                  <a:cubicBezTo>
                    <a:pt x="1" y="1982"/>
                    <a:pt x="170" y="2842"/>
                    <a:pt x="744" y="3413"/>
                  </a:cubicBezTo>
                  <a:cubicBezTo>
                    <a:pt x="1125" y="3796"/>
                    <a:pt x="1637" y="4001"/>
                    <a:pt x="2158" y="4001"/>
                  </a:cubicBezTo>
                  <a:cubicBezTo>
                    <a:pt x="2416" y="4001"/>
                    <a:pt x="2676" y="3951"/>
                    <a:pt x="2924" y="3848"/>
                  </a:cubicBezTo>
                  <a:cubicBezTo>
                    <a:pt x="3670" y="3540"/>
                    <a:pt x="4159" y="2809"/>
                    <a:pt x="4159" y="2000"/>
                  </a:cubicBezTo>
                  <a:cubicBezTo>
                    <a:pt x="4156" y="895"/>
                    <a:pt x="3262" y="1"/>
                    <a:pt x="21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6" name="Google Shape;9710;p67"/>
            <p:cNvSpPr/>
            <p:nvPr/>
          </p:nvSpPr>
          <p:spPr>
            <a:xfrm>
              <a:off x="1667450" y="4661825"/>
              <a:ext cx="119825" cy="28350"/>
            </a:xfrm>
            <a:custGeom>
              <a:avLst/>
              <a:gdLst/>
              <a:ahLst/>
              <a:cxnLst/>
              <a:rect l="l" t="t" r="r" b="b"/>
              <a:pathLst>
                <a:path w="4793" h="1134" extrusionOk="0">
                  <a:moveTo>
                    <a:pt x="565" y="1"/>
                  </a:moveTo>
                  <a:cubicBezTo>
                    <a:pt x="251" y="1"/>
                    <a:pt x="1" y="252"/>
                    <a:pt x="1" y="566"/>
                  </a:cubicBezTo>
                  <a:cubicBezTo>
                    <a:pt x="1" y="880"/>
                    <a:pt x="251" y="1133"/>
                    <a:pt x="565" y="1133"/>
                  </a:cubicBezTo>
                  <a:lnTo>
                    <a:pt x="4228" y="1133"/>
                  </a:lnTo>
                  <a:cubicBezTo>
                    <a:pt x="4539" y="1133"/>
                    <a:pt x="4792" y="880"/>
                    <a:pt x="4792" y="566"/>
                  </a:cubicBezTo>
                  <a:cubicBezTo>
                    <a:pt x="4792" y="252"/>
                    <a:pt x="4539" y="1"/>
                    <a:pt x="42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oogle Shape;8581;p75"/>
          <p:cNvGrpSpPr/>
          <p:nvPr/>
        </p:nvGrpSpPr>
        <p:grpSpPr>
          <a:xfrm>
            <a:off x="5212448" y="1676555"/>
            <a:ext cx="624000" cy="624000"/>
            <a:chOff x="6232000" y="1435050"/>
            <a:chExt cx="488225" cy="481850"/>
          </a:xfrm>
          <a:solidFill>
            <a:schemeClr val="bg1"/>
          </a:solidFill>
        </p:grpSpPr>
        <p:sp>
          <p:nvSpPr>
            <p:cNvPr id="58" name="Google Shape;8582;p75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9" name="Google Shape;8583;p75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0" name="Google Shape;8584;p75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8585;p75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2" name="Google Shape;8586;p75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3" name="Google Shape;9630;p67"/>
          <p:cNvSpPr/>
          <p:nvPr/>
        </p:nvSpPr>
        <p:spPr>
          <a:xfrm>
            <a:off x="4809608" y="4172153"/>
            <a:ext cx="580829" cy="544524"/>
          </a:xfrm>
          <a:custGeom>
            <a:avLst/>
            <a:gdLst/>
            <a:ahLst/>
            <a:cxnLst/>
            <a:rect l="l" t="t" r="r" b="b"/>
            <a:pathLst>
              <a:path w="19326" h="18118" extrusionOk="0">
                <a:moveTo>
                  <a:pt x="17628" y="6794"/>
                </a:moveTo>
                <a:cubicBezTo>
                  <a:pt x="17939" y="6794"/>
                  <a:pt x="18193" y="7048"/>
                  <a:pt x="18193" y="7362"/>
                </a:cubicBezTo>
                <a:lnTo>
                  <a:pt x="18193" y="7927"/>
                </a:lnTo>
                <a:lnTo>
                  <a:pt x="12532" y="7927"/>
                </a:lnTo>
                <a:lnTo>
                  <a:pt x="12532" y="7362"/>
                </a:lnTo>
                <a:cubicBezTo>
                  <a:pt x="12532" y="7048"/>
                  <a:pt x="12785" y="6794"/>
                  <a:pt x="13099" y="6794"/>
                </a:cubicBezTo>
                <a:close/>
                <a:moveTo>
                  <a:pt x="17628" y="1133"/>
                </a:moveTo>
                <a:cubicBezTo>
                  <a:pt x="17939" y="1133"/>
                  <a:pt x="18193" y="1387"/>
                  <a:pt x="18193" y="1701"/>
                </a:cubicBezTo>
                <a:lnTo>
                  <a:pt x="18193" y="5759"/>
                </a:lnTo>
                <a:cubicBezTo>
                  <a:pt x="18012" y="5695"/>
                  <a:pt x="17819" y="5662"/>
                  <a:pt x="17628" y="5662"/>
                </a:cubicBezTo>
                <a:lnTo>
                  <a:pt x="13099" y="5662"/>
                </a:lnTo>
                <a:cubicBezTo>
                  <a:pt x="12160" y="5662"/>
                  <a:pt x="11399" y="6423"/>
                  <a:pt x="11399" y="7362"/>
                </a:cubicBezTo>
                <a:lnTo>
                  <a:pt x="11399" y="11324"/>
                </a:lnTo>
                <a:lnTo>
                  <a:pt x="1133" y="11324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1399" y="12456"/>
                </a:moveTo>
                <a:lnTo>
                  <a:pt x="11399" y="13588"/>
                </a:lnTo>
                <a:lnTo>
                  <a:pt x="1701" y="13588"/>
                </a:lnTo>
                <a:cubicBezTo>
                  <a:pt x="1387" y="13588"/>
                  <a:pt x="1133" y="13335"/>
                  <a:pt x="1133" y="13024"/>
                </a:cubicBezTo>
                <a:lnTo>
                  <a:pt x="1133" y="12456"/>
                </a:lnTo>
                <a:close/>
                <a:moveTo>
                  <a:pt x="18193" y="9059"/>
                </a:moveTo>
                <a:lnTo>
                  <a:pt x="18193" y="14720"/>
                </a:lnTo>
                <a:lnTo>
                  <a:pt x="12532" y="14720"/>
                </a:lnTo>
                <a:lnTo>
                  <a:pt x="12532" y="9059"/>
                </a:lnTo>
                <a:close/>
                <a:moveTo>
                  <a:pt x="11399" y="14720"/>
                </a:moveTo>
                <a:lnTo>
                  <a:pt x="11399" y="16420"/>
                </a:lnTo>
                <a:cubicBezTo>
                  <a:pt x="11399" y="16611"/>
                  <a:pt x="11432" y="16804"/>
                  <a:pt x="11496" y="16985"/>
                </a:cubicBezTo>
                <a:lnTo>
                  <a:pt x="7051" y="16985"/>
                </a:lnTo>
                <a:lnTo>
                  <a:pt x="7806" y="14720"/>
                </a:lnTo>
                <a:close/>
                <a:moveTo>
                  <a:pt x="18193" y="15853"/>
                </a:moveTo>
                <a:lnTo>
                  <a:pt x="18193" y="16420"/>
                </a:lnTo>
                <a:cubicBezTo>
                  <a:pt x="18193" y="16731"/>
                  <a:pt x="17939" y="16985"/>
                  <a:pt x="17628" y="16985"/>
                </a:cubicBezTo>
                <a:lnTo>
                  <a:pt x="13099" y="16985"/>
                </a:lnTo>
                <a:cubicBezTo>
                  <a:pt x="12785" y="16985"/>
                  <a:pt x="12532" y="16731"/>
                  <a:pt x="12532" y="16420"/>
                </a:cubicBezTo>
                <a:lnTo>
                  <a:pt x="12532" y="15853"/>
                </a:ln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3024"/>
                </a:lnTo>
                <a:cubicBezTo>
                  <a:pt x="1" y="13960"/>
                  <a:pt x="762" y="14720"/>
                  <a:pt x="1701" y="14720"/>
                </a:cubicBezTo>
                <a:lnTo>
                  <a:pt x="6613" y="14720"/>
                </a:lnTo>
                <a:lnTo>
                  <a:pt x="5859" y="16985"/>
                </a:lnTo>
                <a:lnTo>
                  <a:pt x="4002" y="16985"/>
                </a:lnTo>
                <a:cubicBezTo>
                  <a:pt x="3688" y="16985"/>
                  <a:pt x="3437" y="17239"/>
                  <a:pt x="3437" y="17553"/>
                </a:cubicBezTo>
                <a:cubicBezTo>
                  <a:pt x="3437" y="17864"/>
                  <a:pt x="3688" y="18117"/>
                  <a:pt x="4002" y="18117"/>
                </a:cubicBezTo>
                <a:lnTo>
                  <a:pt x="17628" y="18117"/>
                </a:lnTo>
                <a:cubicBezTo>
                  <a:pt x="18564" y="18117"/>
                  <a:pt x="19325" y="17356"/>
                  <a:pt x="19325" y="16420"/>
                </a:cubicBezTo>
                <a:lnTo>
                  <a:pt x="19325" y="1701"/>
                </a:lnTo>
                <a:cubicBezTo>
                  <a:pt x="19325" y="762"/>
                  <a:pt x="18564" y="1"/>
                  <a:pt x="17628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rgbClr val="435D74"/>
              </a:solidFill>
            </a:endParaRPr>
          </a:p>
        </p:txBody>
      </p:sp>
      <p:grpSp>
        <p:nvGrpSpPr>
          <p:cNvPr id="64" name="Google Shape;9604;p67"/>
          <p:cNvGrpSpPr/>
          <p:nvPr/>
        </p:nvGrpSpPr>
        <p:grpSpPr>
          <a:xfrm>
            <a:off x="7093133" y="3271391"/>
            <a:ext cx="744616" cy="706859"/>
            <a:chOff x="6222125" y="2025975"/>
            <a:chExt cx="499450" cy="474125"/>
          </a:xfrm>
          <a:solidFill>
            <a:schemeClr val="bg1"/>
          </a:solidFill>
        </p:grpSpPr>
        <p:sp>
          <p:nvSpPr>
            <p:cNvPr id="65" name="Google Shape;9605;p67"/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6" name="Google Shape;9606;p67"/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7201961" y="3404556"/>
            <a:ext cx="564685" cy="41036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AU" b="1" dirty="0" err="1" smtClean="0">
                <a:solidFill>
                  <a:schemeClr val="bg1"/>
                </a:solidFill>
              </a:rPr>
              <a:t>Rp</a:t>
            </a:r>
            <a:endParaRPr lang="en-AU" b="1" dirty="0">
              <a:solidFill>
                <a:schemeClr val="bg1"/>
              </a:solidFill>
            </a:endParaRPr>
          </a:p>
        </p:txBody>
      </p:sp>
      <p:grpSp>
        <p:nvGrpSpPr>
          <p:cNvPr id="71" name="Google Shape;1810;p110"/>
          <p:cNvGrpSpPr/>
          <p:nvPr/>
        </p:nvGrpSpPr>
        <p:grpSpPr>
          <a:xfrm>
            <a:off x="6198147" y="4385086"/>
            <a:ext cx="596919" cy="597965"/>
            <a:chOff x="-2571737" y="2403625"/>
            <a:chExt cx="292225" cy="291425"/>
          </a:xfrm>
        </p:grpSpPr>
        <p:sp>
          <p:nvSpPr>
            <p:cNvPr id="72" name="Google Shape;1811;p110"/>
            <p:cNvSpPr/>
            <p:nvPr/>
          </p:nvSpPr>
          <p:spPr>
            <a:xfrm>
              <a:off x="-2571737" y="2403625"/>
              <a:ext cx="292225" cy="291425"/>
            </a:xfrm>
            <a:custGeom>
              <a:avLst/>
              <a:gdLst/>
              <a:ahLst/>
              <a:cxnLst/>
              <a:rect l="l" t="t" r="r" b="b"/>
              <a:pathLst>
                <a:path w="11689" h="11657" extrusionOk="0">
                  <a:moveTo>
                    <a:pt x="9547" y="725"/>
                  </a:moveTo>
                  <a:cubicBezTo>
                    <a:pt x="9704" y="725"/>
                    <a:pt x="9830" y="788"/>
                    <a:pt x="9893" y="914"/>
                  </a:cubicBezTo>
                  <a:lnTo>
                    <a:pt x="10681" y="2772"/>
                  </a:lnTo>
                  <a:lnTo>
                    <a:pt x="1135" y="2772"/>
                  </a:lnTo>
                  <a:lnTo>
                    <a:pt x="1891" y="914"/>
                  </a:lnTo>
                  <a:cubicBezTo>
                    <a:pt x="1922" y="788"/>
                    <a:pt x="2080" y="725"/>
                    <a:pt x="2206" y="725"/>
                  </a:cubicBezTo>
                  <a:close/>
                  <a:moveTo>
                    <a:pt x="10649" y="3403"/>
                  </a:moveTo>
                  <a:cubicBezTo>
                    <a:pt x="10870" y="3403"/>
                    <a:pt x="11027" y="3560"/>
                    <a:pt x="11027" y="3749"/>
                  </a:cubicBezTo>
                  <a:lnTo>
                    <a:pt x="11027" y="5167"/>
                  </a:lnTo>
                  <a:cubicBezTo>
                    <a:pt x="11027" y="5356"/>
                    <a:pt x="10870" y="5513"/>
                    <a:pt x="10649" y="5513"/>
                  </a:cubicBezTo>
                  <a:lnTo>
                    <a:pt x="1040" y="5513"/>
                  </a:lnTo>
                  <a:cubicBezTo>
                    <a:pt x="851" y="5513"/>
                    <a:pt x="694" y="5356"/>
                    <a:pt x="694" y="5167"/>
                  </a:cubicBezTo>
                  <a:lnTo>
                    <a:pt x="694" y="3749"/>
                  </a:lnTo>
                  <a:cubicBezTo>
                    <a:pt x="694" y="3560"/>
                    <a:pt x="851" y="3403"/>
                    <a:pt x="1040" y="3403"/>
                  </a:cubicBezTo>
                  <a:close/>
                  <a:moveTo>
                    <a:pt x="10681" y="6206"/>
                  </a:moveTo>
                  <a:cubicBezTo>
                    <a:pt x="10870" y="6238"/>
                    <a:pt x="11027" y="6364"/>
                    <a:pt x="11027" y="6553"/>
                  </a:cubicBezTo>
                  <a:lnTo>
                    <a:pt x="11027" y="7939"/>
                  </a:lnTo>
                  <a:cubicBezTo>
                    <a:pt x="11027" y="8128"/>
                    <a:pt x="10870" y="8286"/>
                    <a:pt x="10681" y="8286"/>
                  </a:cubicBezTo>
                  <a:lnTo>
                    <a:pt x="1072" y="8286"/>
                  </a:lnTo>
                  <a:cubicBezTo>
                    <a:pt x="851" y="8286"/>
                    <a:pt x="694" y="8128"/>
                    <a:pt x="694" y="7939"/>
                  </a:cubicBezTo>
                  <a:lnTo>
                    <a:pt x="694" y="6553"/>
                  </a:lnTo>
                  <a:cubicBezTo>
                    <a:pt x="694" y="6364"/>
                    <a:pt x="851" y="6206"/>
                    <a:pt x="1072" y="6206"/>
                  </a:cubicBezTo>
                  <a:close/>
                  <a:moveTo>
                    <a:pt x="10681" y="8947"/>
                  </a:moveTo>
                  <a:cubicBezTo>
                    <a:pt x="10870" y="8947"/>
                    <a:pt x="11027" y="9105"/>
                    <a:pt x="11027" y="9294"/>
                  </a:cubicBezTo>
                  <a:lnTo>
                    <a:pt x="11027" y="10680"/>
                  </a:lnTo>
                  <a:cubicBezTo>
                    <a:pt x="11027" y="10869"/>
                    <a:pt x="10870" y="11027"/>
                    <a:pt x="10681" y="11027"/>
                  </a:cubicBezTo>
                  <a:lnTo>
                    <a:pt x="1072" y="11027"/>
                  </a:lnTo>
                  <a:cubicBezTo>
                    <a:pt x="851" y="11027"/>
                    <a:pt x="694" y="10869"/>
                    <a:pt x="694" y="10680"/>
                  </a:cubicBezTo>
                  <a:lnTo>
                    <a:pt x="694" y="9294"/>
                  </a:lnTo>
                  <a:cubicBezTo>
                    <a:pt x="694" y="9105"/>
                    <a:pt x="851" y="8947"/>
                    <a:pt x="1072" y="8947"/>
                  </a:cubicBezTo>
                  <a:close/>
                  <a:moveTo>
                    <a:pt x="2174" y="0"/>
                  </a:moveTo>
                  <a:cubicBezTo>
                    <a:pt x="1733" y="0"/>
                    <a:pt x="1387" y="252"/>
                    <a:pt x="1229" y="630"/>
                  </a:cubicBezTo>
                  <a:lnTo>
                    <a:pt x="64" y="3403"/>
                  </a:lnTo>
                  <a:cubicBezTo>
                    <a:pt x="32" y="3529"/>
                    <a:pt x="0" y="3686"/>
                    <a:pt x="0" y="3781"/>
                  </a:cubicBezTo>
                  <a:lnTo>
                    <a:pt x="0" y="5198"/>
                  </a:lnTo>
                  <a:cubicBezTo>
                    <a:pt x="0" y="5482"/>
                    <a:pt x="127" y="5734"/>
                    <a:pt x="284" y="5860"/>
                  </a:cubicBezTo>
                  <a:cubicBezTo>
                    <a:pt x="127" y="6080"/>
                    <a:pt x="0" y="6301"/>
                    <a:pt x="0" y="6553"/>
                  </a:cubicBezTo>
                  <a:lnTo>
                    <a:pt x="0" y="7908"/>
                  </a:lnTo>
                  <a:cubicBezTo>
                    <a:pt x="0" y="8191"/>
                    <a:pt x="127" y="8443"/>
                    <a:pt x="284" y="8601"/>
                  </a:cubicBezTo>
                  <a:cubicBezTo>
                    <a:pt x="127" y="8790"/>
                    <a:pt x="0" y="9010"/>
                    <a:pt x="0" y="9262"/>
                  </a:cubicBezTo>
                  <a:lnTo>
                    <a:pt x="0" y="10649"/>
                  </a:lnTo>
                  <a:cubicBezTo>
                    <a:pt x="0" y="11184"/>
                    <a:pt x="473" y="11657"/>
                    <a:pt x="1009" y="11657"/>
                  </a:cubicBezTo>
                  <a:lnTo>
                    <a:pt x="10618" y="11657"/>
                  </a:lnTo>
                  <a:cubicBezTo>
                    <a:pt x="11185" y="11657"/>
                    <a:pt x="11657" y="11184"/>
                    <a:pt x="11657" y="10649"/>
                  </a:cubicBezTo>
                  <a:lnTo>
                    <a:pt x="11657" y="9262"/>
                  </a:lnTo>
                  <a:cubicBezTo>
                    <a:pt x="11657" y="8979"/>
                    <a:pt x="11531" y="8758"/>
                    <a:pt x="11374" y="8601"/>
                  </a:cubicBezTo>
                  <a:cubicBezTo>
                    <a:pt x="11531" y="8380"/>
                    <a:pt x="11657" y="8160"/>
                    <a:pt x="11657" y="7908"/>
                  </a:cubicBezTo>
                  <a:lnTo>
                    <a:pt x="11657" y="6553"/>
                  </a:lnTo>
                  <a:cubicBezTo>
                    <a:pt x="11657" y="6269"/>
                    <a:pt x="11531" y="6017"/>
                    <a:pt x="11374" y="5860"/>
                  </a:cubicBezTo>
                  <a:cubicBezTo>
                    <a:pt x="11531" y="5671"/>
                    <a:pt x="11657" y="5450"/>
                    <a:pt x="11657" y="5198"/>
                  </a:cubicBezTo>
                  <a:lnTo>
                    <a:pt x="11657" y="3781"/>
                  </a:lnTo>
                  <a:lnTo>
                    <a:pt x="11689" y="3781"/>
                  </a:lnTo>
                  <a:cubicBezTo>
                    <a:pt x="11689" y="3686"/>
                    <a:pt x="11657" y="3529"/>
                    <a:pt x="11594" y="3403"/>
                  </a:cubicBezTo>
                  <a:lnTo>
                    <a:pt x="10460" y="630"/>
                  </a:lnTo>
                  <a:cubicBezTo>
                    <a:pt x="10303" y="252"/>
                    <a:pt x="9925" y="0"/>
                    <a:pt x="95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812;p110"/>
            <p:cNvSpPr/>
            <p:nvPr/>
          </p:nvSpPr>
          <p:spPr>
            <a:xfrm>
              <a:off x="-2485967" y="2649150"/>
              <a:ext cx="173300" cy="18150"/>
            </a:xfrm>
            <a:custGeom>
              <a:avLst/>
              <a:gdLst/>
              <a:ahLst/>
              <a:cxnLst/>
              <a:rect l="l" t="t" r="r" b="b"/>
              <a:pathLst>
                <a:path w="6932" h="726" extrusionOk="0">
                  <a:moveTo>
                    <a:pt x="378" y="1"/>
                  </a:moveTo>
                  <a:cubicBezTo>
                    <a:pt x="158" y="1"/>
                    <a:pt x="0" y="159"/>
                    <a:pt x="0" y="379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6585" y="726"/>
                  </a:lnTo>
                  <a:cubicBezTo>
                    <a:pt x="6774" y="726"/>
                    <a:pt x="6931" y="568"/>
                    <a:pt x="6931" y="379"/>
                  </a:cubicBezTo>
                  <a:cubicBezTo>
                    <a:pt x="6931" y="159"/>
                    <a:pt x="6774" y="1"/>
                    <a:pt x="6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813;p110"/>
            <p:cNvSpPr/>
            <p:nvPr/>
          </p:nvSpPr>
          <p:spPr>
            <a:xfrm>
              <a:off x="-2485967" y="2511325"/>
              <a:ext cx="173300" cy="18150"/>
            </a:xfrm>
            <a:custGeom>
              <a:avLst/>
              <a:gdLst/>
              <a:ahLst/>
              <a:cxnLst/>
              <a:rect l="l" t="t" r="r" b="b"/>
              <a:pathLst>
                <a:path w="6932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78" y="725"/>
                  </a:cubicBezTo>
                  <a:lnTo>
                    <a:pt x="6585" y="725"/>
                  </a:lnTo>
                  <a:cubicBezTo>
                    <a:pt x="6774" y="725"/>
                    <a:pt x="6931" y="568"/>
                    <a:pt x="6931" y="379"/>
                  </a:cubicBezTo>
                  <a:cubicBezTo>
                    <a:pt x="6931" y="158"/>
                    <a:pt x="6774" y="1"/>
                    <a:pt x="6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814;p110"/>
            <p:cNvSpPr/>
            <p:nvPr/>
          </p:nvSpPr>
          <p:spPr>
            <a:xfrm>
              <a:off x="-2540185" y="2511325"/>
              <a:ext cx="18125" cy="18925"/>
            </a:xfrm>
            <a:custGeom>
              <a:avLst/>
              <a:gdLst/>
              <a:ahLst/>
              <a:cxnLst/>
              <a:rect l="l" t="t" r="r" b="b"/>
              <a:pathLst>
                <a:path w="725" h="757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57"/>
                    <a:pt x="378" y="757"/>
                  </a:cubicBezTo>
                  <a:cubicBezTo>
                    <a:pt x="567" y="757"/>
                    <a:pt x="725" y="568"/>
                    <a:pt x="725" y="379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815;p110"/>
            <p:cNvSpPr/>
            <p:nvPr/>
          </p:nvSpPr>
          <p:spPr>
            <a:xfrm>
              <a:off x="-2485579" y="2580625"/>
              <a:ext cx="172525" cy="17350"/>
            </a:xfrm>
            <a:custGeom>
              <a:avLst/>
              <a:gdLst/>
              <a:ahLst/>
              <a:cxnLst/>
              <a:rect l="l" t="t" r="r" b="b"/>
              <a:pathLst>
                <a:path w="690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32" y="536"/>
                    <a:pt x="158" y="693"/>
                    <a:pt x="347" y="693"/>
                  </a:cubicBezTo>
                  <a:lnTo>
                    <a:pt x="6554" y="693"/>
                  </a:lnTo>
                  <a:cubicBezTo>
                    <a:pt x="6774" y="693"/>
                    <a:pt x="6900" y="536"/>
                    <a:pt x="6900" y="347"/>
                  </a:cubicBezTo>
                  <a:cubicBezTo>
                    <a:pt x="6900" y="158"/>
                    <a:pt x="6774" y="0"/>
                    <a:pt x="65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816;p110"/>
            <p:cNvSpPr/>
            <p:nvPr/>
          </p:nvSpPr>
          <p:spPr>
            <a:xfrm>
              <a:off x="-2540185" y="25806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78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817;p110"/>
            <p:cNvSpPr/>
            <p:nvPr/>
          </p:nvSpPr>
          <p:spPr>
            <a:xfrm>
              <a:off x="-2540185" y="2649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9"/>
                    <a:pt x="0" y="379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67" y="726"/>
                    <a:pt x="725" y="568"/>
                    <a:pt x="725" y="379"/>
                  </a:cubicBezTo>
                  <a:cubicBezTo>
                    <a:pt x="725" y="159"/>
                    <a:pt x="567" y="1"/>
                    <a:pt x="3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79" name="Google Shape;1824;p110"/>
          <p:cNvSpPr/>
          <p:nvPr/>
        </p:nvSpPr>
        <p:spPr>
          <a:xfrm>
            <a:off x="5638670" y="3065046"/>
            <a:ext cx="757692" cy="700203"/>
          </a:xfrm>
          <a:custGeom>
            <a:avLst/>
            <a:gdLst/>
            <a:ahLst/>
            <a:cxnLst/>
            <a:rect l="l" t="t" r="r" b="b"/>
            <a:pathLst>
              <a:path w="11910" h="10957" extrusionOk="0">
                <a:moveTo>
                  <a:pt x="7325" y="654"/>
                </a:moveTo>
                <a:cubicBezTo>
                  <a:pt x="7412" y="654"/>
                  <a:pt x="7498" y="686"/>
                  <a:pt x="7561" y="749"/>
                </a:cubicBezTo>
                <a:lnTo>
                  <a:pt x="10995" y="4088"/>
                </a:lnTo>
                <a:cubicBezTo>
                  <a:pt x="11122" y="4246"/>
                  <a:pt x="11122" y="4466"/>
                  <a:pt x="10995" y="4592"/>
                </a:cubicBezTo>
                <a:lnTo>
                  <a:pt x="10082" y="5506"/>
                </a:lnTo>
                <a:lnTo>
                  <a:pt x="7404" y="2859"/>
                </a:lnTo>
                <a:cubicBezTo>
                  <a:pt x="7215" y="2670"/>
                  <a:pt x="6955" y="2576"/>
                  <a:pt x="6691" y="2576"/>
                </a:cubicBezTo>
                <a:cubicBezTo>
                  <a:pt x="6427" y="2576"/>
                  <a:pt x="6159" y="2670"/>
                  <a:pt x="5955" y="2859"/>
                </a:cubicBezTo>
                <a:lnTo>
                  <a:pt x="4978" y="3805"/>
                </a:lnTo>
                <a:cubicBezTo>
                  <a:pt x="4915" y="3868"/>
                  <a:pt x="4828" y="3899"/>
                  <a:pt x="4742" y="3899"/>
                </a:cubicBezTo>
                <a:cubicBezTo>
                  <a:pt x="4655" y="3899"/>
                  <a:pt x="4568" y="3868"/>
                  <a:pt x="4505" y="3805"/>
                </a:cubicBezTo>
                <a:cubicBezTo>
                  <a:pt x="4379" y="3679"/>
                  <a:pt x="4379" y="3458"/>
                  <a:pt x="4505" y="3332"/>
                </a:cubicBezTo>
                <a:lnTo>
                  <a:pt x="5955" y="1883"/>
                </a:lnTo>
                <a:lnTo>
                  <a:pt x="7089" y="749"/>
                </a:lnTo>
                <a:cubicBezTo>
                  <a:pt x="7152" y="686"/>
                  <a:pt x="7239" y="654"/>
                  <a:pt x="7325" y="654"/>
                </a:cubicBezTo>
                <a:close/>
                <a:moveTo>
                  <a:pt x="2808" y="5183"/>
                </a:moveTo>
                <a:cubicBezTo>
                  <a:pt x="2899" y="5183"/>
                  <a:pt x="2993" y="5207"/>
                  <a:pt x="3056" y="5254"/>
                </a:cubicBezTo>
                <a:cubicBezTo>
                  <a:pt x="3151" y="5380"/>
                  <a:pt x="3151" y="5632"/>
                  <a:pt x="3056" y="5726"/>
                </a:cubicBezTo>
                <a:lnTo>
                  <a:pt x="2048" y="6735"/>
                </a:lnTo>
                <a:cubicBezTo>
                  <a:pt x="2001" y="6782"/>
                  <a:pt x="1914" y="6805"/>
                  <a:pt x="1824" y="6805"/>
                </a:cubicBezTo>
                <a:cubicBezTo>
                  <a:pt x="1733" y="6805"/>
                  <a:pt x="1639" y="6782"/>
                  <a:pt x="1576" y="6735"/>
                </a:cubicBezTo>
                <a:cubicBezTo>
                  <a:pt x="1449" y="6609"/>
                  <a:pt x="1449" y="6357"/>
                  <a:pt x="1576" y="6262"/>
                </a:cubicBezTo>
                <a:lnTo>
                  <a:pt x="2584" y="5254"/>
                </a:lnTo>
                <a:cubicBezTo>
                  <a:pt x="2631" y="5207"/>
                  <a:pt x="2718" y="5183"/>
                  <a:pt x="2808" y="5183"/>
                </a:cubicBezTo>
                <a:close/>
                <a:moveTo>
                  <a:pt x="3785" y="6167"/>
                </a:moveTo>
                <a:cubicBezTo>
                  <a:pt x="3875" y="6167"/>
                  <a:pt x="3970" y="6199"/>
                  <a:pt x="4033" y="6262"/>
                </a:cubicBezTo>
                <a:cubicBezTo>
                  <a:pt x="4159" y="6357"/>
                  <a:pt x="4159" y="6609"/>
                  <a:pt x="4033" y="6735"/>
                </a:cubicBezTo>
                <a:lnTo>
                  <a:pt x="3056" y="7711"/>
                </a:lnTo>
                <a:cubicBezTo>
                  <a:pt x="2993" y="7774"/>
                  <a:pt x="2899" y="7806"/>
                  <a:pt x="2808" y="7806"/>
                </a:cubicBezTo>
                <a:cubicBezTo>
                  <a:pt x="2718" y="7806"/>
                  <a:pt x="2631" y="7774"/>
                  <a:pt x="2584" y="7711"/>
                </a:cubicBezTo>
                <a:cubicBezTo>
                  <a:pt x="2395" y="7554"/>
                  <a:pt x="2395" y="7365"/>
                  <a:pt x="2584" y="7239"/>
                </a:cubicBezTo>
                <a:lnTo>
                  <a:pt x="3560" y="6262"/>
                </a:lnTo>
                <a:cubicBezTo>
                  <a:pt x="3608" y="6199"/>
                  <a:pt x="3694" y="6167"/>
                  <a:pt x="3785" y="6167"/>
                </a:cubicBezTo>
                <a:close/>
                <a:moveTo>
                  <a:pt x="4730" y="7113"/>
                </a:moveTo>
                <a:cubicBezTo>
                  <a:pt x="4821" y="7113"/>
                  <a:pt x="4915" y="7144"/>
                  <a:pt x="4978" y="7207"/>
                </a:cubicBezTo>
                <a:cubicBezTo>
                  <a:pt x="5073" y="7302"/>
                  <a:pt x="5073" y="7554"/>
                  <a:pt x="4978" y="7680"/>
                </a:cubicBezTo>
                <a:lnTo>
                  <a:pt x="4001" y="8656"/>
                </a:lnTo>
                <a:cubicBezTo>
                  <a:pt x="3938" y="8719"/>
                  <a:pt x="3844" y="8751"/>
                  <a:pt x="3749" y="8751"/>
                </a:cubicBezTo>
                <a:cubicBezTo>
                  <a:pt x="3655" y="8751"/>
                  <a:pt x="3560" y="8719"/>
                  <a:pt x="3497" y="8656"/>
                </a:cubicBezTo>
                <a:cubicBezTo>
                  <a:pt x="3403" y="8530"/>
                  <a:pt x="3403" y="8310"/>
                  <a:pt x="3497" y="8184"/>
                </a:cubicBezTo>
                <a:lnTo>
                  <a:pt x="4505" y="7207"/>
                </a:lnTo>
                <a:cubicBezTo>
                  <a:pt x="4553" y="7144"/>
                  <a:pt x="4639" y="7113"/>
                  <a:pt x="4730" y="7113"/>
                </a:cubicBezTo>
                <a:close/>
                <a:moveTo>
                  <a:pt x="4100" y="969"/>
                </a:moveTo>
                <a:cubicBezTo>
                  <a:pt x="4190" y="969"/>
                  <a:pt x="4285" y="1001"/>
                  <a:pt x="4348" y="1064"/>
                </a:cubicBezTo>
                <a:lnTo>
                  <a:pt x="5041" y="1725"/>
                </a:lnTo>
                <a:lnTo>
                  <a:pt x="3938" y="2828"/>
                </a:lnTo>
                <a:cubicBezTo>
                  <a:pt x="3560" y="3206"/>
                  <a:pt x="3560" y="3899"/>
                  <a:pt x="3938" y="4277"/>
                </a:cubicBezTo>
                <a:cubicBezTo>
                  <a:pt x="4143" y="4482"/>
                  <a:pt x="4411" y="4584"/>
                  <a:pt x="4675" y="4584"/>
                </a:cubicBezTo>
                <a:cubicBezTo>
                  <a:pt x="4939" y="4584"/>
                  <a:pt x="5199" y="4482"/>
                  <a:pt x="5388" y="4277"/>
                </a:cubicBezTo>
                <a:lnTo>
                  <a:pt x="6396" y="3332"/>
                </a:lnTo>
                <a:cubicBezTo>
                  <a:pt x="6443" y="3269"/>
                  <a:pt x="6530" y="3238"/>
                  <a:pt x="6620" y="3238"/>
                </a:cubicBezTo>
                <a:cubicBezTo>
                  <a:pt x="6711" y="3238"/>
                  <a:pt x="6805" y="3269"/>
                  <a:pt x="6868" y="3332"/>
                </a:cubicBezTo>
                <a:lnTo>
                  <a:pt x="10334" y="6735"/>
                </a:lnTo>
                <a:cubicBezTo>
                  <a:pt x="10491" y="6829"/>
                  <a:pt x="10491" y="7113"/>
                  <a:pt x="10365" y="7239"/>
                </a:cubicBezTo>
                <a:cubicBezTo>
                  <a:pt x="10302" y="7302"/>
                  <a:pt x="10216" y="7333"/>
                  <a:pt x="10129" y="7333"/>
                </a:cubicBezTo>
                <a:cubicBezTo>
                  <a:pt x="10042" y="7333"/>
                  <a:pt x="9956" y="7302"/>
                  <a:pt x="9893" y="7239"/>
                </a:cubicBezTo>
                <a:lnTo>
                  <a:pt x="8444" y="5789"/>
                </a:lnTo>
                <a:cubicBezTo>
                  <a:pt x="8381" y="5726"/>
                  <a:pt x="8286" y="5695"/>
                  <a:pt x="8195" y="5695"/>
                </a:cubicBezTo>
                <a:cubicBezTo>
                  <a:pt x="8105" y="5695"/>
                  <a:pt x="8018" y="5726"/>
                  <a:pt x="7971" y="5789"/>
                </a:cubicBezTo>
                <a:cubicBezTo>
                  <a:pt x="7845" y="5884"/>
                  <a:pt x="7845" y="6136"/>
                  <a:pt x="7971" y="6262"/>
                </a:cubicBezTo>
                <a:lnTo>
                  <a:pt x="9420" y="7711"/>
                </a:lnTo>
                <a:cubicBezTo>
                  <a:pt x="9546" y="7837"/>
                  <a:pt x="9546" y="8058"/>
                  <a:pt x="9420" y="8184"/>
                </a:cubicBezTo>
                <a:cubicBezTo>
                  <a:pt x="9357" y="8247"/>
                  <a:pt x="9271" y="8278"/>
                  <a:pt x="9184" y="8278"/>
                </a:cubicBezTo>
                <a:cubicBezTo>
                  <a:pt x="9097" y="8278"/>
                  <a:pt x="9011" y="8247"/>
                  <a:pt x="8948" y="8184"/>
                </a:cubicBezTo>
                <a:lnTo>
                  <a:pt x="7498" y="6735"/>
                </a:lnTo>
                <a:cubicBezTo>
                  <a:pt x="7435" y="6672"/>
                  <a:pt x="7341" y="6640"/>
                  <a:pt x="7250" y="6640"/>
                </a:cubicBezTo>
                <a:cubicBezTo>
                  <a:pt x="7160" y="6640"/>
                  <a:pt x="7073" y="6672"/>
                  <a:pt x="7026" y="6735"/>
                </a:cubicBezTo>
                <a:cubicBezTo>
                  <a:pt x="6900" y="6829"/>
                  <a:pt x="6900" y="7081"/>
                  <a:pt x="7026" y="7176"/>
                </a:cubicBezTo>
                <a:lnTo>
                  <a:pt x="8475" y="8656"/>
                </a:lnTo>
                <a:cubicBezTo>
                  <a:pt x="8601" y="8751"/>
                  <a:pt x="8601" y="9003"/>
                  <a:pt x="8475" y="9129"/>
                </a:cubicBezTo>
                <a:cubicBezTo>
                  <a:pt x="8412" y="9176"/>
                  <a:pt x="8325" y="9200"/>
                  <a:pt x="8239" y="9200"/>
                </a:cubicBezTo>
                <a:cubicBezTo>
                  <a:pt x="8152" y="9200"/>
                  <a:pt x="8066" y="9176"/>
                  <a:pt x="8003" y="9129"/>
                </a:cubicBezTo>
                <a:lnTo>
                  <a:pt x="6459" y="7648"/>
                </a:lnTo>
                <a:cubicBezTo>
                  <a:pt x="6270" y="7459"/>
                  <a:pt x="6018" y="7396"/>
                  <a:pt x="5797" y="7396"/>
                </a:cubicBezTo>
                <a:cubicBezTo>
                  <a:pt x="5797" y="7144"/>
                  <a:pt x="5671" y="6924"/>
                  <a:pt x="5482" y="6735"/>
                </a:cubicBezTo>
                <a:cubicBezTo>
                  <a:pt x="5293" y="6514"/>
                  <a:pt x="5041" y="6451"/>
                  <a:pt x="4821" y="6388"/>
                </a:cubicBezTo>
                <a:cubicBezTo>
                  <a:pt x="4821" y="6167"/>
                  <a:pt x="4694" y="5947"/>
                  <a:pt x="4505" y="5726"/>
                </a:cubicBezTo>
                <a:cubicBezTo>
                  <a:pt x="4285" y="5537"/>
                  <a:pt x="4064" y="5474"/>
                  <a:pt x="3812" y="5411"/>
                </a:cubicBezTo>
                <a:cubicBezTo>
                  <a:pt x="3812" y="5191"/>
                  <a:pt x="3718" y="4939"/>
                  <a:pt x="3497" y="4750"/>
                </a:cubicBezTo>
                <a:cubicBezTo>
                  <a:pt x="3308" y="4561"/>
                  <a:pt x="3048" y="4466"/>
                  <a:pt x="2785" y="4466"/>
                </a:cubicBezTo>
                <a:cubicBezTo>
                  <a:pt x="2521" y="4466"/>
                  <a:pt x="2253" y="4561"/>
                  <a:pt x="2048" y="4750"/>
                </a:cubicBezTo>
                <a:lnTo>
                  <a:pt x="1544" y="5254"/>
                </a:lnTo>
                <a:lnTo>
                  <a:pt x="819" y="4561"/>
                </a:lnTo>
                <a:cubicBezTo>
                  <a:pt x="725" y="4435"/>
                  <a:pt x="725" y="4183"/>
                  <a:pt x="819" y="4088"/>
                </a:cubicBezTo>
                <a:lnTo>
                  <a:pt x="3875" y="1064"/>
                </a:lnTo>
                <a:cubicBezTo>
                  <a:pt x="3923" y="1001"/>
                  <a:pt x="4009" y="969"/>
                  <a:pt x="4100" y="969"/>
                </a:cubicBezTo>
                <a:close/>
                <a:moveTo>
                  <a:pt x="5718" y="8089"/>
                </a:moveTo>
                <a:cubicBezTo>
                  <a:pt x="5805" y="8089"/>
                  <a:pt x="5892" y="8121"/>
                  <a:pt x="5955" y="8184"/>
                </a:cubicBezTo>
                <a:cubicBezTo>
                  <a:pt x="6081" y="8310"/>
                  <a:pt x="6081" y="8530"/>
                  <a:pt x="5955" y="8656"/>
                </a:cubicBezTo>
                <a:lnTo>
                  <a:pt x="4978" y="9633"/>
                </a:lnTo>
                <a:cubicBezTo>
                  <a:pt x="4915" y="9696"/>
                  <a:pt x="4821" y="9728"/>
                  <a:pt x="4730" y="9728"/>
                </a:cubicBezTo>
                <a:cubicBezTo>
                  <a:pt x="4639" y="9728"/>
                  <a:pt x="4553" y="9696"/>
                  <a:pt x="4505" y="9633"/>
                </a:cubicBezTo>
                <a:cubicBezTo>
                  <a:pt x="4379" y="9507"/>
                  <a:pt x="4379" y="9286"/>
                  <a:pt x="4505" y="9160"/>
                </a:cubicBezTo>
                <a:lnTo>
                  <a:pt x="5482" y="8184"/>
                </a:lnTo>
                <a:cubicBezTo>
                  <a:pt x="5545" y="8121"/>
                  <a:pt x="5632" y="8089"/>
                  <a:pt x="5718" y="8089"/>
                </a:cubicBezTo>
                <a:close/>
                <a:moveTo>
                  <a:pt x="6616" y="8877"/>
                </a:moveTo>
                <a:lnTo>
                  <a:pt x="7467" y="9665"/>
                </a:lnTo>
                <a:cubicBezTo>
                  <a:pt x="7593" y="9759"/>
                  <a:pt x="7593" y="9980"/>
                  <a:pt x="7435" y="10106"/>
                </a:cubicBezTo>
                <a:cubicBezTo>
                  <a:pt x="7388" y="10169"/>
                  <a:pt x="7286" y="10200"/>
                  <a:pt x="7179" y="10200"/>
                </a:cubicBezTo>
                <a:cubicBezTo>
                  <a:pt x="7073" y="10200"/>
                  <a:pt x="6963" y="10169"/>
                  <a:pt x="6900" y="10106"/>
                </a:cubicBezTo>
                <a:lnTo>
                  <a:pt x="6207" y="9412"/>
                </a:lnTo>
                <a:lnTo>
                  <a:pt x="6427" y="9160"/>
                </a:lnTo>
                <a:cubicBezTo>
                  <a:pt x="6522" y="9097"/>
                  <a:pt x="6585" y="8971"/>
                  <a:pt x="6616" y="8877"/>
                </a:cubicBezTo>
                <a:close/>
                <a:moveTo>
                  <a:pt x="7309" y="0"/>
                </a:moveTo>
                <a:cubicBezTo>
                  <a:pt x="7042" y="0"/>
                  <a:pt x="6774" y="103"/>
                  <a:pt x="6585" y="308"/>
                </a:cubicBezTo>
                <a:lnTo>
                  <a:pt x="5608" y="1284"/>
                </a:lnTo>
                <a:lnTo>
                  <a:pt x="4852" y="560"/>
                </a:lnTo>
                <a:cubicBezTo>
                  <a:pt x="4656" y="394"/>
                  <a:pt x="4409" y="307"/>
                  <a:pt x="4163" y="307"/>
                </a:cubicBezTo>
                <a:cubicBezTo>
                  <a:pt x="3897" y="307"/>
                  <a:pt x="3631" y="409"/>
                  <a:pt x="3434" y="623"/>
                </a:cubicBezTo>
                <a:lnTo>
                  <a:pt x="410" y="3647"/>
                </a:lnTo>
                <a:cubicBezTo>
                  <a:pt x="0" y="4025"/>
                  <a:pt x="0" y="4718"/>
                  <a:pt x="410" y="5096"/>
                </a:cubicBezTo>
                <a:lnTo>
                  <a:pt x="1103" y="5821"/>
                </a:lnTo>
                <a:cubicBezTo>
                  <a:pt x="725" y="6199"/>
                  <a:pt x="725" y="6829"/>
                  <a:pt x="1103" y="7239"/>
                </a:cubicBezTo>
                <a:cubicBezTo>
                  <a:pt x="1292" y="7428"/>
                  <a:pt x="1544" y="7491"/>
                  <a:pt x="1765" y="7554"/>
                </a:cubicBezTo>
                <a:cubicBezTo>
                  <a:pt x="1765" y="7774"/>
                  <a:pt x="1891" y="8026"/>
                  <a:pt x="2080" y="8215"/>
                </a:cubicBezTo>
                <a:cubicBezTo>
                  <a:pt x="2300" y="8404"/>
                  <a:pt x="2521" y="8499"/>
                  <a:pt x="2773" y="8530"/>
                </a:cubicBezTo>
                <a:cubicBezTo>
                  <a:pt x="2773" y="8751"/>
                  <a:pt x="2867" y="9003"/>
                  <a:pt x="3088" y="9192"/>
                </a:cubicBezTo>
                <a:cubicBezTo>
                  <a:pt x="3277" y="9381"/>
                  <a:pt x="3497" y="9475"/>
                  <a:pt x="3749" y="9507"/>
                </a:cubicBezTo>
                <a:cubicBezTo>
                  <a:pt x="3749" y="9759"/>
                  <a:pt x="3875" y="9980"/>
                  <a:pt x="4064" y="10169"/>
                </a:cubicBezTo>
                <a:cubicBezTo>
                  <a:pt x="4253" y="10373"/>
                  <a:pt x="4521" y="10476"/>
                  <a:pt x="4789" y="10476"/>
                </a:cubicBezTo>
                <a:cubicBezTo>
                  <a:pt x="5057" y="10476"/>
                  <a:pt x="5325" y="10373"/>
                  <a:pt x="5514" y="10169"/>
                </a:cubicBezTo>
                <a:lnTo>
                  <a:pt x="5766" y="9948"/>
                </a:lnTo>
                <a:lnTo>
                  <a:pt x="6459" y="10673"/>
                </a:lnTo>
                <a:cubicBezTo>
                  <a:pt x="6664" y="10862"/>
                  <a:pt x="6939" y="10956"/>
                  <a:pt x="7219" y="10956"/>
                </a:cubicBezTo>
                <a:cubicBezTo>
                  <a:pt x="7498" y="10956"/>
                  <a:pt x="7782" y="10862"/>
                  <a:pt x="8003" y="10673"/>
                </a:cubicBezTo>
                <a:cubicBezTo>
                  <a:pt x="8192" y="10452"/>
                  <a:pt x="8286" y="10232"/>
                  <a:pt x="8318" y="9980"/>
                </a:cubicBezTo>
                <a:cubicBezTo>
                  <a:pt x="8538" y="9980"/>
                  <a:pt x="8790" y="9885"/>
                  <a:pt x="8979" y="9665"/>
                </a:cubicBezTo>
                <a:cubicBezTo>
                  <a:pt x="9168" y="9475"/>
                  <a:pt x="9263" y="9255"/>
                  <a:pt x="9294" y="9003"/>
                </a:cubicBezTo>
                <a:cubicBezTo>
                  <a:pt x="9546" y="9003"/>
                  <a:pt x="9767" y="8877"/>
                  <a:pt x="9956" y="8688"/>
                </a:cubicBezTo>
                <a:cubicBezTo>
                  <a:pt x="10176" y="8499"/>
                  <a:pt x="10239" y="8247"/>
                  <a:pt x="10271" y="8026"/>
                </a:cubicBezTo>
                <a:cubicBezTo>
                  <a:pt x="10523" y="8026"/>
                  <a:pt x="10743" y="7900"/>
                  <a:pt x="10964" y="7711"/>
                </a:cubicBezTo>
                <a:cubicBezTo>
                  <a:pt x="11342" y="7302"/>
                  <a:pt x="11342" y="6640"/>
                  <a:pt x="10964" y="6262"/>
                </a:cubicBezTo>
                <a:lnTo>
                  <a:pt x="10680" y="5978"/>
                </a:lnTo>
                <a:lnTo>
                  <a:pt x="11594" y="5065"/>
                </a:lnTo>
                <a:cubicBezTo>
                  <a:pt x="11909" y="4687"/>
                  <a:pt x="11909" y="4057"/>
                  <a:pt x="11468" y="3647"/>
                </a:cubicBezTo>
                <a:lnTo>
                  <a:pt x="8034" y="308"/>
                </a:lnTo>
                <a:cubicBezTo>
                  <a:pt x="7845" y="103"/>
                  <a:pt x="7577" y="0"/>
                  <a:pt x="730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" y="245043"/>
            <a:ext cx="12192000" cy="861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                      KATEGORI </a:t>
            </a:r>
            <a:r>
              <a:rPr lang="en-US" sz="48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</a:rPr>
              <a:t>HARTA</a:t>
            </a:r>
            <a:endParaRPr lang="en-US" sz="4800" b="1" spc="100" dirty="0">
              <a:solidFill>
                <a:schemeClr val="bg1"/>
              </a:solidFill>
              <a:latin typeface="Josefin Sans" panose="020B060402020202020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0925204" y="281274"/>
            <a:ext cx="790139" cy="744340"/>
            <a:chOff x="138808" y="108275"/>
            <a:chExt cx="592604" cy="558255"/>
          </a:xfrm>
        </p:grpSpPr>
        <p:grpSp>
          <p:nvGrpSpPr>
            <p:cNvPr id="48" name="Group 47"/>
            <p:cNvGrpSpPr/>
            <p:nvPr/>
          </p:nvGrpSpPr>
          <p:grpSpPr>
            <a:xfrm>
              <a:off x="138808" y="108275"/>
              <a:ext cx="592604" cy="558255"/>
              <a:chOff x="4421950" y="451362"/>
              <a:chExt cx="592604" cy="558255"/>
            </a:xfrm>
          </p:grpSpPr>
          <p:sp>
            <p:nvSpPr>
              <p:cNvPr id="69" name="Google Shape;241;p31"/>
              <p:cNvSpPr/>
              <p:nvPr/>
            </p:nvSpPr>
            <p:spPr>
              <a:xfrm>
                <a:off x="4421950" y="451362"/>
                <a:ext cx="519888" cy="519889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42;p31"/>
              <p:cNvSpPr/>
              <p:nvPr/>
            </p:nvSpPr>
            <p:spPr>
              <a:xfrm>
                <a:off x="4427858" y="472791"/>
                <a:ext cx="586696" cy="536826"/>
              </a:xfrm>
              <a:custGeom>
                <a:avLst/>
                <a:gdLst/>
                <a:ahLst/>
                <a:cxnLst/>
                <a:rect l="l" t="t" r="r" b="b"/>
                <a:pathLst>
                  <a:path w="45340" h="41486" extrusionOk="0">
                    <a:moveTo>
                      <a:pt x="25002" y="972"/>
                    </a:moveTo>
                    <a:cubicBezTo>
                      <a:pt x="25110" y="972"/>
                      <a:pt x="25217" y="973"/>
                      <a:pt x="25325" y="975"/>
                    </a:cubicBezTo>
                    <a:cubicBezTo>
                      <a:pt x="29290" y="1035"/>
                      <a:pt x="33040" y="2523"/>
                      <a:pt x="35993" y="5190"/>
                    </a:cubicBezTo>
                    <a:cubicBezTo>
                      <a:pt x="39041" y="7964"/>
                      <a:pt x="41101" y="11679"/>
                      <a:pt x="42470" y="15524"/>
                    </a:cubicBezTo>
                    <a:cubicBezTo>
                      <a:pt x="42851" y="16560"/>
                      <a:pt x="43184" y="17632"/>
                      <a:pt x="43458" y="18715"/>
                    </a:cubicBezTo>
                    <a:cubicBezTo>
                      <a:pt x="44470" y="22668"/>
                      <a:pt x="44375" y="26859"/>
                      <a:pt x="42327" y="30479"/>
                    </a:cubicBezTo>
                    <a:cubicBezTo>
                      <a:pt x="40422" y="33872"/>
                      <a:pt x="37195" y="36265"/>
                      <a:pt x="33695" y="37860"/>
                    </a:cubicBezTo>
                    <a:cubicBezTo>
                      <a:pt x="29924" y="39567"/>
                      <a:pt x="25551" y="40585"/>
                      <a:pt x="21226" y="40585"/>
                    </a:cubicBezTo>
                    <a:cubicBezTo>
                      <a:pt x="17044" y="40585"/>
                      <a:pt x="12907" y="39633"/>
                      <a:pt x="9406" y="37432"/>
                    </a:cubicBezTo>
                    <a:cubicBezTo>
                      <a:pt x="5953" y="35253"/>
                      <a:pt x="3489" y="31907"/>
                      <a:pt x="2286" y="28026"/>
                    </a:cubicBezTo>
                    <a:cubicBezTo>
                      <a:pt x="941" y="23692"/>
                      <a:pt x="1215" y="19156"/>
                      <a:pt x="3120" y="15024"/>
                    </a:cubicBezTo>
                    <a:cubicBezTo>
                      <a:pt x="6897" y="6871"/>
                      <a:pt x="15975" y="972"/>
                      <a:pt x="25002" y="972"/>
                    </a:cubicBezTo>
                    <a:close/>
                    <a:moveTo>
                      <a:pt x="24816" y="1"/>
                    </a:moveTo>
                    <a:cubicBezTo>
                      <a:pt x="16523" y="1"/>
                      <a:pt x="8182" y="5045"/>
                      <a:pt x="3786" y="11857"/>
                    </a:cubicBezTo>
                    <a:cubicBezTo>
                      <a:pt x="1286" y="15715"/>
                      <a:pt x="0" y="20346"/>
                      <a:pt x="631" y="24930"/>
                    </a:cubicBezTo>
                    <a:cubicBezTo>
                      <a:pt x="1227" y="29252"/>
                      <a:pt x="3155" y="33396"/>
                      <a:pt x="6430" y="36336"/>
                    </a:cubicBezTo>
                    <a:cubicBezTo>
                      <a:pt x="10472" y="39997"/>
                      <a:pt x="15780" y="41486"/>
                      <a:pt x="21145" y="41486"/>
                    </a:cubicBezTo>
                    <a:cubicBezTo>
                      <a:pt x="24629" y="41486"/>
                      <a:pt x="28136" y="40858"/>
                      <a:pt x="31338" y="39789"/>
                    </a:cubicBezTo>
                    <a:cubicBezTo>
                      <a:pt x="35255" y="38480"/>
                      <a:pt x="39077" y="36360"/>
                      <a:pt x="41696" y="33086"/>
                    </a:cubicBezTo>
                    <a:cubicBezTo>
                      <a:pt x="44232" y="29895"/>
                      <a:pt x="45339" y="25907"/>
                      <a:pt x="44970" y="21858"/>
                    </a:cubicBezTo>
                    <a:cubicBezTo>
                      <a:pt x="44868" y="20768"/>
                      <a:pt x="44668" y="19689"/>
                      <a:pt x="44392" y="18620"/>
                    </a:cubicBezTo>
                    <a:lnTo>
                      <a:pt x="44392" y="18620"/>
                    </a:lnTo>
                    <a:cubicBezTo>
                      <a:pt x="44394" y="18572"/>
                      <a:pt x="44389" y="18520"/>
                      <a:pt x="44375" y="18465"/>
                    </a:cubicBezTo>
                    <a:cubicBezTo>
                      <a:pt x="42232" y="10369"/>
                      <a:pt x="37243" y="1963"/>
                      <a:pt x="28361" y="320"/>
                    </a:cubicBezTo>
                    <a:cubicBezTo>
                      <a:pt x="27188" y="104"/>
                      <a:pt x="26003" y="1"/>
                      <a:pt x="24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7" name="Google Shape;276;p31"/>
            <p:cNvSpPr txBox="1">
              <a:spLocks/>
            </p:cNvSpPr>
            <p:nvPr/>
          </p:nvSpPr>
          <p:spPr>
            <a:xfrm>
              <a:off x="156018" y="216587"/>
              <a:ext cx="485468" cy="356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377">
                <a:spcBef>
                  <a:spcPts val="0"/>
                </a:spcBef>
                <a:defRPr/>
              </a:pPr>
              <a:r>
                <a:rPr lang="en" sz="4300" dirty="0">
                  <a:solidFill>
                    <a:prstClr val="white"/>
                  </a:solidFill>
                  <a:latin typeface="Calibri Light" panose="020F0302020204030204"/>
                </a:rPr>
                <a:t>6</a:t>
              </a:r>
              <a:endParaRPr lang="en" sz="4300" dirty="0">
                <a:solidFill>
                  <a:prstClr val="white"/>
                </a:solidFill>
                <a:latin typeface="Calibri Light" panose="020F030202020403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51502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72;p31"/>
          <p:cNvSpPr txBox="1">
            <a:spLocks/>
          </p:cNvSpPr>
          <p:nvPr/>
        </p:nvSpPr>
        <p:spPr>
          <a:xfrm>
            <a:off x="9684356" y="785431"/>
            <a:ext cx="3150400" cy="4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1219170">
              <a:spcBef>
                <a:spcPts val="0"/>
              </a:spcBef>
              <a:spcAft>
                <a:spcPts val="0"/>
              </a:spcAft>
              <a:defRPr/>
            </a:pPr>
            <a:r>
              <a:rPr lang="en" sz="4400" dirty="0">
                <a:solidFill>
                  <a:prstClr val="white"/>
                </a:solidFill>
                <a:latin typeface="Calibri Light" panose="020F0302020204030204"/>
                <a:sym typeface="Arial"/>
              </a:rPr>
              <a:t>2</a:t>
            </a:r>
          </a:p>
        </p:txBody>
      </p:sp>
      <p:sp>
        <p:nvSpPr>
          <p:cNvPr id="20" name="Callout: Bent Line 5">
            <a:extLst>
              <a:ext uri="{FF2B5EF4-FFF2-40B4-BE49-F238E27FC236}">
                <a16:creationId xmlns:a16="http://schemas.microsoft.com/office/drawing/2014/main" xmlns="" id="{36995DE1-F71F-48E6-ADC5-984182E6CAC7}"/>
              </a:ext>
            </a:extLst>
          </p:cNvPr>
          <p:cNvSpPr/>
          <p:nvPr/>
        </p:nvSpPr>
        <p:spPr>
          <a:xfrm>
            <a:off x="2826117" y="5021626"/>
            <a:ext cx="1776424" cy="1304856"/>
          </a:xfrm>
          <a:prstGeom prst="borderCallout2">
            <a:avLst>
              <a:gd name="adj1" fmla="val 48256"/>
              <a:gd name="adj2" fmla="val 102717"/>
              <a:gd name="adj3" fmla="val 47026"/>
              <a:gd name="adj4" fmla="val 129636"/>
              <a:gd name="adj5" fmla="val -49782"/>
              <a:gd name="adj6" fmla="val 14634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Uang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Tunai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Deposito</a:t>
            </a: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Giro</a:t>
            </a: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Tabungan</a:t>
            </a: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Lainnya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llout: Bent Line 6">
            <a:extLst>
              <a:ext uri="{FF2B5EF4-FFF2-40B4-BE49-F238E27FC236}">
                <a16:creationId xmlns:a16="http://schemas.microsoft.com/office/drawing/2014/main" xmlns="" id="{A6B499C7-FC7B-4C9C-A335-79E500A46260}"/>
              </a:ext>
            </a:extLst>
          </p:cNvPr>
          <p:cNvSpPr/>
          <p:nvPr/>
        </p:nvSpPr>
        <p:spPr>
          <a:xfrm>
            <a:off x="8816084" y="935804"/>
            <a:ext cx="1962217" cy="1337859"/>
          </a:xfrm>
          <a:prstGeom prst="borderCallout2">
            <a:avLst>
              <a:gd name="adj1" fmla="val 21855"/>
              <a:gd name="adj2" fmla="val 10"/>
              <a:gd name="adj3" fmla="val 22071"/>
              <a:gd name="adj4" fmla="val -38351"/>
              <a:gd name="adj5" fmla="val 54997"/>
              <a:gd name="adj6" fmla="val -57788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Mobil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Motor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Kapal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Laut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Perahu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Pesawat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terbang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Lainnya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llout: Line 7">
            <a:extLst>
              <a:ext uri="{FF2B5EF4-FFF2-40B4-BE49-F238E27FC236}">
                <a16:creationId xmlns:a16="http://schemas.microsoft.com/office/drawing/2014/main" xmlns="" id="{2AD8EBD4-6E46-4B79-BF4B-563D7CBB3BFF}"/>
              </a:ext>
            </a:extLst>
          </p:cNvPr>
          <p:cNvSpPr/>
          <p:nvPr/>
        </p:nvSpPr>
        <p:spPr>
          <a:xfrm>
            <a:off x="8739689" y="2744981"/>
            <a:ext cx="2142651" cy="1747481"/>
          </a:xfrm>
          <a:prstGeom prst="borderCallout1">
            <a:avLst>
              <a:gd name="adj1" fmla="val 34356"/>
              <a:gd name="adj2" fmla="val 4"/>
              <a:gd name="adj3" fmla="val 35387"/>
              <a:gd name="adj4" fmla="val -2374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Perabot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Rumah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Tangga</a:t>
            </a:r>
            <a:endParaRPr lang="en-ID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Barang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Elektronik</a:t>
            </a:r>
            <a:endParaRPr lang="en-ID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Perhiasan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&amp;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Logam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Batu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Mulia</a:t>
            </a:r>
            <a:endParaRPr lang="en-ID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Barang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Seni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Antik</a:t>
            </a:r>
            <a:endParaRPr lang="en-ID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Persediaan</a:t>
            </a:r>
            <a:endParaRPr lang="en-ID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Harta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Bergerak</a:t>
            </a:r>
            <a:r>
              <a:rPr lang="en-ID" sz="1400" dirty="0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Lainnya</a:t>
            </a:r>
            <a:endParaRPr lang="en-ID" sz="1400" dirty="0">
              <a:solidFill>
                <a:schemeClr val="bg1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llout: Bent Line 8">
            <a:extLst>
              <a:ext uri="{FF2B5EF4-FFF2-40B4-BE49-F238E27FC236}">
                <a16:creationId xmlns:a16="http://schemas.microsoft.com/office/drawing/2014/main" xmlns="" id="{CFBB7D35-225F-4C23-B2CC-98205802B987}"/>
              </a:ext>
            </a:extLst>
          </p:cNvPr>
          <p:cNvSpPr/>
          <p:nvPr/>
        </p:nvSpPr>
        <p:spPr>
          <a:xfrm>
            <a:off x="8523665" y="4851997"/>
            <a:ext cx="2007449" cy="1474485"/>
          </a:xfrm>
          <a:prstGeom prst="borderCallout2">
            <a:avLst>
              <a:gd name="adj1" fmla="val 17997"/>
              <a:gd name="adj2" fmla="val -1636"/>
              <a:gd name="adj3" fmla="val 17863"/>
              <a:gd name="adj4" fmla="val -44173"/>
              <a:gd name="adj5" fmla="val -11982"/>
              <a:gd name="adj6" fmla="val -72575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Saham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Reksadana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Obligasi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Surat Utang Negara</a:t>
            </a: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Sukuk,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dll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allout: Bent Line 9">
            <a:extLst>
              <a:ext uri="{FF2B5EF4-FFF2-40B4-BE49-F238E27FC236}">
                <a16:creationId xmlns:a16="http://schemas.microsoft.com/office/drawing/2014/main" xmlns="" id="{2F177308-10DC-4558-BA4F-9B2ED51FE732}"/>
              </a:ext>
            </a:extLst>
          </p:cNvPr>
          <p:cNvSpPr/>
          <p:nvPr/>
        </p:nvSpPr>
        <p:spPr>
          <a:xfrm>
            <a:off x="1845492" y="935804"/>
            <a:ext cx="1961249" cy="3714123"/>
          </a:xfrm>
          <a:prstGeom prst="borderCallout2">
            <a:avLst>
              <a:gd name="adj1" fmla="val 10535"/>
              <a:gd name="adj2" fmla="val 100954"/>
              <a:gd name="adj3" fmla="val 9860"/>
              <a:gd name="adj4" fmla="val 138152"/>
              <a:gd name="adj5" fmla="val 23571"/>
              <a:gd name="adj6" fmla="val 138651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Piutang</a:t>
            </a: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Kerja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sama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usaha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yg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tidak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berbadan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hukum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Hak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kekayaan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intelektual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Dana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pensiun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tabungan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hari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tua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Unitlink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Sewa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jangka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Panjang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dibayar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muka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Hak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pengelolaan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pengusahaan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yg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dimiliki</a:t>
            </a:r>
            <a:r>
              <a:rPr lang="en-ID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perorangan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180975" indent="-180975" algn="just">
              <a:buFont typeface="Arial" panose="020B0604020202020204" pitchFamily="34" charset="0"/>
              <a:buChar char="•"/>
              <a:defRPr/>
            </a:pPr>
            <a:r>
              <a:rPr lang="en-ID" sz="1400" dirty="0" err="1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Lainnya</a:t>
            </a:r>
            <a:endParaRPr lang="en-ID" sz="1400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ardrop 24">
            <a:extLst>
              <a:ext uri="{FF2B5EF4-FFF2-40B4-BE49-F238E27FC236}">
                <a16:creationId xmlns:a16="http://schemas.microsoft.com/office/drawing/2014/main" xmlns="" id="{5861BB8C-4131-4470-892D-4A50ED00019A}"/>
              </a:ext>
            </a:extLst>
          </p:cNvPr>
          <p:cNvSpPr/>
          <p:nvPr/>
        </p:nvSpPr>
        <p:spPr>
          <a:xfrm>
            <a:off x="5138026" y="5383455"/>
            <a:ext cx="2592288" cy="1124744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+ UTANG</a:t>
            </a:r>
            <a:endParaRPr lang="en-ID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xmlns="" id="{F3FBF147-AF70-444F-BB3C-6597C2A7C6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258683"/>
              </p:ext>
            </p:extLst>
          </p:nvPr>
        </p:nvGraphicFramePr>
        <p:xfrm>
          <a:off x="3871245" y="977517"/>
          <a:ext cx="4976456" cy="405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6" name="Title 2"/>
          <p:cNvSpPr>
            <a:spLocks noGrp="1"/>
          </p:cNvSpPr>
          <p:nvPr>
            <p:ph type="title" idx="4294967295"/>
          </p:nvPr>
        </p:nvSpPr>
        <p:spPr>
          <a:xfrm>
            <a:off x="188008" y="146791"/>
            <a:ext cx="11682100" cy="755672"/>
          </a:xfrm>
          <a:prstGeom prst="rect">
            <a:avLst/>
          </a:prstGeom>
        </p:spPr>
        <p:txBody>
          <a:bodyPr/>
          <a:lstStyle/>
          <a:p>
            <a:r>
              <a:rPr lang="en-ID" sz="3600" dirty="0"/>
              <a:t>HARTA KEKAYAAN</a:t>
            </a:r>
            <a:endParaRPr lang="id-ID" sz="3600" dirty="0"/>
          </a:p>
        </p:txBody>
      </p:sp>
      <p:pic>
        <p:nvPicPr>
          <p:cNvPr id="2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5" t="-5328" r="6376" b="50859"/>
          <a:stretch>
            <a:fillRect/>
          </a:stretch>
        </p:blipFill>
        <p:spPr>
          <a:xfrm>
            <a:off x="0" y="2187723"/>
            <a:ext cx="2691925" cy="4670277"/>
          </a:xfrm>
          <a:prstGeom prst="rect">
            <a:avLst/>
          </a:prstGeom>
        </p:spPr>
      </p:pic>
      <p:pic>
        <p:nvPicPr>
          <p:cNvPr id="27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341" r="-2169" b="46316"/>
          <a:stretch>
            <a:fillRect/>
          </a:stretch>
        </p:blipFill>
        <p:spPr>
          <a:xfrm flipH="1" flipV="1">
            <a:off x="10590201" y="0"/>
            <a:ext cx="1601798" cy="1390650"/>
          </a:xfrm>
          <a:prstGeom prst="rect">
            <a:avLst/>
          </a:prstGeom>
        </p:spPr>
      </p:pic>
      <p:grpSp>
        <p:nvGrpSpPr>
          <p:cNvPr id="29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GrpSpPr/>
          <p:nvPr/>
        </p:nvGrpSpPr>
        <p:grpSpPr>
          <a:xfrm>
            <a:off x="10237470" y="5180330"/>
            <a:ext cx="1692275" cy="1549400"/>
            <a:chOff x="6897511" y="2219503"/>
            <a:chExt cx="3409421" cy="3120432"/>
          </a:xfrm>
          <a:gradFill>
            <a:gsLst>
              <a:gs pos="0">
                <a:srgbClr val="FD0B0D"/>
              </a:gs>
              <a:gs pos="100000">
                <a:srgbClr val="274EB9"/>
              </a:gs>
            </a:gsLst>
            <a:lin ang="2700000" scaled="0"/>
          </a:gradFill>
        </p:grpSpPr>
        <p:sp>
          <p:nvSpPr>
            <p:cNvPr id="30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85432" y="2219503"/>
              <a:ext cx="3221500" cy="2725641"/>
            </a:xfrm>
            <a:custGeom>
              <a:avLst/>
              <a:gdLst>
                <a:gd name="T0" fmla="*/ 973 w 973"/>
                <a:gd name="T1" fmla="*/ 0 h 822"/>
                <a:gd name="T2" fmla="*/ 777 w 973"/>
                <a:gd name="T3" fmla="*/ 822 h 822"/>
                <a:gd name="T4" fmla="*/ 403 w 973"/>
                <a:gd name="T5" fmla="*/ 607 h 822"/>
                <a:gd name="T6" fmla="*/ 926 w 973"/>
                <a:gd name="T7" fmla="*/ 50 h 822"/>
                <a:gd name="T8" fmla="*/ 924 w 973"/>
                <a:gd name="T9" fmla="*/ 48 h 822"/>
                <a:gd name="T10" fmla="*/ 913 w 973"/>
                <a:gd name="T11" fmla="*/ 58 h 822"/>
                <a:gd name="T12" fmla="*/ 365 w 973"/>
                <a:gd name="T13" fmla="*/ 584 h 822"/>
                <a:gd name="T14" fmla="*/ 349 w 973"/>
                <a:gd name="T15" fmla="*/ 613 h 822"/>
                <a:gd name="T16" fmla="*/ 309 w 973"/>
                <a:gd name="T17" fmla="*/ 779 h 822"/>
                <a:gd name="T18" fmla="*/ 303 w 973"/>
                <a:gd name="T19" fmla="*/ 800 h 822"/>
                <a:gd name="T20" fmla="*/ 252 w 973"/>
                <a:gd name="T21" fmla="*/ 585 h 822"/>
                <a:gd name="T22" fmla="*/ 286 w 973"/>
                <a:gd name="T23" fmla="*/ 494 h 822"/>
                <a:gd name="T24" fmla="*/ 865 w 973"/>
                <a:gd name="T25" fmla="*/ 78 h 822"/>
                <a:gd name="T26" fmla="*/ 879 w 973"/>
                <a:gd name="T27" fmla="*/ 63 h 822"/>
                <a:gd name="T28" fmla="*/ 863 w 973"/>
                <a:gd name="T29" fmla="*/ 72 h 822"/>
                <a:gd name="T30" fmla="*/ 226 w 973"/>
                <a:gd name="T31" fmla="*/ 485 h 822"/>
                <a:gd name="T32" fmla="*/ 189 w 973"/>
                <a:gd name="T33" fmla="*/ 485 h 822"/>
                <a:gd name="T34" fmla="*/ 0 w 973"/>
                <a:gd name="T35" fmla="*/ 376 h 822"/>
                <a:gd name="T36" fmla="*/ 973 w 973"/>
                <a:gd name="T3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3" h="822">
                  <a:moveTo>
                    <a:pt x="973" y="0"/>
                  </a:moveTo>
                  <a:cubicBezTo>
                    <a:pt x="907" y="277"/>
                    <a:pt x="843" y="548"/>
                    <a:pt x="777" y="822"/>
                  </a:cubicBezTo>
                  <a:cubicBezTo>
                    <a:pt x="652" y="750"/>
                    <a:pt x="529" y="679"/>
                    <a:pt x="403" y="607"/>
                  </a:cubicBezTo>
                  <a:cubicBezTo>
                    <a:pt x="578" y="421"/>
                    <a:pt x="752" y="235"/>
                    <a:pt x="926" y="50"/>
                  </a:cubicBezTo>
                  <a:cubicBezTo>
                    <a:pt x="925" y="49"/>
                    <a:pt x="925" y="49"/>
                    <a:pt x="924" y="48"/>
                  </a:cubicBezTo>
                  <a:cubicBezTo>
                    <a:pt x="921" y="51"/>
                    <a:pt x="917" y="54"/>
                    <a:pt x="913" y="58"/>
                  </a:cubicBezTo>
                  <a:cubicBezTo>
                    <a:pt x="730" y="233"/>
                    <a:pt x="547" y="408"/>
                    <a:pt x="365" y="584"/>
                  </a:cubicBezTo>
                  <a:cubicBezTo>
                    <a:pt x="357" y="591"/>
                    <a:pt x="352" y="602"/>
                    <a:pt x="349" y="613"/>
                  </a:cubicBezTo>
                  <a:cubicBezTo>
                    <a:pt x="335" y="668"/>
                    <a:pt x="322" y="724"/>
                    <a:pt x="309" y="779"/>
                  </a:cubicBezTo>
                  <a:cubicBezTo>
                    <a:pt x="308" y="784"/>
                    <a:pt x="306" y="789"/>
                    <a:pt x="303" y="800"/>
                  </a:cubicBezTo>
                  <a:cubicBezTo>
                    <a:pt x="286" y="724"/>
                    <a:pt x="273" y="653"/>
                    <a:pt x="252" y="585"/>
                  </a:cubicBezTo>
                  <a:cubicBezTo>
                    <a:pt x="238" y="541"/>
                    <a:pt x="250" y="519"/>
                    <a:pt x="286" y="494"/>
                  </a:cubicBezTo>
                  <a:cubicBezTo>
                    <a:pt x="480" y="357"/>
                    <a:pt x="672" y="217"/>
                    <a:pt x="865" y="78"/>
                  </a:cubicBezTo>
                  <a:cubicBezTo>
                    <a:pt x="871" y="74"/>
                    <a:pt x="876" y="70"/>
                    <a:pt x="879" y="63"/>
                  </a:cubicBezTo>
                  <a:cubicBezTo>
                    <a:pt x="874" y="66"/>
                    <a:pt x="868" y="68"/>
                    <a:pt x="863" y="72"/>
                  </a:cubicBezTo>
                  <a:cubicBezTo>
                    <a:pt x="651" y="209"/>
                    <a:pt x="438" y="347"/>
                    <a:pt x="226" y="485"/>
                  </a:cubicBezTo>
                  <a:cubicBezTo>
                    <a:pt x="213" y="494"/>
                    <a:pt x="203" y="493"/>
                    <a:pt x="189" y="485"/>
                  </a:cubicBezTo>
                  <a:cubicBezTo>
                    <a:pt x="128" y="449"/>
                    <a:pt x="65" y="414"/>
                    <a:pt x="0" y="376"/>
                  </a:cubicBezTo>
                  <a:cubicBezTo>
                    <a:pt x="325" y="251"/>
                    <a:pt x="647" y="126"/>
                    <a:pt x="9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6897511" y="4291369"/>
              <a:ext cx="667988" cy="666408"/>
            </a:xfrm>
            <a:custGeom>
              <a:avLst/>
              <a:gdLst>
                <a:gd name="T0" fmla="*/ 202 w 202"/>
                <a:gd name="T1" fmla="*/ 20 h 201"/>
                <a:gd name="T2" fmla="*/ 188 w 202"/>
                <a:gd name="T3" fmla="*/ 42 h 201"/>
                <a:gd name="T4" fmla="*/ 49 w 202"/>
                <a:gd name="T5" fmla="*/ 185 h 201"/>
                <a:gd name="T6" fmla="*/ 14 w 202"/>
                <a:gd name="T7" fmla="*/ 189 h 201"/>
                <a:gd name="T8" fmla="*/ 17 w 202"/>
                <a:gd name="T9" fmla="*/ 153 h 201"/>
                <a:gd name="T10" fmla="*/ 158 w 202"/>
                <a:gd name="T11" fmla="*/ 9 h 201"/>
                <a:gd name="T12" fmla="*/ 186 w 202"/>
                <a:gd name="T13" fmla="*/ 1 h 201"/>
                <a:gd name="T14" fmla="*/ 202 w 202"/>
                <a:gd name="T15" fmla="*/ 2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01">
                  <a:moveTo>
                    <a:pt x="202" y="20"/>
                  </a:moveTo>
                  <a:cubicBezTo>
                    <a:pt x="196" y="29"/>
                    <a:pt x="193" y="36"/>
                    <a:pt x="188" y="42"/>
                  </a:cubicBezTo>
                  <a:cubicBezTo>
                    <a:pt x="142" y="89"/>
                    <a:pt x="95" y="137"/>
                    <a:pt x="49" y="185"/>
                  </a:cubicBezTo>
                  <a:cubicBezTo>
                    <a:pt x="38" y="195"/>
                    <a:pt x="26" y="201"/>
                    <a:pt x="14" y="189"/>
                  </a:cubicBezTo>
                  <a:cubicBezTo>
                    <a:pt x="0" y="177"/>
                    <a:pt x="5" y="164"/>
                    <a:pt x="17" y="153"/>
                  </a:cubicBezTo>
                  <a:cubicBezTo>
                    <a:pt x="64" y="105"/>
                    <a:pt x="110" y="56"/>
                    <a:pt x="158" y="9"/>
                  </a:cubicBezTo>
                  <a:cubicBezTo>
                    <a:pt x="164" y="3"/>
                    <a:pt x="177" y="0"/>
                    <a:pt x="186" y="1"/>
                  </a:cubicBezTo>
                  <a:cubicBezTo>
                    <a:pt x="191" y="2"/>
                    <a:pt x="196" y="13"/>
                    <a:pt x="20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25424" y="4665631"/>
              <a:ext cx="652196" cy="674304"/>
            </a:xfrm>
            <a:custGeom>
              <a:avLst/>
              <a:gdLst>
                <a:gd name="T0" fmla="*/ 167 w 197"/>
                <a:gd name="T1" fmla="*/ 0 h 203"/>
                <a:gd name="T2" fmla="*/ 190 w 197"/>
                <a:gd name="T3" fmla="*/ 31 h 203"/>
                <a:gd name="T4" fmla="*/ 181 w 197"/>
                <a:gd name="T5" fmla="*/ 44 h 203"/>
                <a:gd name="T6" fmla="*/ 41 w 197"/>
                <a:gd name="T7" fmla="*/ 186 h 203"/>
                <a:gd name="T8" fmla="*/ 1 w 197"/>
                <a:gd name="T9" fmla="*/ 180 h 203"/>
                <a:gd name="T10" fmla="*/ 8 w 197"/>
                <a:gd name="T11" fmla="*/ 157 h 203"/>
                <a:gd name="T12" fmla="*/ 153 w 197"/>
                <a:gd name="T13" fmla="*/ 8 h 203"/>
                <a:gd name="T14" fmla="*/ 167 w 197"/>
                <a:gd name="T1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03">
                  <a:moveTo>
                    <a:pt x="167" y="0"/>
                  </a:moveTo>
                  <a:cubicBezTo>
                    <a:pt x="187" y="0"/>
                    <a:pt x="197" y="16"/>
                    <a:pt x="190" y="31"/>
                  </a:cubicBezTo>
                  <a:cubicBezTo>
                    <a:pt x="188" y="36"/>
                    <a:pt x="184" y="40"/>
                    <a:pt x="181" y="44"/>
                  </a:cubicBezTo>
                  <a:cubicBezTo>
                    <a:pt x="134" y="91"/>
                    <a:pt x="88" y="139"/>
                    <a:pt x="41" y="186"/>
                  </a:cubicBezTo>
                  <a:cubicBezTo>
                    <a:pt x="25" y="203"/>
                    <a:pt x="5" y="199"/>
                    <a:pt x="1" y="180"/>
                  </a:cubicBezTo>
                  <a:cubicBezTo>
                    <a:pt x="0" y="173"/>
                    <a:pt x="3" y="162"/>
                    <a:pt x="8" y="157"/>
                  </a:cubicBezTo>
                  <a:cubicBezTo>
                    <a:pt x="56" y="107"/>
                    <a:pt x="105" y="58"/>
                    <a:pt x="153" y="8"/>
                  </a:cubicBezTo>
                  <a:cubicBezTo>
                    <a:pt x="158" y="4"/>
                    <a:pt x="164" y="2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8233486" y="4371906"/>
              <a:ext cx="367946" cy="543233"/>
            </a:xfrm>
            <a:custGeom>
              <a:avLst/>
              <a:gdLst>
                <a:gd name="T0" fmla="*/ 111 w 111"/>
                <a:gd name="T1" fmla="*/ 42 h 164"/>
                <a:gd name="T2" fmla="*/ 5 w 111"/>
                <a:gd name="T3" fmla="*/ 164 h 164"/>
                <a:gd name="T4" fmla="*/ 0 w 111"/>
                <a:gd name="T5" fmla="*/ 162 h 164"/>
                <a:gd name="T6" fmla="*/ 37 w 111"/>
                <a:gd name="T7" fmla="*/ 0 h 164"/>
                <a:gd name="T8" fmla="*/ 111 w 111"/>
                <a:gd name="T9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64">
                  <a:moveTo>
                    <a:pt x="111" y="42"/>
                  </a:moveTo>
                  <a:cubicBezTo>
                    <a:pt x="75" y="84"/>
                    <a:pt x="40" y="124"/>
                    <a:pt x="5" y="164"/>
                  </a:cubicBezTo>
                  <a:cubicBezTo>
                    <a:pt x="3" y="163"/>
                    <a:pt x="2" y="163"/>
                    <a:pt x="0" y="162"/>
                  </a:cubicBezTo>
                  <a:cubicBezTo>
                    <a:pt x="12" y="109"/>
                    <a:pt x="24" y="56"/>
                    <a:pt x="37" y="0"/>
                  </a:cubicBezTo>
                  <a:cubicBezTo>
                    <a:pt x="63" y="15"/>
                    <a:pt x="86" y="28"/>
                    <a:pt x="1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942966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">
            <a:extLst>
              <a:ext uri="{FF2B5EF4-FFF2-40B4-BE49-F238E27FC236}">
                <a16:creationId xmlns:a16="http://schemas.microsoft.com/office/drawing/2014/main" xmlns="" id="{C9FE3594-B6AA-423C-AE8D-95AA9A69E91F}"/>
              </a:ext>
            </a:extLst>
          </p:cNvPr>
          <p:cNvSpPr/>
          <p:nvPr/>
        </p:nvSpPr>
        <p:spPr>
          <a:xfrm rot="11124859">
            <a:off x="5394181" y="126509"/>
            <a:ext cx="6632097" cy="6392792"/>
          </a:xfrm>
          <a:custGeom>
            <a:avLst/>
            <a:gdLst>
              <a:gd name="connsiteX0" fmla="*/ 2493787 w 5614240"/>
              <a:gd name="connsiteY0" fmla="*/ 707 h 5827487"/>
              <a:gd name="connsiteX1" fmla="*/ 3728035 w 5614240"/>
              <a:gd name="connsiteY1" fmla="*/ 286477 h 5827487"/>
              <a:gd name="connsiteX2" fmla="*/ 3859080 w 5614240"/>
              <a:gd name="connsiteY2" fmla="*/ 360322 h 5827487"/>
              <a:gd name="connsiteX3" fmla="*/ 3875453 w 5614240"/>
              <a:gd name="connsiteY3" fmla="*/ 350869 h 5827487"/>
              <a:gd name="connsiteX4" fmla="*/ 3889215 w 5614240"/>
              <a:gd name="connsiteY4" fmla="*/ 386059 h 5827487"/>
              <a:gd name="connsiteX5" fmla="*/ 4070125 w 5614240"/>
              <a:gd name="connsiteY5" fmla="*/ 667794 h 5827487"/>
              <a:gd name="connsiteX6" fmla="*/ 4856517 w 5614240"/>
              <a:gd name="connsiteY6" fmla="*/ 1088863 h 5827487"/>
              <a:gd name="connsiteX7" fmla="*/ 4627257 w 5614240"/>
              <a:gd name="connsiteY7" fmla="*/ 1952715 h 5827487"/>
              <a:gd name="connsiteX8" fmla="*/ 5487929 w 5614240"/>
              <a:gd name="connsiteY8" fmla="*/ 2577720 h 5827487"/>
              <a:gd name="connsiteX9" fmla="*/ 5607155 w 5614240"/>
              <a:gd name="connsiteY9" fmla="*/ 3050037 h 5827487"/>
              <a:gd name="connsiteX10" fmla="*/ 5614005 w 5614240"/>
              <a:gd name="connsiteY10" fmla="*/ 3216949 h 5827487"/>
              <a:gd name="connsiteX11" fmla="*/ 5614058 w 5614240"/>
              <a:gd name="connsiteY11" fmla="*/ 3216918 h 5827487"/>
              <a:gd name="connsiteX12" fmla="*/ 5614045 w 5614240"/>
              <a:gd name="connsiteY12" fmla="*/ 3218247 h 5827487"/>
              <a:gd name="connsiteX13" fmla="*/ 5614240 w 5614240"/>
              <a:gd name="connsiteY13" fmla="*/ 3236283 h 5827487"/>
              <a:gd name="connsiteX14" fmla="*/ 5613854 w 5614240"/>
              <a:gd name="connsiteY14" fmla="*/ 3236505 h 5827487"/>
              <a:gd name="connsiteX15" fmla="*/ 5612249 w 5614240"/>
              <a:gd name="connsiteY15" fmla="*/ 3390316 h 5827487"/>
              <a:gd name="connsiteX16" fmla="*/ 4345615 w 5614240"/>
              <a:gd name="connsiteY16" fmla="*/ 5481258 h 5827487"/>
              <a:gd name="connsiteX17" fmla="*/ 1902596 w 5614240"/>
              <a:gd name="connsiteY17" fmla="*/ 5549443 h 5827487"/>
              <a:gd name="connsiteX18" fmla="*/ 1752002 w 5614240"/>
              <a:gd name="connsiteY18" fmla="*/ 5466147 h 5827487"/>
              <a:gd name="connsiteX19" fmla="*/ 1738787 w 5614240"/>
              <a:gd name="connsiteY19" fmla="*/ 5473777 h 5827487"/>
              <a:gd name="connsiteX20" fmla="*/ 1725025 w 5614240"/>
              <a:gd name="connsiteY20" fmla="*/ 5438587 h 5827487"/>
              <a:gd name="connsiteX21" fmla="*/ 1544115 w 5614240"/>
              <a:gd name="connsiteY21" fmla="*/ 5156852 h 5827487"/>
              <a:gd name="connsiteX22" fmla="*/ 757722 w 5614240"/>
              <a:gd name="connsiteY22" fmla="*/ 4735782 h 5827487"/>
              <a:gd name="connsiteX23" fmla="*/ 986982 w 5614240"/>
              <a:gd name="connsiteY23" fmla="*/ 3871930 h 5827487"/>
              <a:gd name="connsiteX24" fmla="*/ 126311 w 5614240"/>
              <a:gd name="connsiteY24" fmla="*/ 3246925 h 5827487"/>
              <a:gd name="connsiteX25" fmla="*/ 200 w 5614240"/>
              <a:gd name="connsiteY25" fmla="*/ 2606882 h 5827487"/>
              <a:gd name="connsiteX26" fmla="*/ 0 w 5614240"/>
              <a:gd name="connsiteY26" fmla="*/ 2588363 h 5827487"/>
              <a:gd name="connsiteX27" fmla="*/ 3481 w 5614240"/>
              <a:gd name="connsiteY27" fmla="*/ 2586353 h 5827487"/>
              <a:gd name="connsiteX28" fmla="*/ 3921 w 5614240"/>
              <a:gd name="connsiteY28" fmla="*/ 2455609 h 5827487"/>
              <a:gd name="connsiteX29" fmla="*/ 1269296 w 5614240"/>
              <a:gd name="connsiteY29" fmla="*/ 347091 h 5827487"/>
              <a:gd name="connsiteX30" fmla="*/ 2493787 w 5614240"/>
              <a:gd name="connsiteY30" fmla="*/ 707 h 5827487"/>
              <a:gd name="connsiteX0" fmla="*/ 2482212 w 5614240"/>
              <a:gd name="connsiteY0" fmla="*/ 559866 h 5576418"/>
              <a:gd name="connsiteX1" fmla="*/ 3728035 w 5614240"/>
              <a:gd name="connsiteY1" fmla="*/ 35408 h 5576418"/>
              <a:gd name="connsiteX2" fmla="*/ 3859080 w 5614240"/>
              <a:gd name="connsiteY2" fmla="*/ 109253 h 5576418"/>
              <a:gd name="connsiteX3" fmla="*/ 3875453 w 5614240"/>
              <a:gd name="connsiteY3" fmla="*/ 99800 h 5576418"/>
              <a:gd name="connsiteX4" fmla="*/ 3889215 w 5614240"/>
              <a:gd name="connsiteY4" fmla="*/ 134990 h 5576418"/>
              <a:gd name="connsiteX5" fmla="*/ 4070125 w 5614240"/>
              <a:gd name="connsiteY5" fmla="*/ 416725 h 5576418"/>
              <a:gd name="connsiteX6" fmla="*/ 4856517 w 5614240"/>
              <a:gd name="connsiteY6" fmla="*/ 837794 h 5576418"/>
              <a:gd name="connsiteX7" fmla="*/ 4627257 w 5614240"/>
              <a:gd name="connsiteY7" fmla="*/ 1701646 h 5576418"/>
              <a:gd name="connsiteX8" fmla="*/ 5487929 w 5614240"/>
              <a:gd name="connsiteY8" fmla="*/ 2326651 h 5576418"/>
              <a:gd name="connsiteX9" fmla="*/ 5607155 w 5614240"/>
              <a:gd name="connsiteY9" fmla="*/ 2798968 h 5576418"/>
              <a:gd name="connsiteX10" fmla="*/ 5614005 w 5614240"/>
              <a:gd name="connsiteY10" fmla="*/ 2965880 h 5576418"/>
              <a:gd name="connsiteX11" fmla="*/ 5614058 w 5614240"/>
              <a:gd name="connsiteY11" fmla="*/ 2965849 h 5576418"/>
              <a:gd name="connsiteX12" fmla="*/ 5614045 w 5614240"/>
              <a:gd name="connsiteY12" fmla="*/ 2967178 h 5576418"/>
              <a:gd name="connsiteX13" fmla="*/ 5614240 w 5614240"/>
              <a:gd name="connsiteY13" fmla="*/ 2985214 h 5576418"/>
              <a:gd name="connsiteX14" fmla="*/ 5613854 w 5614240"/>
              <a:gd name="connsiteY14" fmla="*/ 2985436 h 5576418"/>
              <a:gd name="connsiteX15" fmla="*/ 5612249 w 5614240"/>
              <a:gd name="connsiteY15" fmla="*/ 3139247 h 5576418"/>
              <a:gd name="connsiteX16" fmla="*/ 4345615 w 5614240"/>
              <a:gd name="connsiteY16" fmla="*/ 5230189 h 5576418"/>
              <a:gd name="connsiteX17" fmla="*/ 1902596 w 5614240"/>
              <a:gd name="connsiteY17" fmla="*/ 5298374 h 5576418"/>
              <a:gd name="connsiteX18" fmla="*/ 1752002 w 5614240"/>
              <a:gd name="connsiteY18" fmla="*/ 5215078 h 5576418"/>
              <a:gd name="connsiteX19" fmla="*/ 1738787 w 5614240"/>
              <a:gd name="connsiteY19" fmla="*/ 5222708 h 5576418"/>
              <a:gd name="connsiteX20" fmla="*/ 1725025 w 5614240"/>
              <a:gd name="connsiteY20" fmla="*/ 5187518 h 5576418"/>
              <a:gd name="connsiteX21" fmla="*/ 1544115 w 5614240"/>
              <a:gd name="connsiteY21" fmla="*/ 4905783 h 5576418"/>
              <a:gd name="connsiteX22" fmla="*/ 757722 w 5614240"/>
              <a:gd name="connsiteY22" fmla="*/ 4484713 h 5576418"/>
              <a:gd name="connsiteX23" fmla="*/ 986982 w 5614240"/>
              <a:gd name="connsiteY23" fmla="*/ 3620861 h 5576418"/>
              <a:gd name="connsiteX24" fmla="*/ 126311 w 5614240"/>
              <a:gd name="connsiteY24" fmla="*/ 2995856 h 5576418"/>
              <a:gd name="connsiteX25" fmla="*/ 200 w 5614240"/>
              <a:gd name="connsiteY25" fmla="*/ 2355813 h 5576418"/>
              <a:gd name="connsiteX26" fmla="*/ 0 w 5614240"/>
              <a:gd name="connsiteY26" fmla="*/ 2337294 h 5576418"/>
              <a:gd name="connsiteX27" fmla="*/ 3481 w 5614240"/>
              <a:gd name="connsiteY27" fmla="*/ 2335284 h 5576418"/>
              <a:gd name="connsiteX28" fmla="*/ 3921 w 5614240"/>
              <a:gd name="connsiteY28" fmla="*/ 2204540 h 5576418"/>
              <a:gd name="connsiteX29" fmla="*/ 1269296 w 5614240"/>
              <a:gd name="connsiteY29" fmla="*/ 96022 h 5576418"/>
              <a:gd name="connsiteX30" fmla="*/ 2482212 w 5614240"/>
              <a:gd name="connsiteY30" fmla="*/ 559866 h 5576418"/>
              <a:gd name="connsiteX0" fmla="*/ 2482212 w 5614240"/>
              <a:gd name="connsiteY0" fmla="*/ 559866 h 5576418"/>
              <a:gd name="connsiteX1" fmla="*/ 3728035 w 5614240"/>
              <a:gd name="connsiteY1" fmla="*/ 35408 h 5576418"/>
              <a:gd name="connsiteX2" fmla="*/ 3859080 w 5614240"/>
              <a:gd name="connsiteY2" fmla="*/ 109253 h 5576418"/>
              <a:gd name="connsiteX3" fmla="*/ 3875453 w 5614240"/>
              <a:gd name="connsiteY3" fmla="*/ 99800 h 5576418"/>
              <a:gd name="connsiteX4" fmla="*/ 3889215 w 5614240"/>
              <a:gd name="connsiteY4" fmla="*/ 134990 h 5576418"/>
              <a:gd name="connsiteX5" fmla="*/ 4070125 w 5614240"/>
              <a:gd name="connsiteY5" fmla="*/ 416725 h 5576418"/>
              <a:gd name="connsiteX6" fmla="*/ 4856517 w 5614240"/>
              <a:gd name="connsiteY6" fmla="*/ 837794 h 5576418"/>
              <a:gd name="connsiteX7" fmla="*/ 4627257 w 5614240"/>
              <a:gd name="connsiteY7" fmla="*/ 1701646 h 5576418"/>
              <a:gd name="connsiteX8" fmla="*/ 5487929 w 5614240"/>
              <a:gd name="connsiteY8" fmla="*/ 2326651 h 5576418"/>
              <a:gd name="connsiteX9" fmla="*/ 5607155 w 5614240"/>
              <a:gd name="connsiteY9" fmla="*/ 2798968 h 5576418"/>
              <a:gd name="connsiteX10" fmla="*/ 5614005 w 5614240"/>
              <a:gd name="connsiteY10" fmla="*/ 2965880 h 5576418"/>
              <a:gd name="connsiteX11" fmla="*/ 5614058 w 5614240"/>
              <a:gd name="connsiteY11" fmla="*/ 2965849 h 5576418"/>
              <a:gd name="connsiteX12" fmla="*/ 5614045 w 5614240"/>
              <a:gd name="connsiteY12" fmla="*/ 2967178 h 5576418"/>
              <a:gd name="connsiteX13" fmla="*/ 5614240 w 5614240"/>
              <a:gd name="connsiteY13" fmla="*/ 2985214 h 5576418"/>
              <a:gd name="connsiteX14" fmla="*/ 5613854 w 5614240"/>
              <a:gd name="connsiteY14" fmla="*/ 2985436 h 5576418"/>
              <a:gd name="connsiteX15" fmla="*/ 5612249 w 5614240"/>
              <a:gd name="connsiteY15" fmla="*/ 3139247 h 5576418"/>
              <a:gd name="connsiteX16" fmla="*/ 4345615 w 5614240"/>
              <a:gd name="connsiteY16" fmla="*/ 5230189 h 5576418"/>
              <a:gd name="connsiteX17" fmla="*/ 1902596 w 5614240"/>
              <a:gd name="connsiteY17" fmla="*/ 5298374 h 5576418"/>
              <a:gd name="connsiteX18" fmla="*/ 1752002 w 5614240"/>
              <a:gd name="connsiteY18" fmla="*/ 5215078 h 5576418"/>
              <a:gd name="connsiteX19" fmla="*/ 1738787 w 5614240"/>
              <a:gd name="connsiteY19" fmla="*/ 5222708 h 5576418"/>
              <a:gd name="connsiteX20" fmla="*/ 1725025 w 5614240"/>
              <a:gd name="connsiteY20" fmla="*/ 5187518 h 5576418"/>
              <a:gd name="connsiteX21" fmla="*/ 1544115 w 5614240"/>
              <a:gd name="connsiteY21" fmla="*/ 4905783 h 5576418"/>
              <a:gd name="connsiteX22" fmla="*/ 757722 w 5614240"/>
              <a:gd name="connsiteY22" fmla="*/ 4484713 h 5576418"/>
              <a:gd name="connsiteX23" fmla="*/ 986982 w 5614240"/>
              <a:gd name="connsiteY23" fmla="*/ 3620861 h 5576418"/>
              <a:gd name="connsiteX24" fmla="*/ 126311 w 5614240"/>
              <a:gd name="connsiteY24" fmla="*/ 2995856 h 5576418"/>
              <a:gd name="connsiteX25" fmla="*/ 200 w 5614240"/>
              <a:gd name="connsiteY25" fmla="*/ 2355813 h 5576418"/>
              <a:gd name="connsiteX26" fmla="*/ 0 w 5614240"/>
              <a:gd name="connsiteY26" fmla="*/ 2337294 h 5576418"/>
              <a:gd name="connsiteX27" fmla="*/ 3481 w 5614240"/>
              <a:gd name="connsiteY27" fmla="*/ 2335284 h 5576418"/>
              <a:gd name="connsiteX28" fmla="*/ 1311861 w 5614240"/>
              <a:gd name="connsiteY28" fmla="*/ 2077219 h 5576418"/>
              <a:gd name="connsiteX29" fmla="*/ 1269296 w 5614240"/>
              <a:gd name="connsiteY29" fmla="*/ 96022 h 5576418"/>
              <a:gd name="connsiteX30" fmla="*/ 2482212 w 5614240"/>
              <a:gd name="connsiteY30" fmla="*/ 559866 h 557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14240" h="5576418">
                <a:moveTo>
                  <a:pt x="2482212" y="559866"/>
                </a:moveTo>
                <a:cubicBezTo>
                  <a:pt x="2905600" y="549894"/>
                  <a:pt x="3342189" y="-164946"/>
                  <a:pt x="3728035" y="35408"/>
                </a:cubicBezTo>
                <a:lnTo>
                  <a:pt x="3859080" y="109253"/>
                </a:lnTo>
                <a:lnTo>
                  <a:pt x="3875453" y="99800"/>
                </a:lnTo>
                <a:lnTo>
                  <a:pt x="3889215" y="134990"/>
                </a:lnTo>
                <a:cubicBezTo>
                  <a:pt x="3921890" y="221480"/>
                  <a:pt x="3962868" y="330931"/>
                  <a:pt x="4070125" y="416725"/>
                </a:cubicBezTo>
                <a:cubicBezTo>
                  <a:pt x="4241737" y="553995"/>
                  <a:pt x="4763663" y="623640"/>
                  <a:pt x="4856517" y="837794"/>
                </a:cubicBezTo>
                <a:cubicBezTo>
                  <a:pt x="4949372" y="1051948"/>
                  <a:pt x="4522022" y="1453503"/>
                  <a:pt x="4627257" y="1701646"/>
                </a:cubicBezTo>
                <a:cubicBezTo>
                  <a:pt x="4732493" y="1949789"/>
                  <a:pt x="5322254" y="2064787"/>
                  <a:pt x="5487929" y="2326651"/>
                </a:cubicBezTo>
                <a:cubicBezTo>
                  <a:pt x="5565589" y="2449400"/>
                  <a:pt x="5595375" y="2627070"/>
                  <a:pt x="5607155" y="2798968"/>
                </a:cubicBezTo>
                <a:lnTo>
                  <a:pt x="5614005" y="2965880"/>
                </a:lnTo>
                <a:cubicBezTo>
                  <a:pt x="5614023" y="2965870"/>
                  <a:pt x="5614040" y="2965859"/>
                  <a:pt x="5614058" y="2965849"/>
                </a:cubicBezTo>
                <a:cubicBezTo>
                  <a:pt x="5614054" y="2966292"/>
                  <a:pt x="5614049" y="2966735"/>
                  <a:pt x="5614045" y="2967178"/>
                </a:cubicBezTo>
                <a:lnTo>
                  <a:pt x="5614240" y="2985214"/>
                </a:lnTo>
                <a:lnTo>
                  <a:pt x="5613854" y="2985436"/>
                </a:lnTo>
                <a:lnTo>
                  <a:pt x="5612249" y="3139247"/>
                </a:lnTo>
                <a:cubicBezTo>
                  <a:pt x="5573905" y="4001810"/>
                  <a:pt x="5099600" y="4791784"/>
                  <a:pt x="4345615" y="5230189"/>
                </a:cubicBezTo>
                <a:cubicBezTo>
                  <a:pt x="3592317" y="5668195"/>
                  <a:pt x="2671610" y="5690279"/>
                  <a:pt x="1902596" y="5298374"/>
                </a:cubicBezTo>
                <a:lnTo>
                  <a:pt x="1752002" y="5215078"/>
                </a:lnTo>
                <a:lnTo>
                  <a:pt x="1738787" y="5222708"/>
                </a:lnTo>
                <a:lnTo>
                  <a:pt x="1725025" y="5187518"/>
                </a:lnTo>
                <a:cubicBezTo>
                  <a:pt x="1692350" y="5101028"/>
                  <a:pt x="1651371" y="4991577"/>
                  <a:pt x="1544115" y="4905783"/>
                </a:cubicBezTo>
                <a:cubicBezTo>
                  <a:pt x="1372503" y="4768513"/>
                  <a:pt x="850577" y="4698867"/>
                  <a:pt x="757722" y="4484713"/>
                </a:cubicBezTo>
                <a:cubicBezTo>
                  <a:pt x="664867" y="4270560"/>
                  <a:pt x="1092218" y="3869004"/>
                  <a:pt x="986982" y="3620861"/>
                </a:cubicBezTo>
                <a:cubicBezTo>
                  <a:pt x="881747" y="3372719"/>
                  <a:pt x="291986" y="3257721"/>
                  <a:pt x="126311" y="2995856"/>
                </a:cubicBezTo>
                <a:cubicBezTo>
                  <a:pt x="22764" y="2832192"/>
                  <a:pt x="4327" y="2570888"/>
                  <a:pt x="200" y="2355813"/>
                </a:cubicBezTo>
                <a:cubicBezTo>
                  <a:pt x="133" y="2349640"/>
                  <a:pt x="67" y="2343467"/>
                  <a:pt x="0" y="2337294"/>
                </a:cubicBezTo>
                <a:lnTo>
                  <a:pt x="3481" y="2335284"/>
                </a:lnTo>
                <a:cubicBezTo>
                  <a:pt x="3628" y="2291703"/>
                  <a:pt x="1311714" y="2120800"/>
                  <a:pt x="1311861" y="2077219"/>
                </a:cubicBezTo>
                <a:cubicBezTo>
                  <a:pt x="1344490" y="1208488"/>
                  <a:pt x="511032" y="537943"/>
                  <a:pt x="1269296" y="96022"/>
                </a:cubicBezTo>
                <a:cubicBezTo>
                  <a:pt x="1648636" y="-125060"/>
                  <a:pt x="2058824" y="569837"/>
                  <a:pt x="2482212" y="559866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6" y="2397163"/>
            <a:ext cx="990165" cy="1921821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0" name="Google Shape;272;p31"/>
          <p:cNvSpPr txBox="1">
            <a:spLocks/>
          </p:cNvSpPr>
          <p:nvPr/>
        </p:nvSpPr>
        <p:spPr>
          <a:xfrm>
            <a:off x="9684356" y="785431"/>
            <a:ext cx="3150400" cy="4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1219170">
              <a:spcBef>
                <a:spcPts val="0"/>
              </a:spcBef>
              <a:spcAft>
                <a:spcPts val="0"/>
              </a:spcAft>
              <a:defRPr/>
            </a:pPr>
            <a:r>
              <a:rPr lang="en" sz="4400" dirty="0">
                <a:solidFill>
                  <a:prstClr val="white"/>
                </a:solidFill>
                <a:latin typeface="Calibri Light" panose="020F0302020204030204"/>
                <a:sym typeface="Arial"/>
              </a:rPr>
              <a:t>2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8595360" y="2450791"/>
            <a:ext cx="3596640" cy="16825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1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  <a:sym typeface="Arial"/>
              </a:rPr>
              <a:t>NILAI</a:t>
            </a:r>
          </a:p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100" b="1" spc="100" dirty="0">
                <a:solidFill>
                  <a:schemeClr val="bg1"/>
                </a:solidFill>
                <a:latin typeface="Josefin Sans" panose="020B0604020202020204" charset="0"/>
                <a:cs typeface="Arial" panose="020B0604020202020204" pitchFamily="34" charset="0"/>
              </a:rPr>
              <a:t>HARTA</a:t>
            </a:r>
            <a:endParaRPr lang="en-US" sz="5100" b="1" spc="100" dirty="0">
              <a:solidFill>
                <a:schemeClr val="bg1"/>
              </a:solidFill>
              <a:latin typeface="Josefin Sans" panose="020B060402020202020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11" name="Group 210"/>
          <p:cNvGrpSpPr/>
          <p:nvPr/>
        </p:nvGrpSpPr>
        <p:grpSpPr>
          <a:xfrm>
            <a:off x="10880904" y="485137"/>
            <a:ext cx="790139" cy="744340"/>
            <a:chOff x="138808" y="108275"/>
            <a:chExt cx="592604" cy="558255"/>
          </a:xfrm>
        </p:grpSpPr>
        <p:grpSp>
          <p:nvGrpSpPr>
            <p:cNvPr id="221" name="Group 220"/>
            <p:cNvGrpSpPr/>
            <p:nvPr/>
          </p:nvGrpSpPr>
          <p:grpSpPr>
            <a:xfrm>
              <a:off x="138808" y="108275"/>
              <a:ext cx="592604" cy="558255"/>
              <a:chOff x="4421950" y="451362"/>
              <a:chExt cx="592604" cy="558255"/>
            </a:xfrm>
          </p:grpSpPr>
          <p:sp>
            <p:nvSpPr>
              <p:cNvPr id="223" name="Google Shape;241;p31"/>
              <p:cNvSpPr/>
              <p:nvPr/>
            </p:nvSpPr>
            <p:spPr>
              <a:xfrm>
                <a:off x="4421950" y="451362"/>
                <a:ext cx="519888" cy="519889"/>
              </a:xfrm>
              <a:prstGeom prst="ellipse">
                <a:avLst/>
              </a:prstGeom>
              <a:solidFill>
                <a:srgbClr val="FA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42;p31"/>
              <p:cNvSpPr/>
              <p:nvPr/>
            </p:nvSpPr>
            <p:spPr>
              <a:xfrm>
                <a:off x="4427858" y="472791"/>
                <a:ext cx="586696" cy="536826"/>
              </a:xfrm>
              <a:custGeom>
                <a:avLst/>
                <a:gdLst/>
                <a:ahLst/>
                <a:cxnLst/>
                <a:rect l="l" t="t" r="r" b="b"/>
                <a:pathLst>
                  <a:path w="45340" h="41486" extrusionOk="0">
                    <a:moveTo>
                      <a:pt x="25002" y="972"/>
                    </a:moveTo>
                    <a:cubicBezTo>
                      <a:pt x="25110" y="972"/>
                      <a:pt x="25217" y="973"/>
                      <a:pt x="25325" y="975"/>
                    </a:cubicBezTo>
                    <a:cubicBezTo>
                      <a:pt x="29290" y="1035"/>
                      <a:pt x="33040" y="2523"/>
                      <a:pt x="35993" y="5190"/>
                    </a:cubicBezTo>
                    <a:cubicBezTo>
                      <a:pt x="39041" y="7964"/>
                      <a:pt x="41101" y="11679"/>
                      <a:pt x="42470" y="15524"/>
                    </a:cubicBezTo>
                    <a:cubicBezTo>
                      <a:pt x="42851" y="16560"/>
                      <a:pt x="43184" y="17632"/>
                      <a:pt x="43458" y="18715"/>
                    </a:cubicBezTo>
                    <a:cubicBezTo>
                      <a:pt x="44470" y="22668"/>
                      <a:pt x="44375" y="26859"/>
                      <a:pt x="42327" y="30479"/>
                    </a:cubicBezTo>
                    <a:cubicBezTo>
                      <a:pt x="40422" y="33872"/>
                      <a:pt x="37195" y="36265"/>
                      <a:pt x="33695" y="37860"/>
                    </a:cubicBezTo>
                    <a:cubicBezTo>
                      <a:pt x="29924" y="39567"/>
                      <a:pt x="25551" y="40585"/>
                      <a:pt x="21226" y="40585"/>
                    </a:cubicBezTo>
                    <a:cubicBezTo>
                      <a:pt x="17044" y="40585"/>
                      <a:pt x="12907" y="39633"/>
                      <a:pt x="9406" y="37432"/>
                    </a:cubicBezTo>
                    <a:cubicBezTo>
                      <a:pt x="5953" y="35253"/>
                      <a:pt x="3489" y="31907"/>
                      <a:pt x="2286" y="28026"/>
                    </a:cubicBezTo>
                    <a:cubicBezTo>
                      <a:pt x="941" y="23692"/>
                      <a:pt x="1215" y="19156"/>
                      <a:pt x="3120" y="15024"/>
                    </a:cubicBezTo>
                    <a:cubicBezTo>
                      <a:pt x="6897" y="6871"/>
                      <a:pt x="15975" y="972"/>
                      <a:pt x="25002" y="972"/>
                    </a:cubicBezTo>
                    <a:close/>
                    <a:moveTo>
                      <a:pt x="24816" y="1"/>
                    </a:moveTo>
                    <a:cubicBezTo>
                      <a:pt x="16523" y="1"/>
                      <a:pt x="8182" y="5045"/>
                      <a:pt x="3786" y="11857"/>
                    </a:cubicBezTo>
                    <a:cubicBezTo>
                      <a:pt x="1286" y="15715"/>
                      <a:pt x="0" y="20346"/>
                      <a:pt x="631" y="24930"/>
                    </a:cubicBezTo>
                    <a:cubicBezTo>
                      <a:pt x="1227" y="29252"/>
                      <a:pt x="3155" y="33396"/>
                      <a:pt x="6430" y="36336"/>
                    </a:cubicBezTo>
                    <a:cubicBezTo>
                      <a:pt x="10472" y="39997"/>
                      <a:pt x="15780" y="41486"/>
                      <a:pt x="21145" y="41486"/>
                    </a:cubicBezTo>
                    <a:cubicBezTo>
                      <a:pt x="24629" y="41486"/>
                      <a:pt x="28136" y="40858"/>
                      <a:pt x="31338" y="39789"/>
                    </a:cubicBezTo>
                    <a:cubicBezTo>
                      <a:pt x="35255" y="38480"/>
                      <a:pt x="39077" y="36360"/>
                      <a:pt x="41696" y="33086"/>
                    </a:cubicBezTo>
                    <a:cubicBezTo>
                      <a:pt x="44232" y="29895"/>
                      <a:pt x="45339" y="25907"/>
                      <a:pt x="44970" y="21858"/>
                    </a:cubicBezTo>
                    <a:cubicBezTo>
                      <a:pt x="44868" y="20768"/>
                      <a:pt x="44668" y="19689"/>
                      <a:pt x="44392" y="18620"/>
                    </a:cubicBezTo>
                    <a:lnTo>
                      <a:pt x="44392" y="18620"/>
                    </a:lnTo>
                    <a:cubicBezTo>
                      <a:pt x="44394" y="18572"/>
                      <a:pt x="44389" y="18520"/>
                      <a:pt x="44375" y="18465"/>
                    </a:cubicBezTo>
                    <a:cubicBezTo>
                      <a:pt x="42232" y="10369"/>
                      <a:pt x="37243" y="1963"/>
                      <a:pt x="28361" y="320"/>
                    </a:cubicBezTo>
                    <a:cubicBezTo>
                      <a:pt x="27188" y="104"/>
                      <a:pt x="26003" y="1"/>
                      <a:pt x="24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2" name="Google Shape;276;p31"/>
            <p:cNvSpPr txBox="1">
              <a:spLocks/>
            </p:cNvSpPr>
            <p:nvPr/>
          </p:nvSpPr>
          <p:spPr>
            <a:xfrm>
              <a:off x="156018" y="216587"/>
              <a:ext cx="485468" cy="356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377">
                <a:spcBef>
                  <a:spcPts val="0"/>
                </a:spcBef>
                <a:defRPr/>
              </a:pPr>
              <a:r>
                <a:rPr lang="en" sz="4300" dirty="0">
                  <a:solidFill>
                    <a:prstClr val="white"/>
                  </a:solidFill>
                  <a:latin typeface="Calibri Light" panose="020F0302020204030204"/>
                </a:rPr>
                <a:t>8</a:t>
              </a:r>
              <a:endParaRPr lang="en" sz="4300" dirty="0">
                <a:solidFill>
                  <a:prstClr val="white"/>
                </a:solidFill>
                <a:latin typeface="Calibri Light" panose="020F0302020204030204"/>
                <a:sym typeface="Arial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979275" y="1261031"/>
            <a:ext cx="6234923" cy="1671688"/>
          </a:xfrm>
          <a:prstGeom prst="roundRect">
            <a:avLst/>
          </a:prstGeom>
          <a:solidFill>
            <a:srgbClr val="ED9D0D"/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018" tIns="31510" rIns="63018" bIns="31510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400" kern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sym typeface="Arial"/>
              </a:rPr>
              <a:t>NILAI PEROLEHAN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79275" y="3799077"/>
            <a:ext cx="6234923" cy="1948723"/>
          </a:xfrm>
          <a:prstGeom prst="roundRect">
            <a:avLst/>
          </a:prstGeom>
          <a:solidFill>
            <a:schemeClr val="accent5">
              <a:alpha val="65098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018" tIns="31510" rIns="63018" bIns="31510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400" kern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5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  <a:sym typeface="Arial"/>
              </a:rPr>
              <a:t>NILAI SAAT PELAPORAN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55" y="5308744"/>
            <a:ext cx="2673496" cy="13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008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Document 6">
            <a:extLst>
              <a:ext uri="{FF2B5EF4-FFF2-40B4-BE49-F238E27FC236}">
                <a16:creationId xmlns:a16="http://schemas.microsoft.com/office/drawing/2014/main" xmlns="" id="{28AE3E81-83B3-4E5F-AB6F-36ACB7ED9ADE}"/>
              </a:ext>
            </a:extLst>
          </p:cNvPr>
          <p:cNvSpPr/>
          <p:nvPr/>
        </p:nvSpPr>
        <p:spPr>
          <a:xfrm flipH="1" flipV="1">
            <a:off x="0" y="3395460"/>
            <a:ext cx="12192000" cy="346254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596"/>
              <a:gd name="connsiteX1" fmla="*/ 21600 w 21600"/>
              <a:gd name="connsiteY1" fmla="*/ 0 h 20596"/>
              <a:gd name="connsiteX2" fmla="*/ 21600 w 21600"/>
              <a:gd name="connsiteY2" fmla="*/ 17322 h 20596"/>
              <a:gd name="connsiteX3" fmla="*/ 0 w 21600"/>
              <a:gd name="connsiteY3" fmla="*/ 20172 h 20596"/>
              <a:gd name="connsiteX4" fmla="*/ 0 w 21600"/>
              <a:gd name="connsiteY4" fmla="*/ 0 h 20596"/>
              <a:gd name="connsiteX0" fmla="*/ 0 w 21600"/>
              <a:gd name="connsiteY0" fmla="*/ 0 h 27720"/>
              <a:gd name="connsiteX1" fmla="*/ 21600 w 21600"/>
              <a:gd name="connsiteY1" fmla="*/ 0 h 27720"/>
              <a:gd name="connsiteX2" fmla="*/ 21600 w 21600"/>
              <a:gd name="connsiteY2" fmla="*/ 17322 h 27720"/>
              <a:gd name="connsiteX3" fmla="*/ 0 w 21600"/>
              <a:gd name="connsiteY3" fmla="*/ 20172 h 27720"/>
              <a:gd name="connsiteX4" fmla="*/ 0 w 21600"/>
              <a:gd name="connsiteY4" fmla="*/ 0 h 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772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8532" y="1122"/>
                  <a:pt x="11772" y="44397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5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12" name="Group 211"/>
          <p:cNvGrpSpPr/>
          <p:nvPr/>
        </p:nvGrpSpPr>
        <p:grpSpPr>
          <a:xfrm>
            <a:off x="4826767" y="4523090"/>
            <a:ext cx="2458471" cy="1033639"/>
            <a:chOff x="4968856" y="3928606"/>
            <a:chExt cx="5940265" cy="2130836"/>
          </a:xfrm>
          <a:solidFill>
            <a:schemeClr val="accent5"/>
          </a:solidFill>
        </p:grpSpPr>
        <p:sp>
          <p:nvSpPr>
            <p:cNvPr id="213" name="Rectangle: Rounded Corners 35"/>
            <p:cNvSpPr/>
            <p:nvPr/>
          </p:nvSpPr>
          <p:spPr>
            <a:xfrm>
              <a:off x="4968856" y="3928606"/>
              <a:ext cx="5897488" cy="2130836"/>
            </a:xfrm>
            <a:prstGeom prst="roundRect">
              <a:avLst/>
            </a:prstGeom>
            <a:grpFill/>
            <a:ln>
              <a:noFill/>
            </a:ln>
            <a:effectLst>
              <a:outerShdw blurRad="2413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 sz="1500" dirty="0">
                <a:solidFill>
                  <a:schemeClr val="bg1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5120441" y="4011981"/>
              <a:ext cx="5788680" cy="17765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AU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Arial"/>
                  <a:sym typeface="Arial"/>
                </a:rPr>
                <a:t>KHUSUS</a:t>
              </a:r>
              <a:endParaRPr lang="id-ID" sz="4800" b="1" dirty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215" name="Group 214"/>
          <p:cNvGrpSpPr/>
          <p:nvPr/>
        </p:nvGrpSpPr>
        <p:grpSpPr>
          <a:xfrm>
            <a:off x="1648780" y="2433320"/>
            <a:ext cx="2440768" cy="1022533"/>
            <a:chOff x="-10767389" y="-1213038"/>
            <a:chExt cx="6741320" cy="2130836"/>
          </a:xfrm>
          <a:solidFill>
            <a:srgbClr val="ED9D0D"/>
          </a:solidFill>
        </p:grpSpPr>
        <p:sp>
          <p:nvSpPr>
            <p:cNvPr id="216" name="Rectangle: Rounded Corners 35"/>
            <p:cNvSpPr/>
            <p:nvPr/>
          </p:nvSpPr>
          <p:spPr>
            <a:xfrm>
              <a:off x="-10767389" y="-1213038"/>
              <a:ext cx="6741317" cy="2130836"/>
            </a:xfrm>
            <a:prstGeom prst="roundRect">
              <a:avLst/>
            </a:prstGeom>
            <a:grpFill/>
            <a:ln>
              <a:noFill/>
            </a:ln>
            <a:effectLst>
              <a:outerShdw blurRad="2413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 sz="1400" dirty="0">
                <a:solidFill>
                  <a:schemeClr val="bg1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-10712986" y="-1004181"/>
              <a:ext cx="6686917" cy="16248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AU" sz="4300" b="1" dirty="0">
                  <a:solidFill>
                    <a:schemeClr val="bg1"/>
                  </a:solidFill>
                  <a:latin typeface="Calibri" panose="020F0502020204030204" pitchFamily="34" charset="0"/>
                  <a:cs typeface="Arial"/>
                  <a:sym typeface="Arial"/>
                </a:rPr>
                <a:t>PERIODIK</a:t>
              </a:r>
              <a:endParaRPr lang="id-ID" sz="4300" b="1" dirty="0">
                <a:solidFill>
                  <a:schemeClr val="bg1"/>
                </a:solidFill>
                <a:latin typeface="Calibri" panose="020F0502020204030204" pitchFamily="34" charset="0"/>
                <a:cs typeface="Arial"/>
                <a:sym typeface="Arial"/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4559207" y="2202074"/>
            <a:ext cx="3887927" cy="1554548"/>
            <a:chOff x="-10767389" y="-1213038"/>
            <a:chExt cx="10738324" cy="2130836"/>
          </a:xfrm>
          <a:solidFill>
            <a:srgbClr val="ED9D0D"/>
          </a:solidFill>
        </p:grpSpPr>
        <p:sp>
          <p:nvSpPr>
            <p:cNvPr id="219" name="Rectangle: Rounded Corners 35"/>
            <p:cNvSpPr/>
            <p:nvPr/>
          </p:nvSpPr>
          <p:spPr>
            <a:xfrm>
              <a:off x="-10767389" y="-1213038"/>
              <a:ext cx="10613373" cy="2130836"/>
            </a:xfrm>
            <a:prstGeom prst="roundRect">
              <a:avLst/>
            </a:prstGeom>
            <a:grpFill/>
            <a:ln>
              <a:noFill/>
            </a:ln>
            <a:effectLst>
              <a:outerShdw blurRad="2413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 sz="1400" dirty="0">
                <a:solidFill>
                  <a:schemeClr val="bg1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-10725337" y="-935628"/>
              <a:ext cx="10696272" cy="15187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AU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Arial"/>
                  <a:sym typeface="Arial"/>
                </a:rPr>
                <a:t>PER 31 DESEMBER</a:t>
              </a:r>
            </a:p>
            <a:p>
              <a:pPr algn="ctr" defTabSz="914377">
                <a:defRPr/>
              </a:pPr>
              <a:r>
                <a:rPr lang="en-AU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TAHUN SEBELUMNYA</a:t>
              </a:r>
              <a:endParaRPr lang="id-ID" sz="3200" b="1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7599296" y="4288293"/>
            <a:ext cx="3890563" cy="1431627"/>
            <a:chOff x="-10767389" y="-1213038"/>
            <a:chExt cx="10745604" cy="2983334"/>
          </a:xfrm>
          <a:solidFill>
            <a:schemeClr val="accent5"/>
          </a:solidFill>
        </p:grpSpPr>
        <p:sp>
          <p:nvSpPr>
            <p:cNvPr id="225" name="Rectangle: Rounded Corners 35"/>
            <p:cNvSpPr/>
            <p:nvPr/>
          </p:nvSpPr>
          <p:spPr>
            <a:xfrm>
              <a:off x="-10767389" y="-1213038"/>
              <a:ext cx="10613372" cy="2983334"/>
            </a:xfrm>
            <a:prstGeom prst="roundRect">
              <a:avLst/>
            </a:prstGeom>
            <a:grpFill/>
            <a:ln>
              <a:noFill/>
            </a:ln>
            <a:effectLst>
              <a:outerShdw blurRad="2413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 sz="1400" dirty="0">
                <a:solidFill>
                  <a:schemeClr val="bg1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-10718057" y="-808777"/>
              <a:ext cx="10696272" cy="230892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AU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Arial"/>
                  <a:sym typeface="Arial"/>
                </a:rPr>
                <a:t>PER TANGGAL</a:t>
              </a:r>
            </a:p>
            <a:p>
              <a:pPr algn="ctr" defTabSz="914377">
                <a:defRPr/>
              </a:pPr>
              <a:r>
                <a:rPr lang="en-AU" sz="3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PELAPORAN</a:t>
              </a:r>
              <a:endParaRPr lang="id-ID" sz="3200" b="1" dirty="0">
                <a:solidFill>
                  <a:schemeClr val="bg1"/>
                </a:solidFill>
                <a:latin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30" name="Google Shape;272;p31"/>
          <p:cNvSpPr txBox="1">
            <a:spLocks/>
          </p:cNvSpPr>
          <p:nvPr/>
        </p:nvSpPr>
        <p:spPr>
          <a:xfrm>
            <a:off x="9684356" y="785431"/>
            <a:ext cx="3150400" cy="4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1219170">
              <a:spcBef>
                <a:spcPts val="0"/>
              </a:spcBef>
              <a:spcAft>
                <a:spcPts val="0"/>
              </a:spcAft>
              <a:defRPr/>
            </a:pPr>
            <a:r>
              <a:rPr lang="en" sz="4400" dirty="0">
                <a:solidFill>
                  <a:prstClr val="white"/>
                </a:solidFill>
                <a:latin typeface="Calibri Light" panose="020F0302020204030204"/>
                <a:sym typeface="Arial"/>
              </a:rPr>
              <a:t>2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500856" y="552945"/>
            <a:ext cx="7946277" cy="86177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NILAI SAAT PELAPORAN</a:t>
            </a:r>
            <a:endParaRPr lang="en-US" sz="4800" b="1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43" name="Picture 6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0048"/>
            <a:ext cx="2673496" cy="13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2001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4267" cy="2878667"/>
          </a:xfrm>
          <a:prstGeom prst="rect">
            <a:avLst/>
          </a:prstGeom>
        </p:spPr>
      </p:pic>
      <p:pic>
        <p:nvPicPr>
          <p:cNvPr id="14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56" y="3742444"/>
            <a:ext cx="5238044" cy="3115556"/>
          </a:xfrm>
          <a:prstGeom prst="rect">
            <a:avLst/>
          </a:prstGeom>
        </p:spPr>
      </p:pic>
      <p:sp>
        <p:nvSpPr>
          <p:cNvPr id="230" name="Google Shape;272;p31"/>
          <p:cNvSpPr txBox="1">
            <a:spLocks/>
          </p:cNvSpPr>
          <p:nvPr/>
        </p:nvSpPr>
        <p:spPr>
          <a:xfrm>
            <a:off x="9684356" y="785431"/>
            <a:ext cx="3150400" cy="47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1219170">
              <a:spcBef>
                <a:spcPts val="0"/>
              </a:spcBef>
              <a:spcAft>
                <a:spcPts val="0"/>
              </a:spcAft>
              <a:defRPr/>
            </a:pPr>
            <a:r>
              <a:rPr lang="en" sz="4400" dirty="0">
                <a:solidFill>
                  <a:prstClr val="white"/>
                </a:solidFill>
                <a:latin typeface="Calibri Light" panose="020F0302020204030204"/>
                <a:sym typeface="Arial"/>
              </a:rPr>
              <a:t>2</a:t>
            </a:r>
          </a:p>
        </p:txBody>
      </p:sp>
      <p:grpSp>
        <p:nvGrpSpPr>
          <p:cNvPr id="211" name="Group 210"/>
          <p:cNvGrpSpPr/>
          <p:nvPr/>
        </p:nvGrpSpPr>
        <p:grpSpPr>
          <a:xfrm>
            <a:off x="10880904" y="485137"/>
            <a:ext cx="790139" cy="744340"/>
            <a:chOff x="138808" y="108275"/>
            <a:chExt cx="592604" cy="558255"/>
          </a:xfrm>
        </p:grpSpPr>
        <p:grpSp>
          <p:nvGrpSpPr>
            <p:cNvPr id="221" name="Group 220"/>
            <p:cNvGrpSpPr/>
            <p:nvPr/>
          </p:nvGrpSpPr>
          <p:grpSpPr>
            <a:xfrm>
              <a:off x="138808" y="108275"/>
              <a:ext cx="592604" cy="558255"/>
              <a:chOff x="4421950" y="451362"/>
              <a:chExt cx="592604" cy="558255"/>
            </a:xfrm>
          </p:grpSpPr>
          <p:sp>
            <p:nvSpPr>
              <p:cNvPr id="223" name="Google Shape;241;p31"/>
              <p:cNvSpPr/>
              <p:nvPr/>
            </p:nvSpPr>
            <p:spPr>
              <a:xfrm>
                <a:off x="4421950" y="451362"/>
                <a:ext cx="519888" cy="519889"/>
              </a:xfrm>
              <a:prstGeom prst="ellipse">
                <a:avLst/>
              </a:prstGeom>
              <a:solidFill>
                <a:srgbClr val="FA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42;p31"/>
              <p:cNvSpPr/>
              <p:nvPr/>
            </p:nvSpPr>
            <p:spPr>
              <a:xfrm>
                <a:off x="4427858" y="472791"/>
                <a:ext cx="586696" cy="536826"/>
              </a:xfrm>
              <a:custGeom>
                <a:avLst/>
                <a:gdLst/>
                <a:ahLst/>
                <a:cxnLst/>
                <a:rect l="l" t="t" r="r" b="b"/>
                <a:pathLst>
                  <a:path w="45340" h="41486" extrusionOk="0">
                    <a:moveTo>
                      <a:pt x="25002" y="972"/>
                    </a:moveTo>
                    <a:cubicBezTo>
                      <a:pt x="25110" y="972"/>
                      <a:pt x="25217" y="973"/>
                      <a:pt x="25325" y="975"/>
                    </a:cubicBezTo>
                    <a:cubicBezTo>
                      <a:pt x="29290" y="1035"/>
                      <a:pt x="33040" y="2523"/>
                      <a:pt x="35993" y="5190"/>
                    </a:cubicBezTo>
                    <a:cubicBezTo>
                      <a:pt x="39041" y="7964"/>
                      <a:pt x="41101" y="11679"/>
                      <a:pt x="42470" y="15524"/>
                    </a:cubicBezTo>
                    <a:cubicBezTo>
                      <a:pt x="42851" y="16560"/>
                      <a:pt x="43184" y="17632"/>
                      <a:pt x="43458" y="18715"/>
                    </a:cubicBezTo>
                    <a:cubicBezTo>
                      <a:pt x="44470" y="22668"/>
                      <a:pt x="44375" y="26859"/>
                      <a:pt x="42327" y="30479"/>
                    </a:cubicBezTo>
                    <a:cubicBezTo>
                      <a:pt x="40422" y="33872"/>
                      <a:pt x="37195" y="36265"/>
                      <a:pt x="33695" y="37860"/>
                    </a:cubicBezTo>
                    <a:cubicBezTo>
                      <a:pt x="29924" y="39567"/>
                      <a:pt x="25551" y="40585"/>
                      <a:pt x="21226" y="40585"/>
                    </a:cubicBezTo>
                    <a:cubicBezTo>
                      <a:pt x="17044" y="40585"/>
                      <a:pt x="12907" y="39633"/>
                      <a:pt x="9406" y="37432"/>
                    </a:cubicBezTo>
                    <a:cubicBezTo>
                      <a:pt x="5953" y="35253"/>
                      <a:pt x="3489" y="31907"/>
                      <a:pt x="2286" y="28026"/>
                    </a:cubicBezTo>
                    <a:cubicBezTo>
                      <a:pt x="941" y="23692"/>
                      <a:pt x="1215" y="19156"/>
                      <a:pt x="3120" y="15024"/>
                    </a:cubicBezTo>
                    <a:cubicBezTo>
                      <a:pt x="6897" y="6871"/>
                      <a:pt x="15975" y="972"/>
                      <a:pt x="25002" y="972"/>
                    </a:cubicBezTo>
                    <a:close/>
                    <a:moveTo>
                      <a:pt x="24816" y="1"/>
                    </a:moveTo>
                    <a:cubicBezTo>
                      <a:pt x="16523" y="1"/>
                      <a:pt x="8182" y="5045"/>
                      <a:pt x="3786" y="11857"/>
                    </a:cubicBezTo>
                    <a:cubicBezTo>
                      <a:pt x="1286" y="15715"/>
                      <a:pt x="0" y="20346"/>
                      <a:pt x="631" y="24930"/>
                    </a:cubicBezTo>
                    <a:cubicBezTo>
                      <a:pt x="1227" y="29252"/>
                      <a:pt x="3155" y="33396"/>
                      <a:pt x="6430" y="36336"/>
                    </a:cubicBezTo>
                    <a:cubicBezTo>
                      <a:pt x="10472" y="39997"/>
                      <a:pt x="15780" y="41486"/>
                      <a:pt x="21145" y="41486"/>
                    </a:cubicBezTo>
                    <a:cubicBezTo>
                      <a:pt x="24629" y="41486"/>
                      <a:pt x="28136" y="40858"/>
                      <a:pt x="31338" y="39789"/>
                    </a:cubicBezTo>
                    <a:cubicBezTo>
                      <a:pt x="35255" y="38480"/>
                      <a:pt x="39077" y="36360"/>
                      <a:pt x="41696" y="33086"/>
                    </a:cubicBezTo>
                    <a:cubicBezTo>
                      <a:pt x="44232" y="29895"/>
                      <a:pt x="45339" y="25907"/>
                      <a:pt x="44970" y="21858"/>
                    </a:cubicBezTo>
                    <a:cubicBezTo>
                      <a:pt x="44868" y="20768"/>
                      <a:pt x="44668" y="19689"/>
                      <a:pt x="44392" y="18620"/>
                    </a:cubicBezTo>
                    <a:lnTo>
                      <a:pt x="44392" y="18620"/>
                    </a:lnTo>
                    <a:cubicBezTo>
                      <a:pt x="44394" y="18572"/>
                      <a:pt x="44389" y="18520"/>
                      <a:pt x="44375" y="18465"/>
                    </a:cubicBezTo>
                    <a:cubicBezTo>
                      <a:pt x="42232" y="10369"/>
                      <a:pt x="37243" y="1963"/>
                      <a:pt x="28361" y="320"/>
                    </a:cubicBezTo>
                    <a:cubicBezTo>
                      <a:pt x="27188" y="104"/>
                      <a:pt x="26003" y="1"/>
                      <a:pt x="248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6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2" name="Google Shape;276;p31"/>
            <p:cNvSpPr txBox="1">
              <a:spLocks/>
            </p:cNvSpPr>
            <p:nvPr/>
          </p:nvSpPr>
          <p:spPr>
            <a:xfrm>
              <a:off x="156018" y="216587"/>
              <a:ext cx="485468" cy="356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914377">
                <a:spcBef>
                  <a:spcPts val="0"/>
                </a:spcBef>
                <a:defRPr/>
              </a:pPr>
              <a:r>
                <a:rPr lang="en" sz="4300" dirty="0">
                  <a:solidFill>
                    <a:prstClr val="white"/>
                  </a:solidFill>
                  <a:latin typeface="Calibri Light" panose="020F0302020204030204"/>
                  <a:sym typeface="Arial"/>
                </a:rPr>
                <a:t>998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31" y="5308744"/>
            <a:ext cx="2673496" cy="1305417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74763649"/>
              </p:ext>
            </p:extLst>
          </p:nvPr>
        </p:nvGraphicFramePr>
        <p:xfrm>
          <a:off x="440408" y="485136"/>
          <a:ext cx="5712083" cy="289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401582874"/>
              </p:ext>
            </p:extLst>
          </p:nvPr>
        </p:nvGraphicFramePr>
        <p:xfrm>
          <a:off x="113931" y="3624576"/>
          <a:ext cx="5726612" cy="2368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0" name="Rectangle 19"/>
          <p:cNvSpPr/>
          <p:nvPr/>
        </p:nvSpPr>
        <p:spPr>
          <a:xfrm>
            <a:off x="6888480" y="2578136"/>
            <a:ext cx="5303520" cy="20928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PENERIMAAN &amp; PENGELUARAN </a:t>
            </a:r>
          </a:p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00" b="1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1 TAHUN</a:t>
            </a:r>
            <a:endParaRPr lang="en-US" sz="4300" b="1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38979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07975" y="387893"/>
            <a:ext cx="11523663" cy="61341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AutoShape 2" descr="Image result for badan ekonomi kreatif"/>
          <p:cNvSpPr>
            <a:spLocks noChangeAspect="1" noChangeArrowheads="1"/>
          </p:cNvSpPr>
          <p:nvPr/>
        </p:nvSpPr>
        <p:spPr bwMode="auto">
          <a:xfrm>
            <a:off x="155575" y="-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pPr defTabSz="914377">
              <a:defRPr/>
            </a:pPr>
            <a:endParaRPr lang="id-ID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4068393" y="3567165"/>
            <a:ext cx="1310616" cy="4185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21917" tIns="60958" rIns="121917" bIns="60958">
            <a:sp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100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Menteri</a:t>
            </a:r>
            <a:endParaRPr lang="en-US" sz="2100" b="1" spc="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Rectangle 9"/>
          <p:cNvSpPr/>
          <p:nvPr/>
        </p:nvSpPr>
        <p:spPr>
          <a:xfrm>
            <a:off x="5362877" y="4434501"/>
            <a:ext cx="1575647" cy="4185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21917" tIns="60958" rIns="121917" bIns="60958">
            <a:sp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100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Gubernur</a:t>
            </a:r>
            <a:endParaRPr lang="en-US" sz="2100" b="1" spc="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tangle 11"/>
          <p:cNvSpPr/>
          <p:nvPr/>
        </p:nvSpPr>
        <p:spPr>
          <a:xfrm>
            <a:off x="6442443" y="3486105"/>
            <a:ext cx="1426528" cy="4185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100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Hakim</a:t>
            </a:r>
          </a:p>
        </p:txBody>
      </p:sp>
      <p:sp>
        <p:nvSpPr>
          <p:cNvPr id="19" name="Rectangle 40"/>
          <p:cNvSpPr/>
          <p:nvPr/>
        </p:nvSpPr>
        <p:spPr>
          <a:xfrm>
            <a:off x="7751849" y="4406343"/>
            <a:ext cx="3206263" cy="1257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Pejabat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Negara Lain yang </a:t>
            </a: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Sesuai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dengan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Peraturan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Per-UU-an</a:t>
            </a:r>
          </a:p>
        </p:txBody>
      </p:sp>
      <p:sp>
        <p:nvSpPr>
          <p:cNvPr id="20" name="Rectangle 41"/>
          <p:cNvSpPr/>
          <p:nvPr/>
        </p:nvSpPr>
        <p:spPr>
          <a:xfrm>
            <a:off x="8462008" y="2905049"/>
            <a:ext cx="2402795" cy="10997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lIns="121917" tIns="60958" rIns="121917" bIns="60958">
            <a:sp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Pejabat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Lain 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yang </a:t>
            </a: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memiliki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Fungsi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Strategis</a:t>
            </a:r>
            <a:endParaRPr lang="en-US" b="1" spc="30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Isosceles Triangle 50"/>
          <p:cNvSpPr/>
          <p:nvPr/>
        </p:nvSpPr>
        <p:spPr>
          <a:xfrm>
            <a:off x="1933726" y="4013982"/>
            <a:ext cx="269823" cy="232607"/>
          </a:xfrm>
          <a:prstGeom prst="triangle">
            <a:avLst/>
          </a:prstGeom>
          <a:solidFill>
            <a:srgbClr val="BC4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71"/>
          <p:cNvSpPr/>
          <p:nvPr/>
        </p:nvSpPr>
        <p:spPr>
          <a:xfrm>
            <a:off x="4763530" y="1578668"/>
            <a:ext cx="2660177" cy="627797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r>
              <a:rPr lang="en-AU" sz="2000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UU 28 </a:t>
            </a:r>
            <a:r>
              <a:rPr lang="en-AU" sz="2000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Tahun</a:t>
            </a:r>
            <a:r>
              <a:rPr lang="en-AU" sz="2000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1999 </a:t>
            </a:r>
            <a:r>
              <a:rPr lang="en-AU" sz="2000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Pasal</a:t>
            </a:r>
            <a:r>
              <a:rPr lang="en-AU" sz="2000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2</a:t>
            </a:r>
          </a:p>
        </p:txBody>
      </p:sp>
      <p:sp>
        <p:nvSpPr>
          <p:cNvPr id="35" name="Diagonal Stripe 34"/>
          <p:cNvSpPr/>
          <p:nvPr/>
        </p:nvSpPr>
        <p:spPr>
          <a:xfrm>
            <a:off x="460375" y="558800"/>
            <a:ext cx="819151" cy="762000"/>
          </a:xfrm>
          <a:prstGeom prst="diagStrip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Diagonal Stripe 35"/>
          <p:cNvSpPr/>
          <p:nvPr/>
        </p:nvSpPr>
        <p:spPr>
          <a:xfrm>
            <a:off x="981075" y="558800"/>
            <a:ext cx="819151" cy="762000"/>
          </a:xfrm>
          <a:prstGeom prst="diagStrip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xmlns="" id="{20A9E316-DEBA-45A5-9F17-4BD033F8FEEB}"/>
              </a:ext>
            </a:extLst>
          </p:cNvPr>
          <p:cNvSpPr>
            <a:spLocks/>
          </p:cNvSpPr>
          <p:nvPr/>
        </p:nvSpPr>
        <p:spPr bwMode="auto">
          <a:xfrm flipH="1">
            <a:off x="274320" y="-1"/>
            <a:ext cx="4754880" cy="7577667"/>
          </a:xfrm>
          <a:custGeom>
            <a:avLst/>
            <a:gdLst>
              <a:gd name="T0" fmla="*/ 297 w 1043"/>
              <a:gd name="T1" fmla="*/ 114 h 507"/>
              <a:gd name="T2" fmla="*/ 763 w 1043"/>
              <a:gd name="T3" fmla="*/ 384 h 507"/>
              <a:gd name="T4" fmla="*/ 1043 w 1043"/>
              <a:gd name="T5" fmla="*/ 0 h 507"/>
              <a:gd name="T6" fmla="*/ 0 w 1043"/>
              <a:gd name="T7" fmla="*/ 0 h 507"/>
              <a:gd name="T8" fmla="*/ 297 w 1043"/>
              <a:gd name="T9" fmla="*/ 114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3" h="507">
                <a:moveTo>
                  <a:pt x="297" y="114"/>
                </a:moveTo>
                <a:cubicBezTo>
                  <a:pt x="519" y="72"/>
                  <a:pt x="416" y="507"/>
                  <a:pt x="763" y="384"/>
                </a:cubicBezTo>
                <a:cubicBezTo>
                  <a:pt x="971" y="311"/>
                  <a:pt x="1030" y="132"/>
                  <a:pt x="1043" y="0"/>
                </a:cubicBezTo>
                <a:cubicBezTo>
                  <a:pt x="0" y="0"/>
                  <a:pt x="0" y="0"/>
                  <a:pt x="0" y="0"/>
                </a:cubicBezTo>
                <a:cubicBezTo>
                  <a:pt x="43" y="85"/>
                  <a:pt x="187" y="134"/>
                  <a:pt x="297" y="114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800226" y="615951"/>
            <a:ext cx="6820671" cy="67710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PENYELENGGARA NEGARA</a:t>
            </a:r>
          </a:p>
        </p:txBody>
      </p:sp>
      <p:sp>
        <p:nvSpPr>
          <p:cNvPr id="13" name="Rectangle 5"/>
          <p:cNvSpPr/>
          <p:nvPr/>
        </p:nvSpPr>
        <p:spPr>
          <a:xfrm>
            <a:off x="1030627" y="2272832"/>
            <a:ext cx="2133213" cy="161685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Pejabat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Negara 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pada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Lembaga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Tertinggi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Negara</a:t>
            </a:r>
          </a:p>
        </p:txBody>
      </p:sp>
      <p:sp>
        <p:nvSpPr>
          <p:cNvPr id="15" name="Rectangle 7"/>
          <p:cNvSpPr/>
          <p:nvPr/>
        </p:nvSpPr>
        <p:spPr>
          <a:xfrm>
            <a:off x="2495912" y="4391990"/>
            <a:ext cx="2053637" cy="131420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Pejabat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Negara 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pada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  <a:r>
              <a:rPr lang="en-US" b="1" spc="300" dirty="0" err="1">
                <a:solidFill>
                  <a:prstClr val="white"/>
                </a:solidFill>
                <a:latin typeface="Arial Narrow" panose="020B0606020202030204" pitchFamily="34" charset="0"/>
              </a:rPr>
              <a:t>Lembaga</a:t>
            </a: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 </a:t>
            </a:r>
          </a:p>
          <a:p>
            <a:pPr algn="ctr" defTabSz="71118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spc="300" dirty="0">
                <a:solidFill>
                  <a:prstClr val="white"/>
                </a:solidFill>
                <a:latin typeface="Arial Narrow" panose="020B0606020202030204" pitchFamily="34" charset="0"/>
              </a:rPr>
              <a:t>Tinggi Negara</a:t>
            </a:r>
          </a:p>
        </p:txBody>
      </p:sp>
      <p:sp>
        <p:nvSpPr>
          <p:cNvPr id="28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 flipH="1">
            <a:off x="11353800" y="5080899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22" name="Straight Connector 47"/>
          <p:cNvCxnSpPr>
            <a:cxnSpLocks/>
          </p:cNvCxnSpPr>
          <p:nvPr/>
        </p:nvCxnSpPr>
        <p:spPr>
          <a:xfrm>
            <a:off x="0" y="4148891"/>
            <a:ext cx="12192000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osceles Triangle 65"/>
          <p:cNvSpPr/>
          <p:nvPr/>
        </p:nvSpPr>
        <p:spPr>
          <a:xfrm>
            <a:off x="4588789" y="4077799"/>
            <a:ext cx="269823" cy="232607"/>
          </a:xfrm>
          <a:prstGeom prst="triangle">
            <a:avLst/>
          </a:prstGeom>
          <a:solidFill>
            <a:srgbClr val="BC4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Isosceles Triangle 66"/>
          <p:cNvSpPr/>
          <p:nvPr/>
        </p:nvSpPr>
        <p:spPr>
          <a:xfrm>
            <a:off x="7020797" y="4006246"/>
            <a:ext cx="269823" cy="232607"/>
          </a:xfrm>
          <a:prstGeom prst="triangle">
            <a:avLst/>
          </a:prstGeom>
          <a:solidFill>
            <a:srgbClr val="BC4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Isosceles Triangle 67"/>
          <p:cNvSpPr/>
          <p:nvPr/>
        </p:nvSpPr>
        <p:spPr>
          <a:xfrm>
            <a:off x="9478526" y="3997873"/>
            <a:ext cx="269823" cy="232607"/>
          </a:xfrm>
          <a:prstGeom prst="triangle">
            <a:avLst/>
          </a:prstGeom>
          <a:solidFill>
            <a:srgbClr val="BC4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Isosceles Triangle 68"/>
          <p:cNvSpPr/>
          <p:nvPr/>
        </p:nvSpPr>
        <p:spPr>
          <a:xfrm flipV="1">
            <a:off x="3028928" y="4173736"/>
            <a:ext cx="269823" cy="232607"/>
          </a:xfrm>
          <a:prstGeom prst="triangle">
            <a:avLst/>
          </a:prstGeom>
          <a:solidFill>
            <a:srgbClr val="BC4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Isosceles Triangle 69"/>
          <p:cNvSpPr/>
          <p:nvPr/>
        </p:nvSpPr>
        <p:spPr>
          <a:xfrm flipV="1">
            <a:off x="5867254" y="4100531"/>
            <a:ext cx="269823" cy="232607"/>
          </a:xfrm>
          <a:prstGeom prst="triangle">
            <a:avLst/>
          </a:prstGeom>
          <a:solidFill>
            <a:srgbClr val="BC4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Isosceles Triangle 70"/>
          <p:cNvSpPr/>
          <p:nvPr/>
        </p:nvSpPr>
        <p:spPr>
          <a:xfrm flipV="1">
            <a:off x="8209378" y="4140190"/>
            <a:ext cx="269823" cy="232607"/>
          </a:xfrm>
          <a:prstGeom prst="triangle">
            <a:avLst/>
          </a:prstGeom>
          <a:solidFill>
            <a:srgbClr val="BC4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Isosceles Triangle 65"/>
          <p:cNvSpPr/>
          <p:nvPr/>
        </p:nvSpPr>
        <p:spPr>
          <a:xfrm>
            <a:off x="1798814" y="3901354"/>
            <a:ext cx="269823" cy="232607"/>
          </a:xfrm>
          <a:prstGeom prst="triangle">
            <a:avLst/>
          </a:prstGeom>
          <a:solidFill>
            <a:srgbClr val="BC49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339998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33" grpId="0" animBg="1"/>
      <p:bldP spid="13" grpId="0" animBg="1"/>
      <p:bldP spid="15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2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xmlns="" id="{90D02FA3-3C73-4877-97A1-EB12787812E9}"/>
              </a:ext>
            </a:extLst>
          </p:cNvPr>
          <p:cNvSpPr>
            <a:spLocks/>
          </p:cNvSpPr>
          <p:nvPr/>
        </p:nvSpPr>
        <p:spPr bwMode="auto">
          <a:xfrm>
            <a:off x="255075" y="-367470"/>
            <a:ext cx="10828820" cy="7426295"/>
          </a:xfrm>
          <a:custGeom>
            <a:avLst/>
            <a:gdLst>
              <a:gd name="T0" fmla="*/ 996 w 1497"/>
              <a:gd name="T1" fmla="*/ 269 h 1639"/>
              <a:gd name="T2" fmla="*/ 335 w 1497"/>
              <a:gd name="T3" fmla="*/ 133 h 1639"/>
              <a:gd name="T4" fmla="*/ 193 w 1497"/>
              <a:gd name="T5" fmla="*/ 856 h 1639"/>
              <a:gd name="T6" fmla="*/ 860 w 1497"/>
              <a:gd name="T7" fmla="*/ 1490 h 1639"/>
              <a:gd name="T8" fmla="*/ 1457 w 1497"/>
              <a:gd name="T9" fmla="*/ 468 h 1639"/>
              <a:gd name="T10" fmla="*/ 996 w 1497"/>
              <a:gd name="T11" fmla="*/ 269 h 16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97" h="1639">
                <a:moveTo>
                  <a:pt x="996" y="269"/>
                </a:moveTo>
                <a:cubicBezTo>
                  <a:pt x="805" y="330"/>
                  <a:pt x="618" y="0"/>
                  <a:pt x="335" y="133"/>
                </a:cubicBezTo>
                <a:cubicBezTo>
                  <a:pt x="103" y="243"/>
                  <a:pt x="0" y="511"/>
                  <a:pt x="193" y="856"/>
                </a:cubicBezTo>
                <a:cubicBezTo>
                  <a:pt x="385" y="1201"/>
                  <a:pt x="322" y="1639"/>
                  <a:pt x="860" y="1490"/>
                </a:cubicBezTo>
                <a:cubicBezTo>
                  <a:pt x="1397" y="1341"/>
                  <a:pt x="1497" y="785"/>
                  <a:pt x="1457" y="468"/>
                </a:cubicBezTo>
                <a:cubicBezTo>
                  <a:pt x="1427" y="233"/>
                  <a:pt x="1258" y="186"/>
                  <a:pt x="996" y="26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 flipH="1">
            <a:off x="11353798" y="2642584"/>
            <a:ext cx="838201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AutoShape 2" descr="Image result for badan ekonomi kreatif"/>
          <p:cNvSpPr>
            <a:spLocks noChangeAspect="1" noChangeArrowheads="1"/>
          </p:cNvSpPr>
          <p:nvPr/>
        </p:nvSpPr>
        <p:spPr bwMode="auto">
          <a:xfrm>
            <a:off x="155575" y="-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pPr defTabSz="914377">
              <a:defRPr/>
            </a:pPr>
            <a:endParaRPr lang="id-ID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0" name="Diagonal Stripe 9"/>
          <p:cNvSpPr/>
          <p:nvPr/>
        </p:nvSpPr>
        <p:spPr>
          <a:xfrm>
            <a:off x="433705" y="453576"/>
            <a:ext cx="819151" cy="762000"/>
          </a:xfrm>
          <a:prstGeom prst="diagStrip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Diagonal Stripe 11"/>
          <p:cNvSpPr/>
          <p:nvPr/>
        </p:nvSpPr>
        <p:spPr>
          <a:xfrm>
            <a:off x="954405" y="453576"/>
            <a:ext cx="819151" cy="762000"/>
          </a:xfrm>
          <a:prstGeom prst="diagStrip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2291397" y="6926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0928272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5" t="-5328" r="6376" b="50859"/>
          <a:stretch>
            <a:fillRect/>
          </a:stretch>
        </p:blipFill>
        <p:spPr>
          <a:xfrm>
            <a:off x="1" y="174625"/>
            <a:ext cx="2209800" cy="6683375"/>
          </a:xfrm>
          <a:prstGeom prst="rect">
            <a:avLst/>
          </a:prstGeom>
        </p:spPr>
      </p:pic>
      <p:pic>
        <p:nvPicPr>
          <p:cNvPr id="11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341" r="-2169" b="46316"/>
          <a:stretch>
            <a:fillRect/>
          </a:stretch>
        </p:blipFill>
        <p:spPr>
          <a:xfrm flipH="1" flipV="1">
            <a:off x="10590201" y="0"/>
            <a:ext cx="1601798" cy="1390650"/>
          </a:xfrm>
          <a:prstGeom prst="rect">
            <a:avLst/>
          </a:prstGeom>
        </p:spPr>
      </p:pic>
      <p:grpSp>
        <p:nvGrpSpPr>
          <p:cNvPr id="14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GrpSpPr/>
          <p:nvPr/>
        </p:nvGrpSpPr>
        <p:grpSpPr>
          <a:xfrm>
            <a:off x="10237470" y="5180330"/>
            <a:ext cx="1692275" cy="1549400"/>
            <a:chOff x="6897511" y="2219503"/>
            <a:chExt cx="3409421" cy="3120432"/>
          </a:xfrm>
          <a:gradFill>
            <a:gsLst>
              <a:gs pos="0">
                <a:srgbClr val="FD0B0D"/>
              </a:gs>
              <a:gs pos="100000">
                <a:srgbClr val="274EB9"/>
              </a:gs>
            </a:gsLst>
            <a:lin ang="2700000" scaled="0"/>
          </a:gradFill>
        </p:grpSpPr>
        <p:sp>
          <p:nvSpPr>
            <p:cNvPr id="15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85432" y="2219503"/>
              <a:ext cx="3221500" cy="2725641"/>
            </a:xfrm>
            <a:custGeom>
              <a:avLst/>
              <a:gdLst>
                <a:gd name="T0" fmla="*/ 973 w 973"/>
                <a:gd name="T1" fmla="*/ 0 h 822"/>
                <a:gd name="T2" fmla="*/ 777 w 973"/>
                <a:gd name="T3" fmla="*/ 822 h 822"/>
                <a:gd name="T4" fmla="*/ 403 w 973"/>
                <a:gd name="T5" fmla="*/ 607 h 822"/>
                <a:gd name="T6" fmla="*/ 926 w 973"/>
                <a:gd name="T7" fmla="*/ 50 h 822"/>
                <a:gd name="T8" fmla="*/ 924 w 973"/>
                <a:gd name="T9" fmla="*/ 48 h 822"/>
                <a:gd name="T10" fmla="*/ 913 w 973"/>
                <a:gd name="T11" fmla="*/ 58 h 822"/>
                <a:gd name="T12" fmla="*/ 365 w 973"/>
                <a:gd name="T13" fmla="*/ 584 h 822"/>
                <a:gd name="T14" fmla="*/ 349 w 973"/>
                <a:gd name="T15" fmla="*/ 613 h 822"/>
                <a:gd name="T16" fmla="*/ 309 w 973"/>
                <a:gd name="T17" fmla="*/ 779 h 822"/>
                <a:gd name="T18" fmla="*/ 303 w 973"/>
                <a:gd name="T19" fmla="*/ 800 h 822"/>
                <a:gd name="T20" fmla="*/ 252 w 973"/>
                <a:gd name="T21" fmla="*/ 585 h 822"/>
                <a:gd name="T22" fmla="*/ 286 w 973"/>
                <a:gd name="T23" fmla="*/ 494 h 822"/>
                <a:gd name="T24" fmla="*/ 865 w 973"/>
                <a:gd name="T25" fmla="*/ 78 h 822"/>
                <a:gd name="T26" fmla="*/ 879 w 973"/>
                <a:gd name="T27" fmla="*/ 63 h 822"/>
                <a:gd name="T28" fmla="*/ 863 w 973"/>
                <a:gd name="T29" fmla="*/ 72 h 822"/>
                <a:gd name="T30" fmla="*/ 226 w 973"/>
                <a:gd name="T31" fmla="*/ 485 h 822"/>
                <a:gd name="T32" fmla="*/ 189 w 973"/>
                <a:gd name="T33" fmla="*/ 485 h 822"/>
                <a:gd name="T34" fmla="*/ 0 w 973"/>
                <a:gd name="T35" fmla="*/ 376 h 822"/>
                <a:gd name="T36" fmla="*/ 973 w 973"/>
                <a:gd name="T3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3" h="822">
                  <a:moveTo>
                    <a:pt x="973" y="0"/>
                  </a:moveTo>
                  <a:cubicBezTo>
                    <a:pt x="907" y="277"/>
                    <a:pt x="843" y="548"/>
                    <a:pt x="777" y="822"/>
                  </a:cubicBezTo>
                  <a:cubicBezTo>
                    <a:pt x="652" y="750"/>
                    <a:pt x="529" y="679"/>
                    <a:pt x="403" y="607"/>
                  </a:cubicBezTo>
                  <a:cubicBezTo>
                    <a:pt x="578" y="421"/>
                    <a:pt x="752" y="235"/>
                    <a:pt x="926" y="50"/>
                  </a:cubicBezTo>
                  <a:cubicBezTo>
                    <a:pt x="925" y="49"/>
                    <a:pt x="925" y="49"/>
                    <a:pt x="924" y="48"/>
                  </a:cubicBezTo>
                  <a:cubicBezTo>
                    <a:pt x="921" y="51"/>
                    <a:pt x="917" y="54"/>
                    <a:pt x="913" y="58"/>
                  </a:cubicBezTo>
                  <a:cubicBezTo>
                    <a:pt x="730" y="233"/>
                    <a:pt x="547" y="408"/>
                    <a:pt x="365" y="584"/>
                  </a:cubicBezTo>
                  <a:cubicBezTo>
                    <a:pt x="357" y="591"/>
                    <a:pt x="352" y="602"/>
                    <a:pt x="349" y="613"/>
                  </a:cubicBezTo>
                  <a:cubicBezTo>
                    <a:pt x="335" y="668"/>
                    <a:pt x="322" y="724"/>
                    <a:pt x="309" y="779"/>
                  </a:cubicBezTo>
                  <a:cubicBezTo>
                    <a:pt x="308" y="784"/>
                    <a:pt x="306" y="789"/>
                    <a:pt x="303" y="800"/>
                  </a:cubicBezTo>
                  <a:cubicBezTo>
                    <a:pt x="286" y="724"/>
                    <a:pt x="273" y="653"/>
                    <a:pt x="252" y="585"/>
                  </a:cubicBezTo>
                  <a:cubicBezTo>
                    <a:pt x="238" y="541"/>
                    <a:pt x="250" y="519"/>
                    <a:pt x="286" y="494"/>
                  </a:cubicBezTo>
                  <a:cubicBezTo>
                    <a:pt x="480" y="357"/>
                    <a:pt x="672" y="217"/>
                    <a:pt x="865" y="78"/>
                  </a:cubicBezTo>
                  <a:cubicBezTo>
                    <a:pt x="871" y="74"/>
                    <a:pt x="876" y="70"/>
                    <a:pt x="879" y="63"/>
                  </a:cubicBezTo>
                  <a:cubicBezTo>
                    <a:pt x="874" y="66"/>
                    <a:pt x="868" y="68"/>
                    <a:pt x="863" y="72"/>
                  </a:cubicBezTo>
                  <a:cubicBezTo>
                    <a:pt x="651" y="209"/>
                    <a:pt x="438" y="347"/>
                    <a:pt x="226" y="485"/>
                  </a:cubicBezTo>
                  <a:cubicBezTo>
                    <a:pt x="213" y="494"/>
                    <a:pt x="203" y="493"/>
                    <a:pt x="189" y="485"/>
                  </a:cubicBezTo>
                  <a:cubicBezTo>
                    <a:pt x="128" y="449"/>
                    <a:pt x="65" y="414"/>
                    <a:pt x="0" y="376"/>
                  </a:cubicBezTo>
                  <a:cubicBezTo>
                    <a:pt x="325" y="251"/>
                    <a:pt x="647" y="126"/>
                    <a:pt x="9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6897511" y="4291369"/>
              <a:ext cx="667988" cy="666408"/>
            </a:xfrm>
            <a:custGeom>
              <a:avLst/>
              <a:gdLst>
                <a:gd name="T0" fmla="*/ 202 w 202"/>
                <a:gd name="T1" fmla="*/ 20 h 201"/>
                <a:gd name="T2" fmla="*/ 188 w 202"/>
                <a:gd name="T3" fmla="*/ 42 h 201"/>
                <a:gd name="T4" fmla="*/ 49 w 202"/>
                <a:gd name="T5" fmla="*/ 185 h 201"/>
                <a:gd name="T6" fmla="*/ 14 w 202"/>
                <a:gd name="T7" fmla="*/ 189 h 201"/>
                <a:gd name="T8" fmla="*/ 17 w 202"/>
                <a:gd name="T9" fmla="*/ 153 h 201"/>
                <a:gd name="T10" fmla="*/ 158 w 202"/>
                <a:gd name="T11" fmla="*/ 9 h 201"/>
                <a:gd name="T12" fmla="*/ 186 w 202"/>
                <a:gd name="T13" fmla="*/ 1 h 201"/>
                <a:gd name="T14" fmla="*/ 202 w 202"/>
                <a:gd name="T15" fmla="*/ 2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01">
                  <a:moveTo>
                    <a:pt x="202" y="20"/>
                  </a:moveTo>
                  <a:cubicBezTo>
                    <a:pt x="196" y="29"/>
                    <a:pt x="193" y="36"/>
                    <a:pt x="188" y="42"/>
                  </a:cubicBezTo>
                  <a:cubicBezTo>
                    <a:pt x="142" y="89"/>
                    <a:pt x="95" y="137"/>
                    <a:pt x="49" y="185"/>
                  </a:cubicBezTo>
                  <a:cubicBezTo>
                    <a:pt x="38" y="195"/>
                    <a:pt x="26" y="201"/>
                    <a:pt x="14" y="189"/>
                  </a:cubicBezTo>
                  <a:cubicBezTo>
                    <a:pt x="0" y="177"/>
                    <a:pt x="5" y="164"/>
                    <a:pt x="17" y="153"/>
                  </a:cubicBezTo>
                  <a:cubicBezTo>
                    <a:pt x="64" y="105"/>
                    <a:pt x="110" y="56"/>
                    <a:pt x="158" y="9"/>
                  </a:cubicBezTo>
                  <a:cubicBezTo>
                    <a:pt x="164" y="3"/>
                    <a:pt x="177" y="0"/>
                    <a:pt x="186" y="1"/>
                  </a:cubicBezTo>
                  <a:cubicBezTo>
                    <a:pt x="191" y="2"/>
                    <a:pt x="196" y="13"/>
                    <a:pt x="20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25424" y="4665631"/>
              <a:ext cx="652196" cy="674304"/>
            </a:xfrm>
            <a:custGeom>
              <a:avLst/>
              <a:gdLst>
                <a:gd name="T0" fmla="*/ 167 w 197"/>
                <a:gd name="T1" fmla="*/ 0 h 203"/>
                <a:gd name="T2" fmla="*/ 190 w 197"/>
                <a:gd name="T3" fmla="*/ 31 h 203"/>
                <a:gd name="T4" fmla="*/ 181 w 197"/>
                <a:gd name="T5" fmla="*/ 44 h 203"/>
                <a:gd name="T6" fmla="*/ 41 w 197"/>
                <a:gd name="T7" fmla="*/ 186 h 203"/>
                <a:gd name="T8" fmla="*/ 1 w 197"/>
                <a:gd name="T9" fmla="*/ 180 h 203"/>
                <a:gd name="T10" fmla="*/ 8 w 197"/>
                <a:gd name="T11" fmla="*/ 157 h 203"/>
                <a:gd name="T12" fmla="*/ 153 w 197"/>
                <a:gd name="T13" fmla="*/ 8 h 203"/>
                <a:gd name="T14" fmla="*/ 167 w 197"/>
                <a:gd name="T1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03">
                  <a:moveTo>
                    <a:pt x="167" y="0"/>
                  </a:moveTo>
                  <a:cubicBezTo>
                    <a:pt x="187" y="0"/>
                    <a:pt x="197" y="16"/>
                    <a:pt x="190" y="31"/>
                  </a:cubicBezTo>
                  <a:cubicBezTo>
                    <a:pt x="188" y="36"/>
                    <a:pt x="184" y="40"/>
                    <a:pt x="181" y="44"/>
                  </a:cubicBezTo>
                  <a:cubicBezTo>
                    <a:pt x="134" y="91"/>
                    <a:pt x="88" y="139"/>
                    <a:pt x="41" y="186"/>
                  </a:cubicBezTo>
                  <a:cubicBezTo>
                    <a:pt x="25" y="203"/>
                    <a:pt x="5" y="199"/>
                    <a:pt x="1" y="180"/>
                  </a:cubicBezTo>
                  <a:cubicBezTo>
                    <a:pt x="0" y="173"/>
                    <a:pt x="3" y="162"/>
                    <a:pt x="8" y="157"/>
                  </a:cubicBezTo>
                  <a:cubicBezTo>
                    <a:pt x="56" y="107"/>
                    <a:pt x="105" y="58"/>
                    <a:pt x="153" y="8"/>
                  </a:cubicBezTo>
                  <a:cubicBezTo>
                    <a:pt x="158" y="4"/>
                    <a:pt x="164" y="2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8233486" y="4371906"/>
              <a:ext cx="367946" cy="543233"/>
            </a:xfrm>
            <a:custGeom>
              <a:avLst/>
              <a:gdLst>
                <a:gd name="T0" fmla="*/ 111 w 111"/>
                <a:gd name="T1" fmla="*/ 42 h 164"/>
                <a:gd name="T2" fmla="*/ 5 w 111"/>
                <a:gd name="T3" fmla="*/ 164 h 164"/>
                <a:gd name="T4" fmla="*/ 0 w 111"/>
                <a:gd name="T5" fmla="*/ 162 h 164"/>
                <a:gd name="T6" fmla="*/ 37 w 111"/>
                <a:gd name="T7" fmla="*/ 0 h 164"/>
                <a:gd name="T8" fmla="*/ 111 w 111"/>
                <a:gd name="T9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64">
                  <a:moveTo>
                    <a:pt x="111" y="42"/>
                  </a:moveTo>
                  <a:cubicBezTo>
                    <a:pt x="75" y="84"/>
                    <a:pt x="40" y="124"/>
                    <a:pt x="5" y="164"/>
                  </a:cubicBezTo>
                  <a:cubicBezTo>
                    <a:pt x="3" y="163"/>
                    <a:pt x="2" y="163"/>
                    <a:pt x="0" y="162"/>
                  </a:cubicBezTo>
                  <a:cubicBezTo>
                    <a:pt x="12" y="109"/>
                    <a:pt x="24" y="56"/>
                    <a:pt x="37" y="0"/>
                  </a:cubicBezTo>
                  <a:cubicBezTo>
                    <a:pt x="63" y="15"/>
                    <a:pt x="86" y="28"/>
                    <a:pt x="1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AutoShape 2" descr="Image result for badan ekonomi kreatif"/>
          <p:cNvSpPr>
            <a:spLocks noChangeAspect="1" noChangeArrowheads="1"/>
          </p:cNvSpPr>
          <p:nvPr/>
        </p:nvSpPr>
        <p:spPr bwMode="auto">
          <a:xfrm>
            <a:off x="155575" y="-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pPr defTabSz="914377">
              <a:defRPr/>
            </a:pPr>
            <a:endParaRPr lang="id-ID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4384" y="314960"/>
            <a:ext cx="6705600" cy="168251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914377">
              <a:defRPr/>
            </a:pPr>
            <a:r>
              <a:rPr lang="en-AU" sz="37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PEMBELIAN HARTA SECARA KREDIT </a:t>
            </a:r>
          </a:p>
          <a:p>
            <a:pPr algn="ctr" defTabSz="914377">
              <a:defRPr/>
            </a:pPr>
            <a:r>
              <a:rPr lang="en-AU" sz="27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(DI TAHUN </a:t>
            </a:r>
            <a:r>
              <a:rPr lang="en-AU" sz="2700" b="1" spc="100" dirty="0" smtClean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202</a:t>
            </a:r>
            <a:r>
              <a:rPr lang="id-ID" sz="2700" b="1" spc="100" dirty="0" smtClean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-AU" sz="2700" b="1" spc="100" dirty="0" smtClean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lang="id-ID" sz="2700" b="1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Diagonal Stripe 9"/>
          <p:cNvSpPr/>
          <p:nvPr/>
        </p:nvSpPr>
        <p:spPr>
          <a:xfrm>
            <a:off x="338455" y="314960"/>
            <a:ext cx="819151" cy="762000"/>
          </a:xfrm>
          <a:prstGeom prst="diagStrip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Diagonal Stripe 11"/>
          <p:cNvSpPr/>
          <p:nvPr/>
        </p:nvSpPr>
        <p:spPr>
          <a:xfrm>
            <a:off x="859155" y="314960"/>
            <a:ext cx="819151" cy="762000"/>
          </a:xfrm>
          <a:prstGeom prst="diagStrip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53733" y="1743354"/>
            <a:ext cx="9312486" cy="407034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914377">
              <a:defRPr/>
            </a:pPr>
            <a:r>
              <a:rPr lang="en-AU" sz="2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Contoh</a:t>
            </a:r>
            <a:r>
              <a:rPr lang="en-AU" sz="27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:</a:t>
            </a:r>
          </a:p>
          <a:p>
            <a:pPr defTabSz="914377">
              <a:defRPr/>
            </a:pPr>
            <a:endParaRPr lang="en-AU" sz="2700" b="1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lnSpc>
                <a:spcPct val="150000"/>
              </a:lnSpc>
              <a:defRPr/>
            </a:pP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Seorang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WL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membeli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sebuah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rumah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dengan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cara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KPR di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bulan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Juli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smtClean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202</a:t>
            </a:r>
            <a:r>
              <a:rPr lang="id-ID" sz="2700" spc="100" dirty="0" smtClean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</a:t>
            </a:r>
            <a:r>
              <a:rPr lang="en-AU" sz="2700" spc="100" dirty="0" smtClean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jangka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waktu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selama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10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tahun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Harga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rumah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senilai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milyar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dibeli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dengan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cara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membayarkan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DP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sebesar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300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juta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dan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pinjaman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Bank XYZ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sebesar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700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juta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id-ID" sz="2700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27411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4" t="3341" r="-2169" b="46316"/>
          <a:stretch>
            <a:fillRect/>
          </a:stretch>
        </p:blipFill>
        <p:spPr>
          <a:xfrm flipH="1" flipV="1">
            <a:off x="10590201" y="0"/>
            <a:ext cx="1601798" cy="13906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284" y="140236"/>
            <a:ext cx="11844379" cy="654161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07964" y="247976"/>
            <a:ext cx="316992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914377">
              <a:defRPr/>
            </a:pPr>
            <a:r>
              <a:rPr lang="en-AU" sz="3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Isian</a:t>
            </a:r>
            <a:r>
              <a:rPr lang="en-AU" sz="37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3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Harta</a:t>
            </a:r>
            <a:endParaRPr lang="id-ID" sz="3700" b="1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3" y="993589"/>
            <a:ext cx="11788600" cy="57524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84080" y="2865120"/>
            <a:ext cx="2316480" cy="70788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AU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Nilai</a:t>
            </a:r>
            <a:r>
              <a:rPr lang="en-AU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AU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Harta</a:t>
            </a:r>
            <a:r>
              <a:rPr lang="en-AU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AU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jika</a:t>
            </a:r>
            <a:r>
              <a:rPr lang="en-AU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AU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dibeli</a:t>
            </a:r>
            <a:r>
              <a:rPr lang="en-AU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AU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secara</a:t>
            </a:r>
            <a:r>
              <a:rPr lang="en-AU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AU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Tunai</a:t>
            </a:r>
            <a:endParaRPr lang="en-AU" sz="19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9448800" y="3124200"/>
            <a:ext cx="274320" cy="32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AU" sz="19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9509760" y="4096060"/>
            <a:ext cx="274320" cy="32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AU" sz="19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75520" y="4067288"/>
            <a:ext cx="2316480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AU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Nilai</a:t>
            </a:r>
            <a:r>
              <a:rPr lang="en-AU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AU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Pasar</a:t>
            </a:r>
            <a:endParaRPr lang="en-AU" sz="1900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GrpSpPr/>
          <p:nvPr/>
        </p:nvGrpSpPr>
        <p:grpSpPr>
          <a:xfrm>
            <a:off x="255983" y="5734227"/>
            <a:ext cx="1495906" cy="1289543"/>
            <a:chOff x="6897511" y="2219503"/>
            <a:chExt cx="3409421" cy="3120432"/>
          </a:xfrm>
          <a:gradFill>
            <a:gsLst>
              <a:gs pos="0">
                <a:srgbClr val="FD0B0D"/>
              </a:gs>
              <a:gs pos="100000">
                <a:srgbClr val="274EB9"/>
              </a:gs>
            </a:gsLst>
            <a:lin ang="2700000" scaled="0"/>
          </a:gradFill>
        </p:grpSpPr>
        <p:sp>
          <p:nvSpPr>
            <p:cNvPr id="14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85432" y="2219503"/>
              <a:ext cx="3221500" cy="2725641"/>
            </a:xfrm>
            <a:custGeom>
              <a:avLst/>
              <a:gdLst>
                <a:gd name="T0" fmla="*/ 973 w 973"/>
                <a:gd name="T1" fmla="*/ 0 h 822"/>
                <a:gd name="T2" fmla="*/ 777 w 973"/>
                <a:gd name="T3" fmla="*/ 822 h 822"/>
                <a:gd name="T4" fmla="*/ 403 w 973"/>
                <a:gd name="T5" fmla="*/ 607 h 822"/>
                <a:gd name="T6" fmla="*/ 926 w 973"/>
                <a:gd name="T7" fmla="*/ 50 h 822"/>
                <a:gd name="T8" fmla="*/ 924 w 973"/>
                <a:gd name="T9" fmla="*/ 48 h 822"/>
                <a:gd name="T10" fmla="*/ 913 w 973"/>
                <a:gd name="T11" fmla="*/ 58 h 822"/>
                <a:gd name="T12" fmla="*/ 365 w 973"/>
                <a:gd name="T13" fmla="*/ 584 h 822"/>
                <a:gd name="T14" fmla="*/ 349 w 973"/>
                <a:gd name="T15" fmla="*/ 613 h 822"/>
                <a:gd name="T16" fmla="*/ 309 w 973"/>
                <a:gd name="T17" fmla="*/ 779 h 822"/>
                <a:gd name="T18" fmla="*/ 303 w 973"/>
                <a:gd name="T19" fmla="*/ 800 h 822"/>
                <a:gd name="T20" fmla="*/ 252 w 973"/>
                <a:gd name="T21" fmla="*/ 585 h 822"/>
                <a:gd name="T22" fmla="*/ 286 w 973"/>
                <a:gd name="T23" fmla="*/ 494 h 822"/>
                <a:gd name="T24" fmla="*/ 865 w 973"/>
                <a:gd name="T25" fmla="*/ 78 h 822"/>
                <a:gd name="T26" fmla="*/ 879 w 973"/>
                <a:gd name="T27" fmla="*/ 63 h 822"/>
                <a:gd name="T28" fmla="*/ 863 w 973"/>
                <a:gd name="T29" fmla="*/ 72 h 822"/>
                <a:gd name="T30" fmla="*/ 226 w 973"/>
                <a:gd name="T31" fmla="*/ 485 h 822"/>
                <a:gd name="T32" fmla="*/ 189 w 973"/>
                <a:gd name="T33" fmla="*/ 485 h 822"/>
                <a:gd name="T34" fmla="*/ 0 w 973"/>
                <a:gd name="T35" fmla="*/ 376 h 822"/>
                <a:gd name="T36" fmla="*/ 973 w 973"/>
                <a:gd name="T3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3" h="822">
                  <a:moveTo>
                    <a:pt x="973" y="0"/>
                  </a:moveTo>
                  <a:cubicBezTo>
                    <a:pt x="907" y="277"/>
                    <a:pt x="843" y="548"/>
                    <a:pt x="777" y="822"/>
                  </a:cubicBezTo>
                  <a:cubicBezTo>
                    <a:pt x="652" y="750"/>
                    <a:pt x="529" y="679"/>
                    <a:pt x="403" y="607"/>
                  </a:cubicBezTo>
                  <a:cubicBezTo>
                    <a:pt x="578" y="421"/>
                    <a:pt x="752" y="235"/>
                    <a:pt x="926" y="50"/>
                  </a:cubicBezTo>
                  <a:cubicBezTo>
                    <a:pt x="925" y="49"/>
                    <a:pt x="925" y="49"/>
                    <a:pt x="924" y="48"/>
                  </a:cubicBezTo>
                  <a:cubicBezTo>
                    <a:pt x="921" y="51"/>
                    <a:pt x="917" y="54"/>
                    <a:pt x="913" y="58"/>
                  </a:cubicBezTo>
                  <a:cubicBezTo>
                    <a:pt x="730" y="233"/>
                    <a:pt x="547" y="408"/>
                    <a:pt x="365" y="584"/>
                  </a:cubicBezTo>
                  <a:cubicBezTo>
                    <a:pt x="357" y="591"/>
                    <a:pt x="352" y="602"/>
                    <a:pt x="349" y="613"/>
                  </a:cubicBezTo>
                  <a:cubicBezTo>
                    <a:pt x="335" y="668"/>
                    <a:pt x="322" y="724"/>
                    <a:pt x="309" y="779"/>
                  </a:cubicBezTo>
                  <a:cubicBezTo>
                    <a:pt x="308" y="784"/>
                    <a:pt x="306" y="789"/>
                    <a:pt x="303" y="800"/>
                  </a:cubicBezTo>
                  <a:cubicBezTo>
                    <a:pt x="286" y="724"/>
                    <a:pt x="273" y="653"/>
                    <a:pt x="252" y="585"/>
                  </a:cubicBezTo>
                  <a:cubicBezTo>
                    <a:pt x="238" y="541"/>
                    <a:pt x="250" y="519"/>
                    <a:pt x="286" y="494"/>
                  </a:cubicBezTo>
                  <a:cubicBezTo>
                    <a:pt x="480" y="357"/>
                    <a:pt x="672" y="217"/>
                    <a:pt x="865" y="78"/>
                  </a:cubicBezTo>
                  <a:cubicBezTo>
                    <a:pt x="871" y="74"/>
                    <a:pt x="876" y="70"/>
                    <a:pt x="879" y="63"/>
                  </a:cubicBezTo>
                  <a:cubicBezTo>
                    <a:pt x="874" y="66"/>
                    <a:pt x="868" y="68"/>
                    <a:pt x="863" y="72"/>
                  </a:cubicBezTo>
                  <a:cubicBezTo>
                    <a:pt x="651" y="209"/>
                    <a:pt x="438" y="347"/>
                    <a:pt x="226" y="485"/>
                  </a:cubicBezTo>
                  <a:cubicBezTo>
                    <a:pt x="213" y="494"/>
                    <a:pt x="203" y="493"/>
                    <a:pt x="189" y="485"/>
                  </a:cubicBezTo>
                  <a:cubicBezTo>
                    <a:pt x="128" y="449"/>
                    <a:pt x="65" y="414"/>
                    <a:pt x="0" y="376"/>
                  </a:cubicBezTo>
                  <a:cubicBezTo>
                    <a:pt x="325" y="251"/>
                    <a:pt x="647" y="126"/>
                    <a:pt x="9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6897511" y="4291369"/>
              <a:ext cx="667988" cy="666408"/>
            </a:xfrm>
            <a:custGeom>
              <a:avLst/>
              <a:gdLst>
                <a:gd name="T0" fmla="*/ 202 w 202"/>
                <a:gd name="T1" fmla="*/ 20 h 201"/>
                <a:gd name="T2" fmla="*/ 188 w 202"/>
                <a:gd name="T3" fmla="*/ 42 h 201"/>
                <a:gd name="T4" fmla="*/ 49 w 202"/>
                <a:gd name="T5" fmla="*/ 185 h 201"/>
                <a:gd name="T6" fmla="*/ 14 w 202"/>
                <a:gd name="T7" fmla="*/ 189 h 201"/>
                <a:gd name="T8" fmla="*/ 17 w 202"/>
                <a:gd name="T9" fmla="*/ 153 h 201"/>
                <a:gd name="T10" fmla="*/ 158 w 202"/>
                <a:gd name="T11" fmla="*/ 9 h 201"/>
                <a:gd name="T12" fmla="*/ 186 w 202"/>
                <a:gd name="T13" fmla="*/ 1 h 201"/>
                <a:gd name="T14" fmla="*/ 202 w 202"/>
                <a:gd name="T15" fmla="*/ 2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01">
                  <a:moveTo>
                    <a:pt x="202" y="20"/>
                  </a:moveTo>
                  <a:cubicBezTo>
                    <a:pt x="196" y="29"/>
                    <a:pt x="193" y="36"/>
                    <a:pt x="188" y="42"/>
                  </a:cubicBezTo>
                  <a:cubicBezTo>
                    <a:pt x="142" y="89"/>
                    <a:pt x="95" y="137"/>
                    <a:pt x="49" y="185"/>
                  </a:cubicBezTo>
                  <a:cubicBezTo>
                    <a:pt x="38" y="195"/>
                    <a:pt x="26" y="201"/>
                    <a:pt x="14" y="189"/>
                  </a:cubicBezTo>
                  <a:cubicBezTo>
                    <a:pt x="0" y="177"/>
                    <a:pt x="5" y="164"/>
                    <a:pt x="17" y="153"/>
                  </a:cubicBezTo>
                  <a:cubicBezTo>
                    <a:pt x="64" y="105"/>
                    <a:pt x="110" y="56"/>
                    <a:pt x="158" y="9"/>
                  </a:cubicBezTo>
                  <a:cubicBezTo>
                    <a:pt x="164" y="3"/>
                    <a:pt x="177" y="0"/>
                    <a:pt x="186" y="1"/>
                  </a:cubicBezTo>
                  <a:cubicBezTo>
                    <a:pt x="191" y="2"/>
                    <a:pt x="196" y="13"/>
                    <a:pt x="20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25424" y="4665631"/>
              <a:ext cx="652196" cy="674304"/>
            </a:xfrm>
            <a:custGeom>
              <a:avLst/>
              <a:gdLst>
                <a:gd name="T0" fmla="*/ 167 w 197"/>
                <a:gd name="T1" fmla="*/ 0 h 203"/>
                <a:gd name="T2" fmla="*/ 190 w 197"/>
                <a:gd name="T3" fmla="*/ 31 h 203"/>
                <a:gd name="T4" fmla="*/ 181 w 197"/>
                <a:gd name="T5" fmla="*/ 44 h 203"/>
                <a:gd name="T6" fmla="*/ 41 w 197"/>
                <a:gd name="T7" fmla="*/ 186 h 203"/>
                <a:gd name="T8" fmla="*/ 1 w 197"/>
                <a:gd name="T9" fmla="*/ 180 h 203"/>
                <a:gd name="T10" fmla="*/ 8 w 197"/>
                <a:gd name="T11" fmla="*/ 157 h 203"/>
                <a:gd name="T12" fmla="*/ 153 w 197"/>
                <a:gd name="T13" fmla="*/ 8 h 203"/>
                <a:gd name="T14" fmla="*/ 167 w 197"/>
                <a:gd name="T1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03">
                  <a:moveTo>
                    <a:pt x="167" y="0"/>
                  </a:moveTo>
                  <a:cubicBezTo>
                    <a:pt x="187" y="0"/>
                    <a:pt x="197" y="16"/>
                    <a:pt x="190" y="31"/>
                  </a:cubicBezTo>
                  <a:cubicBezTo>
                    <a:pt x="188" y="36"/>
                    <a:pt x="184" y="40"/>
                    <a:pt x="181" y="44"/>
                  </a:cubicBezTo>
                  <a:cubicBezTo>
                    <a:pt x="134" y="91"/>
                    <a:pt x="88" y="139"/>
                    <a:pt x="41" y="186"/>
                  </a:cubicBezTo>
                  <a:cubicBezTo>
                    <a:pt x="25" y="203"/>
                    <a:pt x="5" y="199"/>
                    <a:pt x="1" y="180"/>
                  </a:cubicBezTo>
                  <a:cubicBezTo>
                    <a:pt x="0" y="173"/>
                    <a:pt x="3" y="162"/>
                    <a:pt x="8" y="157"/>
                  </a:cubicBezTo>
                  <a:cubicBezTo>
                    <a:pt x="56" y="107"/>
                    <a:pt x="105" y="58"/>
                    <a:pt x="153" y="8"/>
                  </a:cubicBezTo>
                  <a:cubicBezTo>
                    <a:pt x="158" y="4"/>
                    <a:pt x="164" y="2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8233486" y="4371906"/>
              <a:ext cx="367946" cy="543233"/>
            </a:xfrm>
            <a:custGeom>
              <a:avLst/>
              <a:gdLst>
                <a:gd name="T0" fmla="*/ 111 w 111"/>
                <a:gd name="T1" fmla="*/ 42 h 164"/>
                <a:gd name="T2" fmla="*/ 5 w 111"/>
                <a:gd name="T3" fmla="*/ 164 h 164"/>
                <a:gd name="T4" fmla="*/ 0 w 111"/>
                <a:gd name="T5" fmla="*/ 162 h 164"/>
                <a:gd name="T6" fmla="*/ 37 w 111"/>
                <a:gd name="T7" fmla="*/ 0 h 164"/>
                <a:gd name="T8" fmla="*/ 111 w 111"/>
                <a:gd name="T9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64">
                  <a:moveTo>
                    <a:pt x="111" y="42"/>
                  </a:moveTo>
                  <a:cubicBezTo>
                    <a:pt x="75" y="84"/>
                    <a:pt x="40" y="124"/>
                    <a:pt x="5" y="164"/>
                  </a:cubicBezTo>
                  <a:cubicBezTo>
                    <a:pt x="3" y="163"/>
                    <a:pt x="2" y="163"/>
                    <a:pt x="0" y="162"/>
                  </a:cubicBezTo>
                  <a:cubicBezTo>
                    <a:pt x="12" y="109"/>
                    <a:pt x="24" y="56"/>
                    <a:pt x="37" y="0"/>
                  </a:cubicBezTo>
                  <a:cubicBezTo>
                    <a:pt x="63" y="15"/>
                    <a:pt x="86" y="28"/>
                    <a:pt x="1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8280400" y="4639734"/>
            <a:ext cx="685800" cy="220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1200" dirty="0" smtClean="0">
                <a:solidFill>
                  <a:schemeClr val="tx1"/>
                </a:solidFill>
              </a:rPr>
              <a:t>2023</a:t>
            </a:r>
            <a:endParaRPr lang="id-ID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5901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92059" y="339416"/>
            <a:ext cx="3641604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914377">
              <a:defRPr/>
            </a:pPr>
            <a:r>
              <a:rPr lang="en-AU" sz="3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Isian</a:t>
            </a:r>
            <a:r>
              <a:rPr lang="en-AU" sz="37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3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Hutang</a:t>
            </a:r>
            <a:endParaRPr lang="id-ID" sz="3700" b="1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65" y="-1"/>
            <a:ext cx="5754316" cy="68791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16129" y="1902977"/>
            <a:ext cx="5395801" cy="323934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AU" sz="2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Nilai</a:t>
            </a:r>
            <a:r>
              <a:rPr lang="en-AU" sz="27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Saldo</a:t>
            </a:r>
            <a:r>
              <a:rPr lang="en-AU" sz="27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Hutang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=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Nilai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awal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hutang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pokok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–</a:t>
            </a:r>
          </a:p>
          <a:p>
            <a:pPr defTabSz="914377">
              <a:lnSpc>
                <a:spcPct val="150000"/>
              </a:lnSpc>
              <a:defRPr/>
            </a:pP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Nilai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hutang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pokok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yg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dibayarkan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pada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bulan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Agustus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s.d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7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Desember</a:t>
            </a:r>
            <a:r>
              <a:rPr lang="en-AU" sz="27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d-ID" sz="2700" spc="100" dirty="0" smtClean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2023</a:t>
            </a:r>
            <a:endParaRPr lang="en-AU" sz="2700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GrpSpPr/>
          <p:nvPr/>
        </p:nvGrpSpPr>
        <p:grpSpPr>
          <a:xfrm>
            <a:off x="6419716" y="392271"/>
            <a:ext cx="1495906" cy="1289543"/>
            <a:chOff x="6897511" y="2219503"/>
            <a:chExt cx="3409421" cy="3120432"/>
          </a:xfrm>
          <a:gradFill>
            <a:gsLst>
              <a:gs pos="0">
                <a:srgbClr val="FD0B0D"/>
              </a:gs>
              <a:gs pos="100000">
                <a:srgbClr val="274EB9"/>
              </a:gs>
            </a:gsLst>
            <a:lin ang="2700000" scaled="0"/>
          </a:gradFill>
        </p:grpSpPr>
        <p:sp>
          <p:nvSpPr>
            <p:cNvPr id="9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85432" y="2219503"/>
              <a:ext cx="3221500" cy="2725641"/>
            </a:xfrm>
            <a:custGeom>
              <a:avLst/>
              <a:gdLst>
                <a:gd name="T0" fmla="*/ 973 w 973"/>
                <a:gd name="T1" fmla="*/ 0 h 822"/>
                <a:gd name="T2" fmla="*/ 777 w 973"/>
                <a:gd name="T3" fmla="*/ 822 h 822"/>
                <a:gd name="T4" fmla="*/ 403 w 973"/>
                <a:gd name="T5" fmla="*/ 607 h 822"/>
                <a:gd name="T6" fmla="*/ 926 w 973"/>
                <a:gd name="T7" fmla="*/ 50 h 822"/>
                <a:gd name="T8" fmla="*/ 924 w 973"/>
                <a:gd name="T9" fmla="*/ 48 h 822"/>
                <a:gd name="T10" fmla="*/ 913 w 973"/>
                <a:gd name="T11" fmla="*/ 58 h 822"/>
                <a:gd name="T12" fmla="*/ 365 w 973"/>
                <a:gd name="T13" fmla="*/ 584 h 822"/>
                <a:gd name="T14" fmla="*/ 349 w 973"/>
                <a:gd name="T15" fmla="*/ 613 h 822"/>
                <a:gd name="T16" fmla="*/ 309 w 973"/>
                <a:gd name="T17" fmla="*/ 779 h 822"/>
                <a:gd name="T18" fmla="*/ 303 w 973"/>
                <a:gd name="T19" fmla="*/ 800 h 822"/>
                <a:gd name="T20" fmla="*/ 252 w 973"/>
                <a:gd name="T21" fmla="*/ 585 h 822"/>
                <a:gd name="T22" fmla="*/ 286 w 973"/>
                <a:gd name="T23" fmla="*/ 494 h 822"/>
                <a:gd name="T24" fmla="*/ 865 w 973"/>
                <a:gd name="T25" fmla="*/ 78 h 822"/>
                <a:gd name="T26" fmla="*/ 879 w 973"/>
                <a:gd name="T27" fmla="*/ 63 h 822"/>
                <a:gd name="T28" fmla="*/ 863 w 973"/>
                <a:gd name="T29" fmla="*/ 72 h 822"/>
                <a:gd name="T30" fmla="*/ 226 w 973"/>
                <a:gd name="T31" fmla="*/ 485 h 822"/>
                <a:gd name="T32" fmla="*/ 189 w 973"/>
                <a:gd name="T33" fmla="*/ 485 h 822"/>
                <a:gd name="T34" fmla="*/ 0 w 973"/>
                <a:gd name="T35" fmla="*/ 376 h 822"/>
                <a:gd name="T36" fmla="*/ 973 w 973"/>
                <a:gd name="T3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3" h="822">
                  <a:moveTo>
                    <a:pt x="973" y="0"/>
                  </a:moveTo>
                  <a:cubicBezTo>
                    <a:pt x="907" y="277"/>
                    <a:pt x="843" y="548"/>
                    <a:pt x="777" y="822"/>
                  </a:cubicBezTo>
                  <a:cubicBezTo>
                    <a:pt x="652" y="750"/>
                    <a:pt x="529" y="679"/>
                    <a:pt x="403" y="607"/>
                  </a:cubicBezTo>
                  <a:cubicBezTo>
                    <a:pt x="578" y="421"/>
                    <a:pt x="752" y="235"/>
                    <a:pt x="926" y="50"/>
                  </a:cubicBezTo>
                  <a:cubicBezTo>
                    <a:pt x="925" y="49"/>
                    <a:pt x="925" y="49"/>
                    <a:pt x="924" y="48"/>
                  </a:cubicBezTo>
                  <a:cubicBezTo>
                    <a:pt x="921" y="51"/>
                    <a:pt x="917" y="54"/>
                    <a:pt x="913" y="58"/>
                  </a:cubicBezTo>
                  <a:cubicBezTo>
                    <a:pt x="730" y="233"/>
                    <a:pt x="547" y="408"/>
                    <a:pt x="365" y="584"/>
                  </a:cubicBezTo>
                  <a:cubicBezTo>
                    <a:pt x="357" y="591"/>
                    <a:pt x="352" y="602"/>
                    <a:pt x="349" y="613"/>
                  </a:cubicBezTo>
                  <a:cubicBezTo>
                    <a:pt x="335" y="668"/>
                    <a:pt x="322" y="724"/>
                    <a:pt x="309" y="779"/>
                  </a:cubicBezTo>
                  <a:cubicBezTo>
                    <a:pt x="308" y="784"/>
                    <a:pt x="306" y="789"/>
                    <a:pt x="303" y="800"/>
                  </a:cubicBezTo>
                  <a:cubicBezTo>
                    <a:pt x="286" y="724"/>
                    <a:pt x="273" y="653"/>
                    <a:pt x="252" y="585"/>
                  </a:cubicBezTo>
                  <a:cubicBezTo>
                    <a:pt x="238" y="541"/>
                    <a:pt x="250" y="519"/>
                    <a:pt x="286" y="494"/>
                  </a:cubicBezTo>
                  <a:cubicBezTo>
                    <a:pt x="480" y="357"/>
                    <a:pt x="672" y="217"/>
                    <a:pt x="865" y="78"/>
                  </a:cubicBezTo>
                  <a:cubicBezTo>
                    <a:pt x="871" y="74"/>
                    <a:pt x="876" y="70"/>
                    <a:pt x="879" y="63"/>
                  </a:cubicBezTo>
                  <a:cubicBezTo>
                    <a:pt x="874" y="66"/>
                    <a:pt x="868" y="68"/>
                    <a:pt x="863" y="72"/>
                  </a:cubicBezTo>
                  <a:cubicBezTo>
                    <a:pt x="651" y="209"/>
                    <a:pt x="438" y="347"/>
                    <a:pt x="226" y="485"/>
                  </a:cubicBezTo>
                  <a:cubicBezTo>
                    <a:pt x="213" y="494"/>
                    <a:pt x="203" y="493"/>
                    <a:pt x="189" y="485"/>
                  </a:cubicBezTo>
                  <a:cubicBezTo>
                    <a:pt x="128" y="449"/>
                    <a:pt x="65" y="414"/>
                    <a:pt x="0" y="376"/>
                  </a:cubicBezTo>
                  <a:cubicBezTo>
                    <a:pt x="325" y="251"/>
                    <a:pt x="647" y="126"/>
                    <a:pt x="9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6897511" y="4291369"/>
              <a:ext cx="667988" cy="666408"/>
            </a:xfrm>
            <a:custGeom>
              <a:avLst/>
              <a:gdLst>
                <a:gd name="T0" fmla="*/ 202 w 202"/>
                <a:gd name="T1" fmla="*/ 20 h 201"/>
                <a:gd name="T2" fmla="*/ 188 w 202"/>
                <a:gd name="T3" fmla="*/ 42 h 201"/>
                <a:gd name="T4" fmla="*/ 49 w 202"/>
                <a:gd name="T5" fmla="*/ 185 h 201"/>
                <a:gd name="T6" fmla="*/ 14 w 202"/>
                <a:gd name="T7" fmla="*/ 189 h 201"/>
                <a:gd name="T8" fmla="*/ 17 w 202"/>
                <a:gd name="T9" fmla="*/ 153 h 201"/>
                <a:gd name="T10" fmla="*/ 158 w 202"/>
                <a:gd name="T11" fmla="*/ 9 h 201"/>
                <a:gd name="T12" fmla="*/ 186 w 202"/>
                <a:gd name="T13" fmla="*/ 1 h 201"/>
                <a:gd name="T14" fmla="*/ 202 w 202"/>
                <a:gd name="T15" fmla="*/ 2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01">
                  <a:moveTo>
                    <a:pt x="202" y="20"/>
                  </a:moveTo>
                  <a:cubicBezTo>
                    <a:pt x="196" y="29"/>
                    <a:pt x="193" y="36"/>
                    <a:pt x="188" y="42"/>
                  </a:cubicBezTo>
                  <a:cubicBezTo>
                    <a:pt x="142" y="89"/>
                    <a:pt x="95" y="137"/>
                    <a:pt x="49" y="185"/>
                  </a:cubicBezTo>
                  <a:cubicBezTo>
                    <a:pt x="38" y="195"/>
                    <a:pt x="26" y="201"/>
                    <a:pt x="14" y="189"/>
                  </a:cubicBezTo>
                  <a:cubicBezTo>
                    <a:pt x="0" y="177"/>
                    <a:pt x="5" y="164"/>
                    <a:pt x="17" y="153"/>
                  </a:cubicBezTo>
                  <a:cubicBezTo>
                    <a:pt x="64" y="105"/>
                    <a:pt x="110" y="56"/>
                    <a:pt x="158" y="9"/>
                  </a:cubicBezTo>
                  <a:cubicBezTo>
                    <a:pt x="164" y="3"/>
                    <a:pt x="177" y="0"/>
                    <a:pt x="186" y="1"/>
                  </a:cubicBezTo>
                  <a:cubicBezTo>
                    <a:pt x="191" y="2"/>
                    <a:pt x="196" y="13"/>
                    <a:pt x="20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25424" y="4665631"/>
              <a:ext cx="652196" cy="674304"/>
            </a:xfrm>
            <a:custGeom>
              <a:avLst/>
              <a:gdLst>
                <a:gd name="T0" fmla="*/ 167 w 197"/>
                <a:gd name="T1" fmla="*/ 0 h 203"/>
                <a:gd name="T2" fmla="*/ 190 w 197"/>
                <a:gd name="T3" fmla="*/ 31 h 203"/>
                <a:gd name="T4" fmla="*/ 181 w 197"/>
                <a:gd name="T5" fmla="*/ 44 h 203"/>
                <a:gd name="T6" fmla="*/ 41 w 197"/>
                <a:gd name="T7" fmla="*/ 186 h 203"/>
                <a:gd name="T8" fmla="*/ 1 w 197"/>
                <a:gd name="T9" fmla="*/ 180 h 203"/>
                <a:gd name="T10" fmla="*/ 8 w 197"/>
                <a:gd name="T11" fmla="*/ 157 h 203"/>
                <a:gd name="T12" fmla="*/ 153 w 197"/>
                <a:gd name="T13" fmla="*/ 8 h 203"/>
                <a:gd name="T14" fmla="*/ 167 w 197"/>
                <a:gd name="T1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03">
                  <a:moveTo>
                    <a:pt x="167" y="0"/>
                  </a:moveTo>
                  <a:cubicBezTo>
                    <a:pt x="187" y="0"/>
                    <a:pt x="197" y="16"/>
                    <a:pt x="190" y="31"/>
                  </a:cubicBezTo>
                  <a:cubicBezTo>
                    <a:pt x="188" y="36"/>
                    <a:pt x="184" y="40"/>
                    <a:pt x="181" y="44"/>
                  </a:cubicBezTo>
                  <a:cubicBezTo>
                    <a:pt x="134" y="91"/>
                    <a:pt x="88" y="139"/>
                    <a:pt x="41" y="186"/>
                  </a:cubicBezTo>
                  <a:cubicBezTo>
                    <a:pt x="25" y="203"/>
                    <a:pt x="5" y="199"/>
                    <a:pt x="1" y="180"/>
                  </a:cubicBezTo>
                  <a:cubicBezTo>
                    <a:pt x="0" y="173"/>
                    <a:pt x="3" y="162"/>
                    <a:pt x="8" y="157"/>
                  </a:cubicBezTo>
                  <a:cubicBezTo>
                    <a:pt x="56" y="107"/>
                    <a:pt x="105" y="58"/>
                    <a:pt x="153" y="8"/>
                  </a:cubicBezTo>
                  <a:cubicBezTo>
                    <a:pt x="158" y="4"/>
                    <a:pt x="164" y="2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8233486" y="4371906"/>
              <a:ext cx="367946" cy="543233"/>
            </a:xfrm>
            <a:custGeom>
              <a:avLst/>
              <a:gdLst>
                <a:gd name="T0" fmla="*/ 111 w 111"/>
                <a:gd name="T1" fmla="*/ 42 h 164"/>
                <a:gd name="T2" fmla="*/ 5 w 111"/>
                <a:gd name="T3" fmla="*/ 164 h 164"/>
                <a:gd name="T4" fmla="*/ 0 w 111"/>
                <a:gd name="T5" fmla="*/ 162 h 164"/>
                <a:gd name="T6" fmla="*/ 37 w 111"/>
                <a:gd name="T7" fmla="*/ 0 h 164"/>
                <a:gd name="T8" fmla="*/ 111 w 111"/>
                <a:gd name="T9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64">
                  <a:moveTo>
                    <a:pt x="111" y="42"/>
                  </a:moveTo>
                  <a:cubicBezTo>
                    <a:pt x="75" y="84"/>
                    <a:pt x="40" y="124"/>
                    <a:pt x="5" y="164"/>
                  </a:cubicBezTo>
                  <a:cubicBezTo>
                    <a:pt x="3" y="163"/>
                    <a:pt x="2" y="163"/>
                    <a:pt x="0" y="162"/>
                  </a:cubicBezTo>
                  <a:cubicBezTo>
                    <a:pt x="12" y="109"/>
                    <a:pt x="24" y="56"/>
                    <a:pt x="37" y="0"/>
                  </a:cubicBezTo>
                  <a:cubicBezTo>
                    <a:pt x="63" y="15"/>
                    <a:pt x="86" y="28"/>
                    <a:pt x="1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105292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9284" y="140236"/>
            <a:ext cx="11844379" cy="654161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0823" y="288964"/>
            <a:ext cx="367284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914377">
              <a:defRPr/>
            </a:pPr>
            <a:r>
              <a:rPr lang="en-AU" sz="3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Penerimaan</a:t>
            </a:r>
            <a:endParaRPr lang="id-ID" sz="3700" b="1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5712"/>
            <a:ext cx="12192000" cy="44017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9284" y="3764280"/>
            <a:ext cx="11844379" cy="28956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AU" sz="19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421" y="5637441"/>
            <a:ext cx="9592739" cy="67710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Penerimaan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pencairan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hutang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di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bulan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Juli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2021</a:t>
            </a:r>
          </a:p>
        </p:txBody>
      </p:sp>
      <p:grpSp>
        <p:nvGrpSpPr>
          <p:cNvPr id="8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GrpSpPr/>
          <p:nvPr/>
        </p:nvGrpSpPr>
        <p:grpSpPr>
          <a:xfrm flipV="1">
            <a:off x="180601" y="199097"/>
            <a:ext cx="852116" cy="787494"/>
            <a:chOff x="6897511" y="2219503"/>
            <a:chExt cx="3409421" cy="3120432"/>
          </a:xfrm>
          <a:gradFill>
            <a:gsLst>
              <a:gs pos="0">
                <a:srgbClr val="FD0B0D"/>
              </a:gs>
              <a:gs pos="100000">
                <a:srgbClr val="274EB9"/>
              </a:gs>
            </a:gsLst>
            <a:lin ang="2700000" scaled="0"/>
          </a:gradFill>
        </p:grpSpPr>
        <p:sp>
          <p:nvSpPr>
            <p:cNvPr id="9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85432" y="2219503"/>
              <a:ext cx="3221500" cy="2725641"/>
            </a:xfrm>
            <a:custGeom>
              <a:avLst/>
              <a:gdLst>
                <a:gd name="T0" fmla="*/ 973 w 973"/>
                <a:gd name="T1" fmla="*/ 0 h 822"/>
                <a:gd name="T2" fmla="*/ 777 w 973"/>
                <a:gd name="T3" fmla="*/ 822 h 822"/>
                <a:gd name="T4" fmla="*/ 403 w 973"/>
                <a:gd name="T5" fmla="*/ 607 h 822"/>
                <a:gd name="T6" fmla="*/ 926 w 973"/>
                <a:gd name="T7" fmla="*/ 50 h 822"/>
                <a:gd name="T8" fmla="*/ 924 w 973"/>
                <a:gd name="T9" fmla="*/ 48 h 822"/>
                <a:gd name="T10" fmla="*/ 913 w 973"/>
                <a:gd name="T11" fmla="*/ 58 h 822"/>
                <a:gd name="T12" fmla="*/ 365 w 973"/>
                <a:gd name="T13" fmla="*/ 584 h 822"/>
                <a:gd name="T14" fmla="*/ 349 w 973"/>
                <a:gd name="T15" fmla="*/ 613 h 822"/>
                <a:gd name="T16" fmla="*/ 309 w 973"/>
                <a:gd name="T17" fmla="*/ 779 h 822"/>
                <a:gd name="T18" fmla="*/ 303 w 973"/>
                <a:gd name="T19" fmla="*/ 800 h 822"/>
                <a:gd name="T20" fmla="*/ 252 w 973"/>
                <a:gd name="T21" fmla="*/ 585 h 822"/>
                <a:gd name="T22" fmla="*/ 286 w 973"/>
                <a:gd name="T23" fmla="*/ 494 h 822"/>
                <a:gd name="T24" fmla="*/ 865 w 973"/>
                <a:gd name="T25" fmla="*/ 78 h 822"/>
                <a:gd name="T26" fmla="*/ 879 w 973"/>
                <a:gd name="T27" fmla="*/ 63 h 822"/>
                <a:gd name="T28" fmla="*/ 863 w 973"/>
                <a:gd name="T29" fmla="*/ 72 h 822"/>
                <a:gd name="T30" fmla="*/ 226 w 973"/>
                <a:gd name="T31" fmla="*/ 485 h 822"/>
                <a:gd name="T32" fmla="*/ 189 w 973"/>
                <a:gd name="T33" fmla="*/ 485 h 822"/>
                <a:gd name="T34" fmla="*/ 0 w 973"/>
                <a:gd name="T35" fmla="*/ 376 h 822"/>
                <a:gd name="T36" fmla="*/ 973 w 973"/>
                <a:gd name="T3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3" h="822">
                  <a:moveTo>
                    <a:pt x="973" y="0"/>
                  </a:moveTo>
                  <a:cubicBezTo>
                    <a:pt x="907" y="277"/>
                    <a:pt x="843" y="548"/>
                    <a:pt x="777" y="822"/>
                  </a:cubicBezTo>
                  <a:cubicBezTo>
                    <a:pt x="652" y="750"/>
                    <a:pt x="529" y="679"/>
                    <a:pt x="403" y="607"/>
                  </a:cubicBezTo>
                  <a:cubicBezTo>
                    <a:pt x="578" y="421"/>
                    <a:pt x="752" y="235"/>
                    <a:pt x="926" y="50"/>
                  </a:cubicBezTo>
                  <a:cubicBezTo>
                    <a:pt x="925" y="49"/>
                    <a:pt x="925" y="49"/>
                    <a:pt x="924" y="48"/>
                  </a:cubicBezTo>
                  <a:cubicBezTo>
                    <a:pt x="921" y="51"/>
                    <a:pt x="917" y="54"/>
                    <a:pt x="913" y="58"/>
                  </a:cubicBezTo>
                  <a:cubicBezTo>
                    <a:pt x="730" y="233"/>
                    <a:pt x="547" y="408"/>
                    <a:pt x="365" y="584"/>
                  </a:cubicBezTo>
                  <a:cubicBezTo>
                    <a:pt x="357" y="591"/>
                    <a:pt x="352" y="602"/>
                    <a:pt x="349" y="613"/>
                  </a:cubicBezTo>
                  <a:cubicBezTo>
                    <a:pt x="335" y="668"/>
                    <a:pt x="322" y="724"/>
                    <a:pt x="309" y="779"/>
                  </a:cubicBezTo>
                  <a:cubicBezTo>
                    <a:pt x="308" y="784"/>
                    <a:pt x="306" y="789"/>
                    <a:pt x="303" y="800"/>
                  </a:cubicBezTo>
                  <a:cubicBezTo>
                    <a:pt x="286" y="724"/>
                    <a:pt x="273" y="653"/>
                    <a:pt x="252" y="585"/>
                  </a:cubicBezTo>
                  <a:cubicBezTo>
                    <a:pt x="238" y="541"/>
                    <a:pt x="250" y="519"/>
                    <a:pt x="286" y="494"/>
                  </a:cubicBezTo>
                  <a:cubicBezTo>
                    <a:pt x="480" y="357"/>
                    <a:pt x="672" y="217"/>
                    <a:pt x="865" y="78"/>
                  </a:cubicBezTo>
                  <a:cubicBezTo>
                    <a:pt x="871" y="74"/>
                    <a:pt x="876" y="70"/>
                    <a:pt x="879" y="63"/>
                  </a:cubicBezTo>
                  <a:cubicBezTo>
                    <a:pt x="874" y="66"/>
                    <a:pt x="868" y="68"/>
                    <a:pt x="863" y="72"/>
                  </a:cubicBezTo>
                  <a:cubicBezTo>
                    <a:pt x="651" y="209"/>
                    <a:pt x="438" y="347"/>
                    <a:pt x="226" y="485"/>
                  </a:cubicBezTo>
                  <a:cubicBezTo>
                    <a:pt x="213" y="494"/>
                    <a:pt x="203" y="493"/>
                    <a:pt x="189" y="485"/>
                  </a:cubicBezTo>
                  <a:cubicBezTo>
                    <a:pt x="128" y="449"/>
                    <a:pt x="65" y="414"/>
                    <a:pt x="0" y="376"/>
                  </a:cubicBezTo>
                  <a:cubicBezTo>
                    <a:pt x="325" y="251"/>
                    <a:pt x="647" y="126"/>
                    <a:pt x="9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6897511" y="4291369"/>
              <a:ext cx="667988" cy="666408"/>
            </a:xfrm>
            <a:custGeom>
              <a:avLst/>
              <a:gdLst>
                <a:gd name="T0" fmla="*/ 202 w 202"/>
                <a:gd name="T1" fmla="*/ 20 h 201"/>
                <a:gd name="T2" fmla="*/ 188 w 202"/>
                <a:gd name="T3" fmla="*/ 42 h 201"/>
                <a:gd name="T4" fmla="*/ 49 w 202"/>
                <a:gd name="T5" fmla="*/ 185 h 201"/>
                <a:gd name="T6" fmla="*/ 14 w 202"/>
                <a:gd name="T7" fmla="*/ 189 h 201"/>
                <a:gd name="T8" fmla="*/ 17 w 202"/>
                <a:gd name="T9" fmla="*/ 153 h 201"/>
                <a:gd name="T10" fmla="*/ 158 w 202"/>
                <a:gd name="T11" fmla="*/ 9 h 201"/>
                <a:gd name="T12" fmla="*/ 186 w 202"/>
                <a:gd name="T13" fmla="*/ 1 h 201"/>
                <a:gd name="T14" fmla="*/ 202 w 202"/>
                <a:gd name="T15" fmla="*/ 2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01">
                  <a:moveTo>
                    <a:pt x="202" y="20"/>
                  </a:moveTo>
                  <a:cubicBezTo>
                    <a:pt x="196" y="29"/>
                    <a:pt x="193" y="36"/>
                    <a:pt x="188" y="42"/>
                  </a:cubicBezTo>
                  <a:cubicBezTo>
                    <a:pt x="142" y="89"/>
                    <a:pt x="95" y="137"/>
                    <a:pt x="49" y="185"/>
                  </a:cubicBezTo>
                  <a:cubicBezTo>
                    <a:pt x="38" y="195"/>
                    <a:pt x="26" y="201"/>
                    <a:pt x="14" y="189"/>
                  </a:cubicBezTo>
                  <a:cubicBezTo>
                    <a:pt x="0" y="177"/>
                    <a:pt x="5" y="164"/>
                    <a:pt x="17" y="153"/>
                  </a:cubicBezTo>
                  <a:cubicBezTo>
                    <a:pt x="64" y="105"/>
                    <a:pt x="110" y="56"/>
                    <a:pt x="158" y="9"/>
                  </a:cubicBezTo>
                  <a:cubicBezTo>
                    <a:pt x="164" y="3"/>
                    <a:pt x="177" y="0"/>
                    <a:pt x="186" y="1"/>
                  </a:cubicBezTo>
                  <a:cubicBezTo>
                    <a:pt x="191" y="2"/>
                    <a:pt x="196" y="13"/>
                    <a:pt x="20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25424" y="4665631"/>
              <a:ext cx="652196" cy="674304"/>
            </a:xfrm>
            <a:custGeom>
              <a:avLst/>
              <a:gdLst>
                <a:gd name="T0" fmla="*/ 167 w 197"/>
                <a:gd name="T1" fmla="*/ 0 h 203"/>
                <a:gd name="T2" fmla="*/ 190 w 197"/>
                <a:gd name="T3" fmla="*/ 31 h 203"/>
                <a:gd name="T4" fmla="*/ 181 w 197"/>
                <a:gd name="T5" fmla="*/ 44 h 203"/>
                <a:gd name="T6" fmla="*/ 41 w 197"/>
                <a:gd name="T7" fmla="*/ 186 h 203"/>
                <a:gd name="T8" fmla="*/ 1 w 197"/>
                <a:gd name="T9" fmla="*/ 180 h 203"/>
                <a:gd name="T10" fmla="*/ 8 w 197"/>
                <a:gd name="T11" fmla="*/ 157 h 203"/>
                <a:gd name="T12" fmla="*/ 153 w 197"/>
                <a:gd name="T13" fmla="*/ 8 h 203"/>
                <a:gd name="T14" fmla="*/ 167 w 197"/>
                <a:gd name="T1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03">
                  <a:moveTo>
                    <a:pt x="167" y="0"/>
                  </a:moveTo>
                  <a:cubicBezTo>
                    <a:pt x="187" y="0"/>
                    <a:pt x="197" y="16"/>
                    <a:pt x="190" y="31"/>
                  </a:cubicBezTo>
                  <a:cubicBezTo>
                    <a:pt x="188" y="36"/>
                    <a:pt x="184" y="40"/>
                    <a:pt x="181" y="44"/>
                  </a:cubicBezTo>
                  <a:cubicBezTo>
                    <a:pt x="134" y="91"/>
                    <a:pt x="88" y="139"/>
                    <a:pt x="41" y="186"/>
                  </a:cubicBezTo>
                  <a:cubicBezTo>
                    <a:pt x="25" y="203"/>
                    <a:pt x="5" y="199"/>
                    <a:pt x="1" y="180"/>
                  </a:cubicBezTo>
                  <a:cubicBezTo>
                    <a:pt x="0" y="173"/>
                    <a:pt x="3" y="162"/>
                    <a:pt x="8" y="157"/>
                  </a:cubicBezTo>
                  <a:cubicBezTo>
                    <a:pt x="56" y="107"/>
                    <a:pt x="105" y="58"/>
                    <a:pt x="153" y="8"/>
                  </a:cubicBezTo>
                  <a:cubicBezTo>
                    <a:pt x="158" y="4"/>
                    <a:pt x="164" y="2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8233486" y="4371906"/>
              <a:ext cx="367946" cy="543233"/>
            </a:xfrm>
            <a:custGeom>
              <a:avLst/>
              <a:gdLst>
                <a:gd name="T0" fmla="*/ 111 w 111"/>
                <a:gd name="T1" fmla="*/ 42 h 164"/>
                <a:gd name="T2" fmla="*/ 5 w 111"/>
                <a:gd name="T3" fmla="*/ 164 h 164"/>
                <a:gd name="T4" fmla="*/ 0 w 111"/>
                <a:gd name="T5" fmla="*/ 162 h 164"/>
                <a:gd name="T6" fmla="*/ 37 w 111"/>
                <a:gd name="T7" fmla="*/ 0 h 164"/>
                <a:gd name="T8" fmla="*/ 111 w 111"/>
                <a:gd name="T9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64">
                  <a:moveTo>
                    <a:pt x="111" y="42"/>
                  </a:moveTo>
                  <a:cubicBezTo>
                    <a:pt x="75" y="84"/>
                    <a:pt x="40" y="124"/>
                    <a:pt x="5" y="164"/>
                  </a:cubicBezTo>
                  <a:cubicBezTo>
                    <a:pt x="3" y="163"/>
                    <a:pt x="2" y="163"/>
                    <a:pt x="0" y="162"/>
                  </a:cubicBezTo>
                  <a:cubicBezTo>
                    <a:pt x="12" y="109"/>
                    <a:pt x="24" y="56"/>
                    <a:pt x="37" y="0"/>
                  </a:cubicBezTo>
                  <a:cubicBezTo>
                    <a:pt x="63" y="15"/>
                    <a:pt x="86" y="28"/>
                    <a:pt x="1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605203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9284" y="140236"/>
            <a:ext cx="11844379" cy="654161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0823" y="288964"/>
            <a:ext cx="367284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914377">
              <a:defRPr/>
            </a:pPr>
            <a:r>
              <a:rPr lang="en-AU" sz="3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Pengeluaran</a:t>
            </a:r>
            <a:endParaRPr lang="id-ID" sz="3700" b="1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3" y="1263651"/>
            <a:ext cx="11844380" cy="37676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9281" y="3596640"/>
            <a:ext cx="11844379" cy="28956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AU" sz="19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0421" y="5637441"/>
            <a:ext cx="9592739" cy="67710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Besar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nilai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perolehan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harta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baru</a:t>
            </a:r>
            <a:endParaRPr lang="en-AU" sz="2400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9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GrpSpPr/>
          <p:nvPr/>
        </p:nvGrpSpPr>
        <p:grpSpPr>
          <a:xfrm flipV="1">
            <a:off x="180601" y="199097"/>
            <a:ext cx="852116" cy="787494"/>
            <a:chOff x="6897511" y="2219503"/>
            <a:chExt cx="3409421" cy="3120432"/>
          </a:xfrm>
          <a:gradFill>
            <a:gsLst>
              <a:gs pos="0">
                <a:srgbClr val="FD0B0D"/>
              </a:gs>
              <a:gs pos="100000">
                <a:srgbClr val="274EB9"/>
              </a:gs>
            </a:gsLst>
            <a:lin ang="2700000" scaled="0"/>
          </a:gradFill>
        </p:grpSpPr>
        <p:sp>
          <p:nvSpPr>
            <p:cNvPr id="10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85432" y="2219503"/>
              <a:ext cx="3221500" cy="2725641"/>
            </a:xfrm>
            <a:custGeom>
              <a:avLst/>
              <a:gdLst>
                <a:gd name="T0" fmla="*/ 973 w 973"/>
                <a:gd name="T1" fmla="*/ 0 h 822"/>
                <a:gd name="T2" fmla="*/ 777 w 973"/>
                <a:gd name="T3" fmla="*/ 822 h 822"/>
                <a:gd name="T4" fmla="*/ 403 w 973"/>
                <a:gd name="T5" fmla="*/ 607 h 822"/>
                <a:gd name="T6" fmla="*/ 926 w 973"/>
                <a:gd name="T7" fmla="*/ 50 h 822"/>
                <a:gd name="T8" fmla="*/ 924 w 973"/>
                <a:gd name="T9" fmla="*/ 48 h 822"/>
                <a:gd name="T10" fmla="*/ 913 w 973"/>
                <a:gd name="T11" fmla="*/ 58 h 822"/>
                <a:gd name="T12" fmla="*/ 365 w 973"/>
                <a:gd name="T13" fmla="*/ 584 h 822"/>
                <a:gd name="T14" fmla="*/ 349 w 973"/>
                <a:gd name="T15" fmla="*/ 613 h 822"/>
                <a:gd name="T16" fmla="*/ 309 w 973"/>
                <a:gd name="T17" fmla="*/ 779 h 822"/>
                <a:gd name="T18" fmla="*/ 303 w 973"/>
                <a:gd name="T19" fmla="*/ 800 h 822"/>
                <a:gd name="T20" fmla="*/ 252 w 973"/>
                <a:gd name="T21" fmla="*/ 585 h 822"/>
                <a:gd name="T22" fmla="*/ 286 w 973"/>
                <a:gd name="T23" fmla="*/ 494 h 822"/>
                <a:gd name="T24" fmla="*/ 865 w 973"/>
                <a:gd name="T25" fmla="*/ 78 h 822"/>
                <a:gd name="T26" fmla="*/ 879 w 973"/>
                <a:gd name="T27" fmla="*/ 63 h 822"/>
                <a:gd name="T28" fmla="*/ 863 w 973"/>
                <a:gd name="T29" fmla="*/ 72 h 822"/>
                <a:gd name="T30" fmla="*/ 226 w 973"/>
                <a:gd name="T31" fmla="*/ 485 h 822"/>
                <a:gd name="T32" fmla="*/ 189 w 973"/>
                <a:gd name="T33" fmla="*/ 485 h 822"/>
                <a:gd name="T34" fmla="*/ 0 w 973"/>
                <a:gd name="T35" fmla="*/ 376 h 822"/>
                <a:gd name="T36" fmla="*/ 973 w 973"/>
                <a:gd name="T3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3" h="822">
                  <a:moveTo>
                    <a:pt x="973" y="0"/>
                  </a:moveTo>
                  <a:cubicBezTo>
                    <a:pt x="907" y="277"/>
                    <a:pt x="843" y="548"/>
                    <a:pt x="777" y="822"/>
                  </a:cubicBezTo>
                  <a:cubicBezTo>
                    <a:pt x="652" y="750"/>
                    <a:pt x="529" y="679"/>
                    <a:pt x="403" y="607"/>
                  </a:cubicBezTo>
                  <a:cubicBezTo>
                    <a:pt x="578" y="421"/>
                    <a:pt x="752" y="235"/>
                    <a:pt x="926" y="50"/>
                  </a:cubicBezTo>
                  <a:cubicBezTo>
                    <a:pt x="925" y="49"/>
                    <a:pt x="925" y="49"/>
                    <a:pt x="924" y="48"/>
                  </a:cubicBezTo>
                  <a:cubicBezTo>
                    <a:pt x="921" y="51"/>
                    <a:pt x="917" y="54"/>
                    <a:pt x="913" y="58"/>
                  </a:cubicBezTo>
                  <a:cubicBezTo>
                    <a:pt x="730" y="233"/>
                    <a:pt x="547" y="408"/>
                    <a:pt x="365" y="584"/>
                  </a:cubicBezTo>
                  <a:cubicBezTo>
                    <a:pt x="357" y="591"/>
                    <a:pt x="352" y="602"/>
                    <a:pt x="349" y="613"/>
                  </a:cubicBezTo>
                  <a:cubicBezTo>
                    <a:pt x="335" y="668"/>
                    <a:pt x="322" y="724"/>
                    <a:pt x="309" y="779"/>
                  </a:cubicBezTo>
                  <a:cubicBezTo>
                    <a:pt x="308" y="784"/>
                    <a:pt x="306" y="789"/>
                    <a:pt x="303" y="800"/>
                  </a:cubicBezTo>
                  <a:cubicBezTo>
                    <a:pt x="286" y="724"/>
                    <a:pt x="273" y="653"/>
                    <a:pt x="252" y="585"/>
                  </a:cubicBezTo>
                  <a:cubicBezTo>
                    <a:pt x="238" y="541"/>
                    <a:pt x="250" y="519"/>
                    <a:pt x="286" y="494"/>
                  </a:cubicBezTo>
                  <a:cubicBezTo>
                    <a:pt x="480" y="357"/>
                    <a:pt x="672" y="217"/>
                    <a:pt x="865" y="78"/>
                  </a:cubicBezTo>
                  <a:cubicBezTo>
                    <a:pt x="871" y="74"/>
                    <a:pt x="876" y="70"/>
                    <a:pt x="879" y="63"/>
                  </a:cubicBezTo>
                  <a:cubicBezTo>
                    <a:pt x="874" y="66"/>
                    <a:pt x="868" y="68"/>
                    <a:pt x="863" y="72"/>
                  </a:cubicBezTo>
                  <a:cubicBezTo>
                    <a:pt x="651" y="209"/>
                    <a:pt x="438" y="347"/>
                    <a:pt x="226" y="485"/>
                  </a:cubicBezTo>
                  <a:cubicBezTo>
                    <a:pt x="213" y="494"/>
                    <a:pt x="203" y="493"/>
                    <a:pt x="189" y="485"/>
                  </a:cubicBezTo>
                  <a:cubicBezTo>
                    <a:pt x="128" y="449"/>
                    <a:pt x="65" y="414"/>
                    <a:pt x="0" y="376"/>
                  </a:cubicBezTo>
                  <a:cubicBezTo>
                    <a:pt x="325" y="251"/>
                    <a:pt x="647" y="126"/>
                    <a:pt x="9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6897511" y="4291369"/>
              <a:ext cx="667988" cy="666408"/>
            </a:xfrm>
            <a:custGeom>
              <a:avLst/>
              <a:gdLst>
                <a:gd name="T0" fmla="*/ 202 w 202"/>
                <a:gd name="T1" fmla="*/ 20 h 201"/>
                <a:gd name="T2" fmla="*/ 188 w 202"/>
                <a:gd name="T3" fmla="*/ 42 h 201"/>
                <a:gd name="T4" fmla="*/ 49 w 202"/>
                <a:gd name="T5" fmla="*/ 185 h 201"/>
                <a:gd name="T6" fmla="*/ 14 w 202"/>
                <a:gd name="T7" fmla="*/ 189 h 201"/>
                <a:gd name="T8" fmla="*/ 17 w 202"/>
                <a:gd name="T9" fmla="*/ 153 h 201"/>
                <a:gd name="T10" fmla="*/ 158 w 202"/>
                <a:gd name="T11" fmla="*/ 9 h 201"/>
                <a:gd name="T12" fmla="*/ 186 w 202"/>
                <a:gd name="T13" fmla="*/ 1 h 201"/>
                <a:gd name="T14" fmla="*/ 202 w 202"/>
                <a:gd name="T15" fmla="*/ 2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01">
                  <a:moveTo>
                    <a:pt x="202" y="20"/>
                  </a:moveTo>
                  <a:cubicBezTo>
                    <a:pt x="196" y="29"/>
                    <a:pt x="193" y="36"/>
                    <a:pt x="188" y="42"/>
                  </a:cubicBezTo>
                  <a:cubicBezTo>
                    <a:pt x="142" y="89"/>
                    <a:pt x="95" y="137"/>
                    <a:pt x="49" y="185"/>
                  </a:cubicBezTo>
                  <a:cubicBezTo>
                    <a:pt x="38" y="195"/>
                    <a:pt x="26" y="201"/>
                    <a:pt x="14" y="189"/>
                  </a:cubicBezTo>
                  <a:cubicBezTo>
                    <a:pt x="0" y="177"/>
                    <a:pt x="5" y="164"/>
                    <a:pt x="17" y="153"/>
                  </a:cubicBezTo>
                  <a:cubicBezTo>
                    <a:pt x="64" y="105"/>
                    <a:pt x="110" y="56"/>
                    <a:pt x="158" y="9"/>
                  </a:cubicBezTo>
                  <a:cubicBezTo>
                    <a:pt x="164" y="3"/>
                    <a:pt x="177" y="0"/>
                    <a:pt x="186" y="1"/>
                  </a:cubicBezTo>
                  <a:cubicBezTo>
                    <a:pt x="191" y="2"/>
                    <a:pt x="196" y="13"/>
                    <a:pt x="20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25424" y="4665631"/>
              <a:ext cx="652196" cy="674304"/>
            </a:xfrm>
            <a:custGeom>
              <a:avLst/>
              <a:gdLst>
                <a:gd name="T0" fmla="*/ 167 w 197"/>
                <a:gd name="T1" fmla="*/ 0 h 203"/>
                <a:gd name="T2" fmla="*/ 190 w 197"/>
                <a:gd name="T3" fmla="*/ 31 h 203"/>
                <a:gd name="T4" fmla="*/ 181 w 197"/>
                <a:gd name="T5" fmla="*/ 44 h 203"/>
                <a:gd name="T6" fmla="*/ 41 w 197"/>
                <a:gd name="T7" fmla="*/ 186 h 203"/>
                <a:gd name="T8" fmla="*/ 1 w 197"/>
                <a:gd name="T9" fmla="*/ 180 h 203"/>
                <a:gd name="T10" fmla="*/ 8 w 197"/>
                <a:gd name="T11" fmla="*/ 157 h 203"/>
                <a:gd name="T12" fmla="*/ 153 w 197"/>
                <a:gd name="T13" fmla="*/ 8 h 203"/>
                <a:gd name="T14" fmla="*/ 167 w 197"/>
                <a:gd name="T1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03">
                  <a:moveTo>
                    <a:pt x="167" y="0"/>
                  </a:moveTo>
                  <a:cubicBezTo>
                    <a:pt x="187" y="0"/>
                    <a:pt x="197" y="16"/>
                    <a:pt x="190" y="31"/>
                  </a:cubicBezTo>
                  <a:cubicBezTo>
                    <a:pt x="188" y="36"/>
                    <a:pt x="184" y="40"/>
                    <a:pt x="181" y="44"/>
                  </a:cubicBezTo>
                  <a:cubicBezTo>
                    <a:pt x="134" y="91"/>
                    <a:pt x="88" y="139"/>
                    <a:pt x="41" y="186"/>
                  </a:cubicBezTo>
                  <a:cubicBezTo>
                    <a:pt x="25" y="203"/>
                    <a:pt x="5" y="199"/>
                    <a:pt x="1" y="180"/>
                  </a:cubicBezTo>
                  <a:cubicBezTo>
                    <a:pt x="0" y="173"/>
                    <a:pt x="3" y="162"/>
                    <a:pt x="8" y="157"/>
                  </a:cubicBezTo>
                  <a:cubicBezTo>
                    <a:pt x="56" y="107"/>
                    <a:pt x="105" y="58"/>
                    <a:pt x="153" y="8"/>
                  </a:cubicBezTo>
                  <a:cubicBezTo>
                    <a:pt x="158" y="4"/>
                    <a:pt x="164" y="2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8233486" y="4371906"/>
              <a:ext cx="367946" cy="543233"/>
            </a:xfrm>
            <a:custGeom>
              <a:avLst/>
              <a:gdLst>
                <a:gd name="T0" fmla="*/ 111 w 111"/>
                <a:gd name="T1" fmla="*/ 42 h 164"/>
                <a:gd name="T2" fmla="*/ 5 w 111"/>
                <a:gd name="T3" fmla="*/ 164 h 164"/>
                <a:gd name="T4" fmla="*/ 0 w 111"/>
                <a:gd name="T5" fmla="*/ 162 h 164"/>
                <a:gd name="T6" fmla="*/ 37 w 111"/>
                <a:gd name="T7" fmla="*/ 0 h 164"/>
                <a:gd name="T8" fmla="*/ 111 w 111"/>
                <a:gd name="T9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64">
                  <a:moveTo>
                    <a:pt x="111" y="42"/>
                  </a:moveTo>
                  <a:cubicBezTo>
                    <a:pt x="75" y="84"/>
                    <a:pt x="40" y="124"/>
                    <a:pt x="5" y="164"/>
                  </a:cubicBezTo>
                  <a:cubicBezTo>
                    <a:pt x="3" y="163"/>
                    <a:pt x="2" y="163"/>
                    <a:pt x="0" y="162"/>
                  </a:cubicBezTo>
                  <a:cubicBezTo>
                    <a:pt x="12" y="109"/>
                    <a:pt x="24" y="56"/>
                    <a:pt x="37" y="0"/>
                  </a:cubicBezTo>
                  <a:cubicBezTo>
                    <a:pt x="63" y="15"/>
                    <a:pt x="86" y="28"/>
                    <a:pt x="1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3948106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56" y="3742444"/>
            <a:ext cx="5238044" cy="31155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284" y="140236"/>
            <a:ext cx="11844379" cy="654161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0823" y="288964"/>
            <a:ext cx="367284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914377">
              <a:defRPr/>
            </a:pPr>
            <a:r>
              <a:rPr lang="en-AU" sz="3700" b="1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Pengeluaran</a:t>
            </a:r>
            <a:endParaRPr lang="id-ID" sz="3700" b="1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27904"/>
            <a:ext cx="12192001" cy="3898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811" y="4217805"/>
            <a:ext cx="11844379" cy="28956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AU" sz="19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701" y="5251596"/>
            <a:ext cx="9592739" cy="123110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Angsuran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hutang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(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pokok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+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bunga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yang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dibayarkan</a:t>
            </a:r>
            <a:endParaRPr lang="en-AU" sz="2400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defTabSz="914377">
              <a:lnSpc>
                <a:spcPct val="150000"/>
              </a:lnSpc>
              <a:defRPr/>
            </a:pP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Agustus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s.d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AU" sz="2400" spc="100" dirty="0" err="1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Desember</a:t>
            </a:r>
            <a:r>
              <a:rPr lang="en-AU" sz="2400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id-ID" sz="2400" spc="100" dirty="0" smtClean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2023</a:t>
            </a:r>
            <a:endParaRPr lang="en-AU" sz="2400" spc="100" dirty="0">
              <a:solidFill>
                <a:srgbClr val="5C250D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9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GrpSpPr/>
          <p:nvPr/>
        </p:nvGrpSpPr>
        <p:grpSpPr>
          <a:xfrm flipV="1">
            <a:off x="180601" y="199097"/>
            <a:ext cx="852116" cy="787494"/>
            <a:chOff x="6897511" y="2219503"/>
            <a:chExt cx="3409421" cy="3120432"/>
          </a:xfrm>
          <a:gradFill>
            <a:gsLst>
              <a:gs pos="0">
                <a:srgbClr val="FD0B0D"/>
              </a:gs>
              <a:gs pos="100000">
                <a:srgbClr val="274EB9"/>
              </a:gs>
            </a:gsLst>
            <a:lin ang="2700000" scaled="0"/>
          </a:gradFill>
        </p:grpSpPr>
        <p:sp>
          <p:nvSpPr>
            <p:cNvPr id="10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85432" y="2219503"/>
              <a:ext cx="3221500" cy="2725641"/>
            </a:xfrm>
            <a:custGeom>
              <a:avLst/>
              <a:gdLst>
                <a:gd name="T0" fmla="*/ 973 w 973"/>
                <a:gd name="T1" fmla="*/ 0 h 822"/>
                <a:gd name="T2" fmla="*/ 777 w 973"/>
                <a:gd name="T3" fmla="*/ 822 h 822"/>
                <a:gd name="T4" fmla="*/ 403 w 973"/>
                <a:gd name="T5" fmla="*/ 607 h 822"/>
                <a:gd name="T6" fmla="*/ 926 w 973"/>
                <a:gd name="T7" fmla="*/ 50 h 822"/>
                <a:gd name="T8" fmla="*/ 924 w 973"/>
                <a:gd name="T9" fmla="*/ 48 h 822"/>
                <a:gd name="T10" fmla="*/ 913 w 973"/>
                <a:gd name="T11" fmla="*/ 58 h 822"/>
                <a:gd name="T12" fmla="*/ 365 w 973"/>
                <a:gd name="T13" fmla="*/ 584 h 822"/>
                <a:gd name="T14" fmla="*/ 349 w 973"/>
                <a:gd name="T15" fmla="*/ 613 h 822"/>
                <a:gd name="T16" fmla="*/ 309 w 973"/>
                <a:gd name="T17" fmla="*/ 779 h 822"/>
                <a:gd name="T18" fmla="*/ 303 w 973"/>
                <a:gd name="T19" fmla="*/ 800 h 822"/>
                <a:gd name="T20" fmla="*/ 252 w 973"/>
                <a:gd name="T21" fmla="*/ 585 h 822"/>
                <a:gd name="T22" fmla="*/ 286 w 973"/>
                <a:gd name="T23" fmla="*/ 494 h 822"/>
                <a:gd name="T24" fmla="*/ 865 w 973"/>
                <a:gd name="T25" fmla="*/ 78 h 822"/>
                <a:gd name="T26" fmla="*/ 879 w 973"/>
                <a:gd name="T27" fmla="*/ 63 h 822"/>
                <a:gd name="T28" fmla="*/ 863 w 973"/>
                <a:gd name="T29" fmla="*/ 72 h 822"/>
                <a:gd name="T30" fmla="*/ 226 w 973"/>
                <a:gd name="T31" fmla="*/ 485 h 822"/>
                <a:gd name="T32" fmla="*/ 189 w 973"/>
                <a:gd name="T33" fmla="*/ 485 h 822"/>
                <a:gd name="T34" fmla="*/ 0 w 973"/>
                <a:gd name="T35" fmla="*/ 376 h 822"/>
                <a:gd name="T36" fmla="*/ 973 w 973"/>
                <a:gd name="T37" fmla="*/ 0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73" h="822">
                  <a:moveTo>
                    <a:pt x="973" y="0"/>
                  </a:moveTo>
                  <a:cubicBezTo>
                    <a:pt x="907" y="277"/>
                    <a:pt x="843" y="548"/>
                    <a:pt x="777" y="822"/>
                  </a:cubicBezTo>
                  <a:cubicBezTo>
                    <a:pt x="652" y="750"/>
                    <a:pt x="529" y="679"/>
                    <a:pt x="403" y="607"/>
                  </a:cubicBezTo>
                  <a:cubicBezTo>
                    <a:pt x="578" y="421"/>
                    <a:pt x="752" y="235"/>
                    <a:pt x="926" y="50"/>
                  </a:cubicBezTo>
                  <a:cubicBezTo>
                    <a:pt x="925" y="49"/>
                    <a:pt x="925" y="49"/>
                    <a:pt x="924" y="48"/>
                  </a:cubicBezTo>
                  <a:cubicBezTo>
                    <a:pt x="921" y="51"/>
                    <a:pt x="917" y="54"/>
                    <a:pt x="913" y="58"/>
                  </a:cubicBezTo>
                  <a:cubicBezTo>
                    <a:pt x="730" y="233"/>
                    <a:pt x="547" y="408"/>
                    <a:pt x="365" y="584"/>
                  </a:cubicBezTo>
                  <a:cubicBezTo>
                    <a:pt x="357" y="591"/>
                    <a:pt x="352" y="602"/>
                    <a:pt x="349" y="613"/>
                  </a:cubicBezTo>
                  <a:cubicBezTo>
                    <a:pt x="335" y="668"/>
                    <a:pt x="322" y="724"/>
                    <a:pt x="309" y="779"/>
                  </a:cubicBezTo>
                  <a:cubicBezTo>
                    <a:pt x="308" y="784"/>
                    <a:pt x="306" y="789"/>
                    <a:pt x="303" y="800"/>
                  </a:cubicBezTo>
                  <a:cubicBezTo>
                    <a:pt x="286" y="724"/>
                    <a:pt x="273" y="653"/>
                    <a:pt x="252" y="585"/>
                  </a:cubicBezTo>
                  <a:cubicBezTo>
                    <a:pt x="238" y="541"/>
                    <a:pt x="250" y="519"/>
                    <a:pt x="286" y="494"/>
                  </a:cubicBezTo>
                  <a:cubicBezTo>
                    <a:pt x="480" y="357"/>
                    <a:pt x="672" y="217"/>
                    <a:pt x="865" y="78"/>
                  </a:cubicBezTo>
                  <a:cubicBezTo>
                    <a:pt x="871" y="74"/>
                    <a:pt x="876" y="70"/>
                    <a:pt x="879" y="63"/>
                  </a:cubicBezTo>
                  <a:cubicBezTo>
                    <a:pt x="874" y="66"/>
                    <a:pt x="868" y="68"/>
                    <a:pt x="863" y="72"/>
                  </a:cubicBezTo>
                  <a:cubicBezTo>
                    <a:pt x="651" y="209"/>
                    <a:pt x="438" y="347"/>
                    <a:pt x="226" y="485"/>
                  </a:cubicBezTo>
                  <a:cubicBezTo>
                    <a:pt x="213" y="494"/>
                    <a:pt x="203" y="493"/>
                    <a:pt x="189" y="485"/>
                  </a:cubicBezTo>
                  <a:cubicBezTo>
                    <a:pt x="128" y="449"/>
                    <a:pt x="65" y="414"/>
                    <a:pt x="0" y="376"/>
                  </a:cubicBezTo>
                  <a:cubicBezTo>
                    <a:pt x="325" y="251"/>
                    <a:pt x="647" y="126"/>
                    <a:pt x="97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6897511" y="4291369"/>
              <a:ext cx="667988" cy="666408"/>
            </a:xfrm>
            <a:custGeom>
              <a:avLst/>
              <a:gdLst>
                <a:gd name="T0" fmla="*/ 202 w 202"/>
                <a:gd name="T1" fmla="*/ 20 h 201"/>
                <a:gd name="T2" fmla="*/ 188 w 202"/>
                <a:gd name="T3" fmla="*/ 42 h 201"/>
                <a:gd name="T4" fmla="*/ 49 w 202"/>
                <a:gd name="T5" fmla="*/ 185 h 201"/>
                <a:gd name="T6" fmla="*/ 14 w 202"/>
                <a:gd name="T7" fmla="*/ 189 h 201"/>
                <a:gd name="T8" fmla="*/ 17 w 202"/>
                <a:gd name="T9" fmla="*/ 153 h 201"/>
                <a:gd name="T10" fmla="*/ 158 w 202"/>
                <a:gd name="T11" fmla="*/ 9 h 201"/>
                <a:gd name="T12" fmla="*/ 186 w 202"/>
                <a:gd name="T13" fmla="*/ 1 h 201"/>
                <a:gd name="T14" fmla="*/ 202 w 202"/>
                <a:gd name="T15" fmla="*/ 2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01">
                  <a:moveTo>
                    <a:pt x="202" y="20"/>
                  </a:moveTo>
                  <a:cubicBezTo>
                    <a:pt x="196" y="29"/>
                    <a:pt x="193" y="36"/>
                    <a:pt x="188" y="42"/>
                  </a:cubicBezTo>
                  <a:cubicBezTo>
                    <a:pt x="142" y="89"/>
                    <a:pt x="95" y="137"/>
                    <a:pt x="49" y="185"/>
                  </a:cubicBezTo>
                  <a:cubicBezTo>
                    <a:pt x="38" y="195"/>
                    <a:pt x="26" y="201"/>
                    <a:pt x="14" y="189"/>
                  </a:cubicBezTo>
                  <a:cubicBezTo>
                    <a:pt x="0" y="177"/>
                    <a:pt x="5" y="164"/>
                    <a:pt x="17" y="153"/>
                  </a:cubicBezTo>
                  <a:cubicBezTo>
                    <a:pt x="64" y="105"/>
                    <a:pt x="110" y="56"/>
                    <a:pt x="158" y="9"/>
                  </a:cubicBezTo>
                  <a:cubicBezTo>
                    <a:pt x="164" y="3"/>
                    <a:pt x="177" y="0"/>
                    <a:pt x="186" y="1"/>
                  </a:cubicBezTo>
                  <a:cubicBezTo>
                    <a:pt x="191" y="2"/>
                    <a:pt x="196" y="13"/>
                    <a:pt x="20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7025424" y="4665631"/>
              <a:ext cx="652196" cy="674304"/>
            </a:xfrm>
            <a:custGeom>
              <a:avLst/>
              <a:gdLst>
                <a:gd name="T0" fmla="*/ 167 w 197"/>
                <a:gd name="T1" fmla="*/ 0 h 203"/>
                <a:gd name="T2" fmla="*/ 190 w 197"/>
                <a:gd name="T3" fmla="*/ 31 h 203"/>
                <a:gd name="T4" fmla="*/ 181 w 197"/>
                <a:gd name="T5" fmla="*/ 44 h 203"/>
                <a:gd name="T6" fmla="*/ 41 w 197"/>
                <a:gd name="T7" fmla="*/ 186 h 203"/>
                <a:gd name="T8" fmla="*/ 1 w 197"/>
                <a:gd name="T9" fmla="*/ 180 h 203"/>
                <a:gd name="T10" fmla="*/ 8 w 197"/>
                <a:gd name="T11" fmla="*/ 157 h 203"/>
                <a:gd name="T12" fmla="*/ 153 w 197"/>
                <a:gd name="T13" fmla="*/ 8 h 203"/>
                <a:gd name="T14" fmla="*/ 167 w 197"/>
                <a:gd name="T1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7" h="203">
                  <a:moveTo>
                    <a:pt x="167" y="0"/>
                  </a:moveTo>
                  <a:cubicBezTo>
                    <a:pt x="187" y="0"/>
                    <a:pt x="197" y="16"/>
                    <a:pt x="190" y="31"/>
                  </a:cubicBezTo>
                  <a:cubicBezTo>
                    <a:pt x="188" y="36"/>
                    <a:pt x="184" y="40"/>
                    <a:pt x="181" y="44"/>
                  </a:cubicBezTo>
                  <a:cubicBezTo>
                    <a:pt x="134" y="91"/>
                    <a:pt x="88" y="139"/>
                    <a:pt x="41" y="186"/>
                  </a:cubicBezTo>
                  <a:cubicBezTo>
                    <a:pt x="25" y="203"/>
                    <a:pt x="5" y="199"/>
                    <a:pt x="1" y="180"/>
                  </a:cubicBezTo>
                  <a:cubicBezTo>
                    <a:pt x="0" y="173"/>
                    <a:pt x="3" y="162"/>
                    <a:pt x="8" y="157"/>
                  </a:cubicBezTo>
                  <a:cubicBezTo>
                    <a:pt x="56" y="107"/>
                    <a:pt x="105" y="58"/>
                    <a:pt x="153" y="8"/>
                  </a:cubicBezTo>
                  <a:cubicBezTo>
                    <a:pt x="158" y="4"/>
                    <a:pt x="164" y="2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  <p:cNvSpPr/>
            <p:nvPr/>
          </p:nvSpPr>
          <p:spPr bwMode="auto">
            <a:xfrm>
              <a:off x="8233486" y="4371906"/>
              <a:ext cx="367946" cy="543233"/>
            </a:xfrm>
            <a:custGeom>
              <a:avLst/>
              <a:gdLst>
                <a:gd name="T0" fmla="*/ 111 w 111"/>
                <a:gd name="T1" fmla="*/ 42 h 164"/>
                <a:gd name="T2" fmla="*/ 5 w 111"/>
                <a:gd name="T3" fmla="*/ 164 h 164"/>
                <a:gd name="T4" fmla="*/ 0 w 111"/>
                <a:gd name="T5" fmla="*/ 162 h 164"/>
                <a:gd name="T6" fmla="*/ 37 w 111"/>
                <a:gd name="T7" fmla="*/ 0 h 164"/>
                <a:gd name="T8" fmla="*/ 111 w 111"/>
                <a:gd name="T9" fmla="*/ 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64">
                  <a:moveTo>
                    <a:pt x="111" y="42"/>
                  </a:moveTo>
                  <a:cubicBezTo>
                    <a:pt x="75" y="84"/>
                    <a:pt x="40" y="124"/>
                    <a:pt x="5" y="164"/>
                  </a:cubicBezTo>
                  <a:cubicBezTo>
                    <a:pt x="3" y="163"/>
                    <a:pt x="2" y="163"/>
                    <a:pt x="0" y="162"/>
                  </a:cubicBezTo>
                  <a:cubicBezTo>
                    <a:pt x="12" y="109"/>
                    <a:pt x="24" y="56"/>
                    <a:pt x="37" y="0"/>
                  </a:cubicBezTo>
                  <a:cubicBezTo>
                    <a:pt x="63" y="15"/>
                    <a:pt x="86" y="28"/>
                    <a:pt x="11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667988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0"/>
            <a:ext cx="7213601" cy="6858000"/>
          </a:xfrm>
        </p:spPr>
      </p:pic>
      <p:sp>
        <p:nvSpPr>
          <p:cNvPr id="27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5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00" b="73200" l="17188" r="73438">
                        <a14:foregroundMark x1="35156" y1="38400" x2="35156" y2="38400"/>
                        <a14:foregroundMark x1="38086" y1="40400" x2="38086" y2="40400"/>
                        <a14:foregroundMark x1="43359" y1="41400" x2="43359" y2="41400"/>
                        <a14:foregroundMark x1="46680" y1="40600" x2="46680" y2="40600"/>
                        <a14:foregroundMark x1="54199" y1="46200" x2="54199" y2="46200"/>
                        <a14:foregroundMark x1="62012" y1="45800" x2="62012" y2="45800"/>
                        <a14:foregroundMark x1="54688" y1="59000" x2="54688" y2="59000"/>
                        <a14:foregroundMark x1="67188" y1="40200" x2="67188" y2="40200"/>
                        <a14:foregroundMark x1="65039" y1="47400" x2="65039" y2="47400"/>
                        <a14:foregroundMark x1="70020" y1="47600" x2="70020" y2="47600"/>
                        <a14:foregroundMark x1="35254" y1="63800" x2="35254" y2="63800"/>
                        <a14:foregroundMark x1="36621" y1="66000" x2="36621" y2="66000"/>
                        <a14:foregroundMark x1="38770" y1="66600" x2="38770" y2="66600"/>
                        <a14:foregroundMark x1="39844" y1="66000" x2="39844" y2="66000"/>
                        <a14:foregroundMark x1="40918" y1="65600" x2="40918" y2="65600"/>
                        <a14:foregroundMark x1="41699" y1="66000" x2="41699" y2="66000"/>
                        <a14:foregroundMark x1="43359" y1="67000" x2="43359" y2="67000"/>
                        <a14:foregroundMark x1="46289" y1="66800" x2="46289" y2="66800"/>
                        <a14:foregroundMark x1="47363" y1="66200" x2="47363" y2="66200"/>
                        <a14:foregroundMark x1="49414" y1="66600" x2="49414" y2="66600"/>
                        <a14:foregroundMark x1="50391" y1="66000" x2="50391" y2="66000"/>
                        <a14:foregroundMark x1="51758" y1="66000" x2="51758" y2="66000"/>
                        <a14:foregroundMark x1="53320" y1="66400" x2="53320" y2="66400"/>
                        <a14:foregroundMark x1="53516" y1="63800" x2="53516" y2="63800"/>
                        <a14:foregroundMark x1="54395" y1="65000" x2="54395" y2="65000"/>
                        <a14:foregroundMark x1="55371" y1="66200" x2="55371" y2="66200"/>
                        <a14:foregroundMark x1="56348" y1="68000" x2="56348" y2="68000"/>
                        <a14:foregroundMark x1="56641" y1="66000" x2="56641" y2="66000"/>
                        <a14:foregroundMark x1="58789" y1="64400" x2="58789" y2="64400"/>
                        <a14:foregroundMark x1="60352" y1="64600" x2="60352" y2="64600"/>
                        <a14:foregroundMark x1="58105" y1="68000" x2="58105" y2="68000"/>
                        <a14:foregroundMark x1="59277" y1="67400" x2="59277" y2="67400"/>
                        <a14:foregroundMark x1="62305" y1="67800" x2="62305" y2="67800"/>
                        <a14:foregroundMark x1="61133" y1="67600" x2="61133" y2="67600"/>
                        <a14:foregroundMark x1="62598" y1="65600" x2="62598" y2="65600"/>
                        <a14:foregroundMark x1="64648" y1="65400" x2="64648" y2="65400"/>
                        <a14:foregroundMark x1="66504" y1="66400" x2="66504" y2="66400"/>
                        <a14:foregroundMark x1="67578" y1="65000" x2="67578" y2="65000"/>
                        <a14:foregroundMark x1="67188" y1="67800" x2="67188" y2="67800"/>
                        <a14:foregroundMark x1="68164" y1="65400" x2="68164" y2="65400"/>
                        <a14:foregroundMark x1="68652" y1="66600" x2="68652" y2="66600"/>
                        <a14:foregroundMark x1="69629" y1="65000" x2="69629" y2="65000"/>
                        <a14:foregroundMark x1="69336" y1="68400" x2="69336" y2="68400"/>
                        <a14:foregroundMark x1="65723" y1="65600" x2="65723" y2="65600"/>
                        <a14:foregroundMark x1="35254" y1="30200" x2="35254" y2="30200"/>
                        <a14:foregroundMark x1="34961" y1="54000" x2="34961" y2="54000"/>
                        <a14:foregroundMark x1="38379" y1="53400" x2="38379" y2="53400"/>
                        <a14:foregroundMark x1="38379" y1="29400" x2="38379" y2="29400"/>
                        <a14:foregroundMark x1="44238" y1="53800" x2="44238" y2="53800"/>
                        <a14:foregroundMark x1="41016" y1="39000" x2="41016" y2="39000"/>
                        <a14:foregroundMark x1="46777" y1="30000" x2="46777" y2="30000"/>
                        <a14:foregroundMark x1="47168" y1="53200" x2="47168" y2="53200"/>
                        <a14:foregroundMark x1="51367" y1="39400" x2="51367" y2="39400"/>
                        <a14:foregroundMark x1="51074" y1="54000" x2="51074" y2="54000"/>
                        <a14:foregroundMark x1="54688" y1="39200" x2="54688" y2="39200"/>
                        <a14:foregroundMark x1="59082" y1="39000" x2="59082" y2="39000"/>
                        <a14:foregroundMark x1="58203" y1="54200" x2="58203" y2="54200"/>
                        <a14:foregroundMark x1="54688" y1="52600" x2="54688" y2="52600"/>
                        <a14:foregroundMark x1="64844" y1="53600" x2="64844" y2="53600"/>
                        <a14:foregroundMark x1="69922" y1="53600" x2="69922" y2="53600"/>
                        <a14:foregroundMark x1="38184" y1="65000" x2="38184" y2="65000"/>
                        <a14:foregroundMark x1="45605" y1="65000" x2="45605" y2="65000"/>
                        <a14:foregroundMark x1="48926" y1="65200" x2="48926" y2="65200"/>
                        <a14:foregroundMark x1="56836" y1="39200" x2="56836" y2="39200"/>
                        <a14:backgroundMark x1="44043" y1="66800" x2="44043" y2="66800"/>
                        <a14:backgroundMark x1="45703" y1="67600" x2="45703" y2="67600"/>
                        <a14:backgroundMark x1="48926" y1="67400" x2="48926" y2="67400"/>
                        <a14:backgroundMark x1="63867" y1="67000" x2="63867" y2="67000"/>
                        <a14:backgroundMark x1="65918" y1="67600" x2="65918" y2="67600"/>
                        <a14:backgroundMark x1="66016" y1="66000" x2="66016" y2="66000"/>
                        <a14:backgroundMark x1="38184" y1="67600" x2="38184" y2="67600"/>
                        <a14:backgroundMark x1="38379" y1="65800" x2="38379" y2="6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32" y="5836510"/>
            <a:ext cx="2272750" cy="11097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67" y="6192272"/>
            <a:ext cx="1212714" cy="398219"/>
          </a:xfrm>
          <a:prstGeom prst="rect">
            <a:avLst/>
          </a:prstGeom>
        </p:spPr>
      </p:pic>
      <p:sp>
        <p:nvSpPr>
          <p:cNvPr id="7" name="タイトル 1"/>
          <p:cNvSpPr txBox="1">
            <a:spLocks/>
          </p:cNvSpPr>
          <p:nvPr/>
        </p:nvSpPr>
        <p:spPr bwMode="auto">
          <a:xfrm>
            <a:off x="1295400" y="-110067"/>
            <a:ext cx="4578300" cy="506157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Bebas Neue Bold" panose="020B0606020202050201" pitchFamily="34" charset="0"/>
                <a:ea typeface="A-OTF Gothic BBB Pro Medium" panose="020B0400000000000000" pitchFamily="34" charset="-128"/>
                <a:cs typeface="A-OTF Gothic BBB Pro Medium" panose="020B0400000000000000" pitchFamily="34" charset="-128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7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HAL-HAL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spc="75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 PERLU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7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DIPERHATIKAN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4000" b="1" spc="75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75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SAAT PENGISIAN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000" b="1" spc="75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e-FILING LHKPN</a:t>
            </a:r>
            <a:endParaRPr kumimoji="0" lang="en-US" sz="2800" b="1" i="0" u="none" strike="noStrike" kern="1200" cap="none" spc="75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0397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Oval 67">
            <a:extLst>
              <a:ext uri="{FF2B5EF4-FFF2-40B4-BE49-F238E27FC236}">
                <a16:creationId xmlns:a16="http://schemas.microsoft.com/office/drawing/2014/main" xmlns="" id="{FF3AFDEF-F51B-4892-97F7-1C3AE092BFDE}"/>
              </a:ext>
            </a:extLst>
          </p:cNvPr>
          <p:cNvSpPr/>
          <p:nvPr/>
        </p:nvSpPr>
        <p:spPr>
          <a:xfrm rot="11551832">
            <a:off x="643822" y="364448"/>
            <a:ext cx="9516458" cy="653626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FF3AFDEF-F51B-4892-97F7-1C3AE092BFDE}"/>
              </a:ext>
            </a:extLst>
          </p:cNvPr>
          <p:cNvSpPr/>
          <p:nvPr/>
        </p:nvSpPr>
        <p:spPr>
          <a:xfrm rot="19505983">
            <a:off x="2326323" y="398014"/>
            <a:ext cx="6844439" cy="6536267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5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46" name="Google Shape;553;p37"/>
          <p:cNvGrpSpPr/>
          <p:nvPr/>
        </p:nvGrpSpPr>
        <p:grpSpPr>
          <a:xfrm>
            <a:off x="7871151" y="2374707"/>
            <a:ext cx="1017721" cy="958731"/>
            <a:chOff x="2497450" y="1040455"/>
            <a:chExt cx="2025467" cy="1908066"/>
          </a:xfrm>
        </p:grpSpPr>
        <p:sp>
          <p:nvSpPr>
            <p:cNvPr id="47" name="Google Shape;554;p37"/>
            <p:cNvSpPr/>
            <p:nvPr/>
          </p:nvSpPr>
          <p:spPr>
            <a:xfrm>
              <a:off x="2497450" y="1040455"/>
              <a:ext cx="1776900" cy="1776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8" name="Google Shape;555;p37"/>
            <p:cNvSpPr/>
            <p:nvPr/>
          </p:nvSpPr>
          <p:spPr>
            <a:xfrm>
              <a:off x="2517643" y="1113699"/>
              <a:ext cx="2005275" cy="1834822"/>
            </a:xfrm>
            <a:custGeom>
              <a:avLst/>
              <a:gdLst/>
              <a:ahLst/>
              <a:cxnLst/>
              <a:rect l="l" t="t" r="r" b="b"/>
              <a:pathLst>
                <a:path w="45340" h="41486" extrusionOk="0">
                  <a:moveTo>
                    <a:pt x="25002" y="972"/>
                  </a:moveTo>
                  <a:cubicBezTo>
                    <a:pt x="25110" y="972"/>
                    <a:pt x="25217" y="973"/>
                    <a:pt x="25325" y="975"/>
                  </a:cubicBezTo>
                  <a:cubicBezTo>
                    <a:pt x="29290" y="1035"/>
                    <a:pt x="33040" y="2523"/>
                    <a:pt x="35993" y="5190"/>
                  </a:cubicBezTo>
                  <a:cubicBezTo>
                    <a:pt x="39041" y="7964"/>
                    <a:pt x="41101" y="11679"/>
                    <a:pt x="42470" y="15524"/>
                  </a:cubicBezTo>
                  <a:cubicBezTo>
                    <a:pt x="42851" y="16560"/>
                    <a:pt x="43184" y="17632"/>
                    <a:pt x="43458" y="18715"/>
                  </a:cubicBezTo>
                  <a:cubicBezTo>
                    <a:pt x="44470" y="22668"/>
                    <a:pt x="44375" y="26859"/>
                    <a:pt x="42327" y="30479"/>
                  </a:cubicBezTo>
                  <a:cubicBezTo>
                    <a:pt x="40422" y="33872"/>
                    <a:pt x="37195" y="36265"/>
                    <a:pt x="33695" y="37860"/>
                  </a:cubicBezTo>
                  <a:cubicBezTo>
                    <a:pt x="29924" y="39567"/>
                    <a:pt x="25551" y="40585"/>
                    <a:pt x="21226" y="40585"/>
                  </a:cubicBezTo>
                  <a:cubicBezTo>
                    <a:pt x="17044" y="40585"/>
                    <a:pt x="12907" y="39633"/>
                    <a:pt x="9406" y="37432"/>
                  </a:cubicBezTo>
                  <a:cubicBezTo>
                    <a:pt x="5953" y="35253"/>
                    <a:pt x="3489" y="31907"/>
                    <a:pt x="2286" y="28026"/>
                  </a:cubicBezTo>
                  <a:cubicBezTo>
                    <a:pt x="941" y="23692"/>
                    <a:pt x="1215" y="19156"/>
                    <a:pt x="3120" y="15024"/>
                  </a:cubicBezTo>
                  <a:cubicBezTo>
                    <a:pt x="6897" y="6871"/>
                    <a:pt x="15975" y="972"/>
                    <a:pt x="25002" y="972"/>
                  </a:cubicBezTo>
                  <a:close/>
                  <a:moveTo>
                    <a:pt x="24816" y="1"/>
                  </a:moveTo>
                  <a:cubicBezTo>
                    <a:pt x="16523" y="1"/>
                    <a:pt x="8182" y="5045"/>
                    <a:pt x="3786" y="11857"/>
                  </a:cubicBezTo>
                  <a:cubicBezTo>
                    <a:pt x="1286" y="15715"/>
                    <a:pt x="0" y="20346"/>
                    <a:pt x="631" y="24930"/>
                  </a:cubicBezTo>
                  <a:cubicBezTo>
                    <a:pt x="1227" y="29252"/>
                    <a:pt x="3155" y="33396"/>
                    <a:pt x="6430" y="36336"/>
                  </a:cubicBezTo>
                  <a:cubicBezTo>
                    <a:pt x="10472" y="39997"/>
                    <a:pt x="15780" y="41486"/>
                    <a:pt x="21145" y="41486"/>
                  </a:cubicBezTo>
                  <a:cubicBezTo>
                    <a:pt x="24629" y="41486"/>
                    <a:pt x="28136" y="40858"/>
                    <a:pt x="31338" y="39789"/>
                  </a:cubicBezTo>
                  <a:cubicBezTo>
                    <a:pt x="35255" y="38480"/>
                    <a:pt x="39077" y="36360"/>
                    <a:pt x="41696" y="33086"/>
                  </a:cubicBezTo>
                  <a:cubicBezTo>
                    <a:pt x="44232" y="29895"/>
                    <a:pt x="45339" y="25907"/>
                    <a:pt x="44970" y="21858"/>
                  </a:cubicBezTo>
                  <a:cubicBezTo>
                    <a:pt x="44868" y="20768"/>
                    <a:pt x="44668" y="19689"/>
                    <a:pt x="44392" y="18620"/>
                  </a:cubicBezTo>
                  <a:lnTo>
                    <a:pt x="44392" y="18620"/>
                  </a:lnTo>
                  <a:cubicBezTo>
                    <a:pt x="44394" y="18572"/>
                    <a:pt x="44389" y="18520"/>
                    <a:pt x="44375" y="18465"/>
                  </a:cubicBezTo>
                  <a:cubicBezTo>
                    <a:pt x="42232" y="10369"/>
                    <a:pt x="37243" y="1963"/>
                    <a:pt x="28361" y="320"/>
                  </a:cubicBezTo>
                  <a:cubicBezTo>
                    <a:pt x="27188" y="104"/>
                    <a:pt x="26003" y="1"/>
                    <a:pt x="2481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49" name="Google Shape;557;p37"/>
          <p:cNvSpPr txBox="1">
            <a:spLocks/>
          </p:cNvSpPr>
          <p:nvPr/>
        </p:nvSpPr>
        <p:spPr bwMode="auto">
          <a:xfrm>
            <a:off x="6443185" y="3480784"/>
            <a:ext cx="3739517" cy="99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600"/>
              </a:spcAft>
              <a:buClrTx/>
              <a:buFont typeface="Arial" panose="020B0604020202020204" pitchFamily="34" charset="0"/>
              <a:buNone/>
            </a:pPr>
            <a:r>
              <a:rPr lang="en-AU" sz="3200" dirty="0" err="1" smtClean="0">
                <a:solidFill>
                  <a:schemeClr val="bg1"/>
                </a:solidFill>
              </a:rPr>
              <a:t>Gunakan</a:t>
            </a:r>
            <a:r>
              <a:rPr lang="en-AU" sz="3200" dirty="0" smtClean="0">
                <a:solidFill>
                  <a:schemeClr val="bg1"/>
                </a:solidFill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</a:rPr>
              <a:t>Nomor</a:t>
            </a:r>
            <a:r>
              <a:rPr lang="en-AU" sz="3200" dirty="0" smtClean="0">
                <a:solidFill>
                  <a:schemeClr val="bg1"/>
                </a:solidFill>
              </a:rPr>
              <a:t> HP &amp; </a:t>
            </a:r>
            <a:r>
              <a:rPr lang="en-AU" sz="3200" dirty="0" err="1" smtClean="0">
                <a:solidFill>
                  <a:schemeClr val="bg1"/>
                </a:solidFill>
              </a:rPr>
              <a:t>eMail</a:t>
            </a:r>
            <a:r>
              <a:rPr lang="en-AU" sz="3200" dirty="0" smtClean="0">
                <a:solidFill>
                  <a:schemeClr val="bg1"/>
                </a:solidFill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</a:rPr>
              <a:t>Pribadi</a:t>
            </a:r>
            <a:endParaRPr lang="en-AU" sz="3200" dirty="0">
              <a:solidFill>
                <a:schemeClr val="bg1"/>
              </a:solidFill>
            </a:endParaRPr>
          </a:p>
        </p:txBody>
      </p:sp>
      <p:grpSp>
        <p:nvGrpSpPr>
          <p:cNvPr id="54" name="Google Shape;558;p37"/>
          <p:cNvGrpSpPr/>
          <p:nvPr/>
        </p:nvGrpSpPr>
        <p:grpSpPr>
          <a:xfrm rot="1316494">
            <a:off x="5229086" y="2498717"/>
            <a:ext cx="613089" cy="1117703"/>
            <a:chOff x="4316450" y="2775575"/>
            <a:chExt cx="377475" cy="688200"/>
          </a:xfrm>
        </p:grpSpPr>
        <p:sp>
          <p:nvSpPr>
            <p:cNvPr id="55" name="Google Shape;559;p37"/>
            <p:cNvSpPr/>
            <p:nvPr/>
          </p:nvSpPr>
          <p:spPr>
            <a:xfrm>
              <a:off x="4316450" y="2775575"/>
              <a:ext cx="377475" cy="688200"/>
            </a:xfrm>
            <a:custGeom>
              <a:avLst/>
              <a:gdLst/>
              <a:ahLst/>
              <a:cxnLst/>
              <a:rect l="l" t="t" r="r" b="b"/>
              <a:pathLst>
                <a:path w="15099" h="27528" fill="none" extrusionOk="0">
                  <a:moveTo>
                    <a:pt x="15098" y="26118"/>
                  </a:moveTo>
                  <a:cubicBezTo>
                    <a:pt x="15064" y="21903"/>
                    <a:pt x="14995" y="17687"/>
                    <a:pt x="14892" y="13460"/>
                  </a:cubicBezTo>
                  <a:cubicBezTo>
                    <a:pt x="14812" y="9852"/>
                    <a:pt x="14938" y="6129"/>
                    <a:pt x="14572" y="2520"/>
                  </a:cubicBezTo>
                  <a:cubicBezTo>
                    <a:pt x="14640" y="2223"/>
                    <a:pt x="14652" y="1913"/>
                    <a:pt x="14606" y="1593"/>
                  </a:cubicBezTo>
                  <a:cubicBezTo>
                    <a:pt x="14617" y="1581"/>
                    <a:pt x="14617" y="1570"/>
                    <a:pt x="14617" y="1535"/>
                  </a:cubicBezTo>
                  <a:cubicBezTo>
                    <a:pt x="14698" y="481"/>
                    <a:pt x="13747" y="287"/>
                    <a:pt x="12876" y="207"/>
                  </a:cubicBezTo>
                  <a:cubicBezTo>
                    <a:pt x="10723" y="0"/>
                    <a:pt x="8523" y="46"/>
                    <a:pt x="6370" y="92"/>
                  </a:cubicBezTo>
                  <a:cubicBezTo>
                    <a:pt x="5327" y="115"/>
                    <a:pt x="4296" y="138"/>
                    <a:pt x="3254" y="172"/>
                  </a:cubicBezTo>
                  <a:cubicBezTo>
                    <a:pt x="2647" y="207"/>
                    <a:pt x="1810" y="92"/>
                    <a:pt x="1238" y="378"/>
                  </a:cubicBezTo>
                  <a:cubicBezTo>
                    <a:pt x="814" y="573"/>
                    <a:pt x="631" y="951"/>
                    <a:pt x="562" y="1363"/>
                  </a:cubicBezTo>
                  <a:cubicBezTo>
                    <a:pt x="516" y="1375"/>
                    <a:pt x="493" y="1409"/>
                    <a:pt x="493" y="1467"/>
                  </a:cubicBezTo>
                  <a:cubicBezTo>
                    <a:pt x="184" y="5442"/>
                    <a:pt x="436" y="9531"/>
                    <a:pt x="379" y="13517"/>
                  </a:cubicBezTo>
                  <a:cubicBezTo>
                    <a:pt x="367" y="15442"/>
                    <a:pt x="321" y="17366"/>
                    <a:pt x="275" y="19291"/>
                  </a:cubicBezTo>
                  <a:cubicBezTo>
                    <a:pt x="230" y="21364"/>
                    <a:pt x="1" y="23506"/>
                    <a:pt x="161" y="25568"/>
                  </a:cubicBezTo>
                  <a:cubicBezTo>
                    <a:pt x="35" y="26084"/>
                    <a:pt x="275" y="26611"/>
                    <a:pt x="779" y="26954"/>
                  </a:cubicBezTo>
                  <a:cubicBezTo>
                    <a:pt x="1318" y="27344"/>
                    <a:pt x="2040" y="27309"/>
                    <a:pt x="2670" y="27321"/>
                  </a:cubicBezTo>
                  <a:cubicBezTo>
                    <a:pt x="3781" y="27355"/>
                    <a:pt x="4903" y="27367"/>
                    <a:pt x="6003" y="27378"/>
                  </a:cubicBezTo>
                  <a:cubicBezTo>
                    <a:pt x="8237" y="27424"/>
                    <a:pt x="10459" y="27481"/>
                    <a:pt x="12693" y="27516"/>
                  </a:cubicBezTo>
                  <a:cubicBezTo>
                    <a:pt x="13667" y="27527"/>
                    <a:pt x="14938" y="27413"/>
                    <a:pt x="15018" y="26278"/>
                  </a:cubicBezTo>
                  <a:cubicBezTo>
                    <a:pt x="15064" y="26244"/>
                    <a:pt x="15098" y="26198"/>
                    <a:pt x="15098" y="26118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6" name="Google Shape;560;p37"/>
            <p:cNvSpPr/>
            <p:nvPr/>
          </p:nvSpPr>
          <p:spPr>
            <a:xfrm>
              <a:off x="4347100" y="2888700"/>
              <a:ext cx="323625" cy="468825"/>
            </a:xfrm>
            <a:custGeom>
              <a:avLst/>
              <a:gdLst/>
              <a:ahLst/>
              <a:cxnLst/>
              <a:rect l="l" t="t" r="r" b="b"/>
              <a:pathLst>
                <a:path w="12945" h="18753" fill="none" extrusionOk="0">
                  <a:moveTo>
                    <a:pt x="12108" y="779"/>
                  </a:moveTo>
                  <a:cubicBezTo>
                    <a:pt x="12200" y="722"/>
                    <a:pt x="12234" y="596"/>
                    <a:pt x="12120" y="539"/>
                  </a:cubicBezTo>
                  <a:cubicBezTo>
                    <a:pt x="11513" y="229"/>
                    <a:pt x="10917" y="275"/>
                    <a:pt x="10230" y="264"/>
                  </a:cubicBezTo>
                  <a:cubicBezTo>
                    <a:pt x="9141" y="229"/>
                    <a:pt x="8042" y="229"/>
                    <a:pt x="6954" y="206"/>
                  </a:cubicBezTo>
                  <a:cubicBezTo>
                    <a:pt x="4880" y="160"/>
                    <a:pt x="2772" y="23"/>
                    <a:pt x="699" y="149"/>
                  </a:cubicBezTo>
                  <a:cubicBezTo>
                    <a:pt x="699" y="138"/>
                    <a:pt x="699" y="103"/>
                    <a:pt x="676" y="92"/>
                  </a:cubicBezTo>
                  <a:cubicBezTo>
                    <a:pt x="665" y="0"/>
                    <a:pt x="527" y="0"/>
                    <a:pt x="493" y="92"/>
                  </a:cubicBezTo>
                  <a:cubicBezTo>
                    <a:pt x="0" y="2967"/>
                    <a:pt x="321" y="6117"/>
                    <a:pt x="344" y="9038"/>
                  </a:cubicBezTo>
                  <a:cubicBezTo>
                    <a:pt x="344" y="10115"/>
                    <a:pt x="355" y="11203"/>
                    <a:pt x="367" y="12280"/>
                  </a:cubicBezTo>
                  <a:lnTo>
                    <a:pt x="206" y="12280"/>
                  </a:lnTo>
                  <a:cubicBezTo>
                    <a:pt x="172" y="12280"/>
                    <a:pt x="172" y="12349"/>
                    <a:pt x="206" y="12349"/>
                  </a:cubicBezTo>
                  <a:cubicBezTo>
                    <a:pt x="264" y="12349"/>
                    <a:pt x="321" y="12349"/>
                    <a:pt x="367" y="12360"/>
                  </a:cubicBezTo>
                  <a:cubicBezTo>
                    <a:pt x="367" y="12750"/>
                    <a:pt x="378" y="13116"/>
                    <a:pt x="378" y="13506"/>
                  </a:cubicBezTo>
                  <a:cubicBezTo>
                    <a:pt x="413" y="14983"/>
                    <a:pt x="298" y="16541"/>
                    <a:pt x="527" y="18008"/>
                  </a:cubicBezTo>
                  <a:cubicBezTo>
                    <a:pt x="527" y="18042"/>
                    <a:pt x="550" y="18076"/>
                    <a:pt x="584" y="18088"/>
                  </a:cubicBezTo>
                  <a:cubicBezTo>
                    <a:pt x="550" y="18157"/>
                    <a:pt x="596" y="18260"/>
                    <a:pt x="699" y="18271"/>
                  </a:cubicBezTo>
                  <a:cubicBezTo>
                    <a:pt x="4433" y="18752"/>
                    <a:pt x="8374" y="18580"/>
                    <a:pt x="12120" y="18535"/>
                  </a:cubicBezTo>
                  <a:cubicBezTo>
                    <a:pt x="12234" y="18535"/>
                    <a:pt x="12292" y="18431"/>
                    <a:pt x="12280" y="18328"/>
                  </a:cubicBezTo>
                  <a:cubicBezTo>
                    <a:pt x="12280" y="18317"/>
                    <a:pt x="12292" y="18305"/>
                    <a:pt x="12292" y="18294"/>
                  </a:cubicBezTo>
                  <a:cubicBezTo>
                    <a:pt x="12945" y="12509"/>
                    <a:pt x="12441" y="6564"/>
                    <a:pt x="12108" y="779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7" name="Google Shape;561;p37"/>
            <p:cNvSpPr/>
            <p:nvPr/>
          </p:nvSpPr>
          <p:spPr>
            <a:xfrm>
              <a:off x="4460775" y="3368100"/>
              <a:ext cx="74775" cy="70175"/>
            </a:xfrm>
            <a:custGeom>
              <a:avLst/>
              <a:gdLst/>
              <a:ahLst/>
              <a:cxnLst/>
              <a:rect l="l" t="t" r="r" b="b"/>
              <a:pathLst>
                <a:path w="2991" h="2807" fill="none" extrusionOk="0">
                  <a:moveTo>
                    <a:pt x="1559" y="183"/>
                  </a:moveTo>
                  <a:cubicBezTo>
                    <a:pt x="1547" y="183"/>
                    <a:pt x="1547" y="206"/>
                    <a:pt x="1536" y="206"/>
                  </a:cubicBezTo>
                  <a:cubicBezTo>
                    <a:pt x="906" y="172"/>
                    <a:pt x="242" y="573"/>
                    <a:pt x="127" y="1237"/>
                  </a:cubicBezTo>
                  <a:cubicBezTo>
                    <a:pt x="1" y="1947"/>
                    <a:pt x="608" y="2669"/>
                    <a:pt x="1307" y="2738"/>
                  </a:cubicBezTo>
                  <a:cubicBezTo>
                    <a:pt x="2063" y="2807"/>
                    <a:pt x="2785" y="2222"/>
                    <a:pt x="2876" y="1478"/>
                  </a:cubicBezTo>
                  <a:cubicBezTo>
                    <a:pt x="2991" y="699"/>
                    <a:pt x="2361" y="0"/>
                    <a:pt x="1559" y="183"/>
                  </a:cubicBezTo>
                  <a:close/>
                  <a:moveTo>
                    <a:pt x="2326" y="1821"/>
                  </a:moveTo>
                  <a:cubicBezTo>
                    <a:pt x="2063" y="2245"/>
                    <a:pt x="1502" y="2520"/>
                    <a:pt x="1032" y="2303"/>
                  </a:cubicBezTo>
                  <a:cubicBezTo>
                    <a:pt x="562" y="2096"/>
                    <a:pt x="299" y="1501"/>
                    <a:pt x="574" y="1031"/>
                  </a:cubicBezTo>
                  <a:cubicBezTo>
                    <a:pt x="757" y="699"/>
                    <a:pt x="1135" y="527"/>
                    <a:pt x="1479" y="401"/>
                  </a:cubicBezTo>
                  <a:cubicBezTo>
                    <a:pt x="1502" y="458"/>
                    <a:pt x="1559" y="504"/>
                    <a:pt x="1628" y="493"/>
                  </a:cubicBezTo>
                  <a:cubicBezTo>
                    <a:pt x="2407" y="332"/>
                    <a:pt x="2636" y="1295"/>
                    <a:pt x="2326" y="182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58" name="Google Shape;562;p37"/>
            <p:cNvSpPr/>
            <p:nvPr/>
          </p:nvSpPr>
          <p:spPr>
            <a:xfrm>
              <a:off x="4446475" y="2816225"/>
              <a:ext cx="113125" cy="38125"/>
            </a:xfrm>
            <a:custGeom>
              <a:avLst/>
              <a:gdLst/>
              <a:ahLst/>
              <a:cxnLst/>
              <a:rect l="l" t="t" r="r" b="b"/>
              <a:pathLst>
                <a:path w="4525" h="1525" fill="none" extrusionOk="0">
                  <a:moveTo>
                    <a:pt x="3987" y="264"/>
                  </a:moveTo>
                  <a:cubicBezTo>
                    <a:pt x="3379" y="242"/>
                    <a:pt x="2784" y="196"/>
                    <a:pt x="2188" y="138"/>
                  </a:cubicBezTo>
                  <a:cubicBezTo>
                    <a:pt x="1764" y="93"/>
                    <a:pt x="1318" y="1"/>
                    <a:pt x="917" y="150"/>
                  </a:cubicBezTo>
                  <a:cubicBezTo>
                    <a:pt x="745" y="81"/>
                    <a:pt x="504" y="150"/>
                    <a:pt x="344" y="253"/>
                  </a:cubicBezTo>
                  <a:cubicBezTo>
                    <a:pt x="172" y="368"/>
                    <a:pt x="12" y="551"/>
                    <a:pt x="12" y="780"/>
                  </a:cubicBezTo>
                  <a:cubicBezTo>
                    <a:pt x="0" y="986"/>
                    <a:pt x="115" y="1204"/>
                    <a:pt x="275" y="1330"/>
                  </a:cubicBezTo>
                  <a:cubicBezTo>
                    <a:pt x="390" y="1398"/>
                    <a:pt x="470" y="1410"/>
                    <a:pt x="573" y="1387"/>
                  </a:cubicBezTo>
                  <a:cubicBezTo>
                    <a:pt x="1638" y="1524"/>
                    <a:pt x="2749" y="1513"/>
                    <a:pt x="3826" y="1490"/>
                  </a:cubicBezTo>
                  <a:cubicBezTo>
                    <a:pt x="3849" y="1490"/>
                    <a:pt x="3884" y="1467"/>
                    <a:pt x="3895" y="1456"/>
                  </a:cubicBezTo>
                  <a:cubicBezTo>
                    <a:pt x="4170" y="1456"/>
                    <a:pt x="4410" y="1318"/>
                    <a:pt x="4468" y="1009"/>
                  </a:cubicBezTo>
                  <a:cubicBezTo>
                    <a:pt x="4525" y="746"/>
                    <a:pt x="4330" y="150"/>
                    <a:pt x="3987" y="264"/>
                  </a:cubicBezTo>
                  <a:close/>
                  <a:moveTo>
                    <a:pt x="3884" y="1227"/>
                  </a:moveTo>
                  <a:cubicBezTo>
                    <a:pt x="3872" y="1215"/>
                    <a:pt x="3838" y="1215"/>
                    <a:pt x="3826" y="1215"/>
                  </a:cubicBezTo>
                  <a:cubicBezTo>
                    <a:pt x="2830" y="1135"/>
                    <a:pt x="1787" y="1101"/>
                    <a:pt x="791" y="1181"/>
                  </a:cubicBezTo>
                  <a:cubicBezTo>
                    <a:pt x="779" y="1169"/>
                    <a:pt x="745" y="1158"/>
                    <a:pt x="710" y="1158"/>
                  </a:cubicBezTo>
                  <a:cubicBezTo>
                    <a:pt x="676" y="1158"/>
                    <a:pt x="561" y="1055"/>
                    <a:pt x="516" y="998"/>
                  </a:cubicBezTo>
                  <a:cubicBezTo>
                    <a:pt x="447" y="929"/>
                    <a:pt x="401" y="837"/>
                    <a:pt x="458" y="723"/>
                  </a:cubicBezTo>
                  <a:cubicBezTo>
                    <a:pt x="539" y="551"/>
                    <a:pt x="733" y="528"/>
                    <a:pt x="882" y="459"/>
                  </a:cubicBezTo>
                  <a:cubicBezTo>
                    <a:pt x="1283" y="631"/>
                    <a:pt x="1741" y="539"/>
                    <a:pt x="2177" y="528"/>
                  </a:cubicBezTo>
                  <a:cubicBezTo>
                    <a:pt x="2761" y="516"/>
                    <a:pt x="3334" y="528"/>
                    <a:pt x="3918" y="551"/>
                  </a:cubicBezTo>
                  <a:cubicBezTo>
                    <a:pt x="3998" y="654"/>
                    <a:pt x="4124" y="746"/>
                    <a:pt x="4090" y="894"/>
                  </a:cubicBezTo>
                  <a:cubicBezTo>
                    <a:pt x="4101" y="1043"/>
                    <a:pt x="3998" y="1158"/>
                    <a:pt x="3884" y="1227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oogle Shape;563;p37"/>
          <p:cNvGrpSpPr/>
          <p:nvPr/>
        </p:nvGrpSpPr>
        <p:grpSpPr>
          <a:xfrm>
            <a:off x="2338679" y="2265756"/>
            <a:ext cx="3607596" cy="2803834"/>
            <a:chOff x="3263725" y="2299325"/>
            <a:chExt cx="1584850" cy="1231750"/>
          </a:xfrm>
        </p:grpSpPr>
        <p:sp>
          <p:nvSpPr>
            <p:cNvPr id="60" name="Google Shape;564;p37"/>
            <p:cNvSpPr/>
            <p:nvPr/>
          </p:nvSpPr>
          <p:spPr>
            <a:xfrm>
              <a:off x="3505425" y="2354600"/>
              <a:ext cx="770100" cy="502325"/>
            </a:xfrm>
            <a:custGeom>
              <a:avLst/>
              <a:gdLst/>
              <a:ahLst/>
              <a:cxnLst/>
              <a:rect l="l" t="t" r="r" b="b"/>
              <a:pathLst>
                <a:path w="30804" h="20093" fill="none" extrusionOk="0">
                  <a:moveTo>
                    <a:pt x="30254" y="6346"/>
                  </a:moveTo>
                  <a:cubicBezTo>
                    <a:pt x="30242" y="5842"/>
                    <a:pt x="30643" y="0"/>
                    <a:pt x="29097" y="1111"/>
                  </a:cubicBezTo>
                  <a:lnTo>
                    <a:pt x="29097" y="1111"/>
                  </a:lnTo>
                  <a:cubicBezTo>
                    <a:pt x="24343" y="722"/>
                    <a:pt x="19543" y="768"/>
                    <a:pt x="14778" y="722"/>
                  </a:cubicBezTo>
                  <a:cubicBezTo>
                    <a:pt x="10047" y="676"/>
                    <a:pt x="5281" y="974"/>
                    <a:pt x="459" y="962"/>
                  </a:cubicBezTo>
                  <a:lnTo>
                    <a:pt x="459" y="962"/>
                  </a:lnTo>
                  <a:cubicBezTo>
                    <a:pt x="252" y="905"/>
                    <a:pt x="0" y="1008"/>
                    <a:pt x="0" y="1283"/>
                  </a:cubicBezTo>
                  <a:cubicBezTo>
                    <a:pt x="218" y="7515"/>
                    <a:pt x="103" y="12601"/>
                    <a:pt x="310" y="18477"/>
                  </a:cubicBezTo>
                  <a:cubicBezTo>
                    <a:pt x="333" y="18718"/>
                    <a:pt x="344" y="18959"/>
                    <a:pt x="367" y="19211"/>
                  </a:cubicBezTo>
                  <a:cubicBezTo>
                    <a:pt x="390" y="19302"/>
                    <a:pt x="424" y="19382"/>
                    <a:pt x="482" y="19440"/>
                  </a:cubicBezTo>
                  <a:lnTo>
                    <a:pt x="470" y="19440"/>
                  </a:lnTo>
                  <a:cubicBezTo>
                    <a:pt x="195" y="19451"/>
                    <a:pt x="184" y="19863"/>
                    <a:pt x="470" y="19863"/>
                  </a:cubicBezTo>
                  <a:cubicBezTo>
                    <a:pt x="5350" y="20093"/>
                    <a:pt x="10322" y="19760"/>
                    <a:pt x="15201" y="19646"/>
                  </a:cubicBezTo>
                  <a:cubicBezTo>
                    <a:pt x="20116" y="19531"/>
                    <a:pt x="25030" y="19463"/>
                    <a:pt x="29944" y="19233"/>
                  </a:cubicBezTo>
                  <a:cubicBezTo>
                    <a:pt x="30162" y="19222"/>
                    <a:pt x="30288" y="19039"/>
                    <a:pt x="30288" y="18867"/>
                  </a:cubicBezTo>
                  <a:cubicBezTo>
                    <a:pt x="30403" y="18844"/>
                    <a:pt x="30517" y="18764"/>
                    <a:pt x="30517" y="18638"/>
                  </a:cubicBezTo>
                  <a:cubicBezTo>
                    <a:pt x="30803" y="14594"/>
                    <a:pt x="30380" y="10402"/>
                    <a:pt x="30254" y="6346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1" name="Google Shape;565;p37"/>
            <p:cNvSpPr/>
            <p:nvPr/>
          </p:nvSpPr>
          <p:spPr>
            <a:xfrm>
              <a:off x="3520325" y="284345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fill="none" extrusionOk="0">
                  <a:moveTo>
                    <a:pt x="0" y="0"/>
                  </a:moveTo>
                  <a:cubicBezTo>
                    <a:pt x="23" y="0"/>
                    <a:pt x="23" y="0"/>
                    <a:pt x="0" y="0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2" name="Google Shape;566;p37"/>
            <p:cNvSpPr/>
            <p:nvPr/>
          </p:nvSpPr>
          <p:spPr>
            <a:xfrm>
              <a:off x="3865400" y="2319375"/>
              <a:ext cx="45850" cy="46400"/>
            </a:xfrm>
            <a:custGeom>
              <a:avLst/>
              <a:gdLst/>
              <a:ahLst/>
              <a:cxnLst/>
              <a:rect l="l" t="t" r="r" b="b"/>
              <a:pathLst>
                <a:path w="1834" h="1856" fill="none" extrusionOk="0">
                  <a:moveTo>
                    <a:pt x="837" y="92"/>
                  </a:moveTo>
                  <a:cubicBezTo>
                    <a:pt x="791" y="115"/>
                    <a:pt x="745" y="138"/>
                    <a:pt x="722" y="172"/>
                  </a:cubicBezTo>
                  <a:cubicBezTo>
                    <a:pt x="436" y="126"/>
                    <a:pt x="150" y="424"/>
                    <a:pt x="92" y="745"/>
                  </a:cubicBezTo>
                  <a:cubicBezTo>
                    <a:pt x="1" y="1214"/>
                    <a:pt x="310" y="1696"/>
                    <a:pt x="791" y="1787"/>
                  </a:cubicBezTo>
                  <a:cubicBezTo>
                    <a:pt x="1249" y="1856"/>
                    <a:pt x="1742" y="1501"/>
                    <a:pt x="1799" y="1031"/>
                  </a:cubicBezTo>
                  <a:cubicBezTo>
                    <a:pt x="1833" y="527"/>
                    <a:pt x="1352" y="0"/>
                    <a:pt x="837" y="92"/>
                  </a:cubicBezTo>
                  <a:close/>
                  <a:moveTo>
                    <a:pt x="883" y="1272"/>
                  </a:moveTo>
                  <a:cubicBezTo>
                    <a:pt x="688" y="1237"/>
                    <a:pt x="573" y="1008"/>
                    <a:pt x="608" y="836"/>
                  </a:cubicBezTo>
                  <a:cubicBezTo>
                    <a:pt x="619" y="756"/>
                    <a:pt x="665" y="688"/>
                    <a:pt x="734" y="630"/>
                  </a:cubicBezTo>
                  <a:cubicBezTo>
                    <a:pt x="780" y="584"/>
                    <a:pt x="837" y="573"/>
                    <a:pt x="883" y="527"/>
                  </a:cubicBezTo>
                  <a:cubicBezTo>
                    <a:pt x="883" y="527"/>
                    <a:pt x="894" y="527"/>
                    <a:pt x="894" y="516"/>
                  </a:cubicBezTo>
                  <a:cubicBezTo>
                    <a:pt x="1123" y="550"/>
                    <a:pt x="1364" y="665"/>
                    <a:pt x="1341" y="951"/>
                  </a:cubicBezTo>
                  <a:cubicBezTo>
                    <a:pt x="1318" y="1169"/>
                    <a:pt x="1066" y="1318"/>
                    <a:pt x="883" y="127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3" name="Google Shape;567;p37"/>
            <p:cNvSpPr/>
            <p:nvPr/>
          </p:nvSpPr>
          <p:spPr>
            <a:xfrm>
              <a:off x="3494250" y="2906150"/>
              <a:ext cx="806475" cy="65325"/>
            </a:xfrm>
            <a:custGeom>
              <a:avLst/>
              <a:gdLst/>
              <a:ahLst/>
              <a:cxnLst/>
              <a:rect l="l" t="t" r="r" b="b"/>
              <a:pathLst>
                <a:path w="32259" h="2613" fill="none" extrusionOk="0">
                  <a:moveTo>
                    <a:pt x="32247" y="1570"/>
                  </a:moveTo>
                  <a:cubicBezTo>
                    <a:pt x="32178" y="1307"/>
                    <a:pt x="31961" y="1112"/>
                    <a:pt x="31823" y="894"/>
                  </a:cubicBezTo>
                  <a:cubicBezTo>
                    <a:pt x="31674" y="665"/>
                    <a:pt x="31548" y="425"/>
                    <a:pt x="31434" y="161"/>
                  </a:cubicBezTo>
                  <a:cubicBezTo>
                    <a:pt x="31354" y="1"/>
                    <a:pt x="31182" y="35"/>
                    <a:pt x="31090" y="138"/>
                  </a:cubicBezTo>
                  <a:cubicBezTo>
                    <a:pt x="26359" y="207"/>
                    <a:pt x="21651" y="356"/>
                    <a:pt x="16943" y="482"/>
                  </a:cubicBezTo>
                  <a:cubicBezTo>
                    <a:pt x="16909" y="436"/>
                    <a:pt x="16897" y="402"/>
                    <a:pt x="16863" y="379"/>
                  </a:cubicBezTo>
                  <a:cubicBezTo>
                    <a:pt x="16748" y="241"/>
                    <a:pt x="16576" y="356"/>
                    <a:pt x="16553" y="493"/>
                  </a:cubicBezTo>
                  <a:cubicBezTo>
                    <a:pt x="16336" y="493"/>
                    <a:pt x="16118" y="505"/>
                    <a:pt x="15912" y="505"/>
                  </a:cubicBezTo>
                  <a:cubicBezTo>
                    <a:pt x="10849" y="654"/>
                    <a:pt x="5682" y="322"/>
                    <a:pt x="642" y="768"/>
                  </a:cubicBezTo>
                  <a:cubicBezTo>
                    <a:pt x="459" y="780"/>
                    <a:pt x="459" y="1043"/>
                    <a:pt x="631" y="1066"/>
                  </a:cubicBezTo>
                  <a:cubicBezTo>
                    <a:pt x="539" y="1169"/>
                    <a:pt x="482" y="1295"/>
                    <a:pt x="424" y="1387"/>
                  </a:cubicBezTo>
                  <a:cubicBezTo>
                    <a:pt x="287" y="1593"/>
                    <a:pt x="172" y="1811"/>
                    <a:pt x="46" y="2040"/>
                  </a:cubicBezTo>
                  <a:cubicBezTo>
                    <a:pt x="1" y="2109"/>
                    <a:pt x="12" y="2189"/>
                    <a:pt x="24" y="2223"/>
                  </a:cubicBezTo>
                  <a:cubicBezTo>
                    <a:pt x="24" y="2280"/>
                    <a:pt x="69" y="2361"/>
                    <a:pt x="138" y="2372"/>
                  </a:cubicBezTo>
                  <a:cubicBezTo>
                    <a:pt x="2693" y="2613"/>
                    <a:pt x="5350" y="2372"/>
                    <a:pt x="7916" y="2326"/>
                  </a:cubicBezTo>
                  <a:cubicBezTo>
                    <a:pt x="10620" y="2269"/>
                    <a:pt x="13312" y="2223"/>
                    <a:pt x="16026" y="2189"/>
                  </a:cubicBezTo>
                  <a:cubicBezTo>
                    <a:pt x="21319" y="2109"/>
                    <a:pt x="26600" y="2132"/>
                    <a:pt x="31903" y="2132"/>
                  </a:cubicBezTo>
                  <a:cubicBezTo>
                    <a:pt x="32098" y="2132"/>
                    <a:pt x="32201" y="1960"/>
                    <a:pt x="32190" y="1799"/>
                  </a:cubicBezTo>
                  <a:cubicBezTo>
                    <a:pt x="32247" y="1742"/>
                    <a:pt x="32258" y="1650"/>
                    <a:pt x="32247" y="1570"/>
                  </a:cubicBezTo>
                  <a:close/>
                  <a:moveTo>
                    <a:pt x="1845" y="1971"/>
                  </a:moveTo>
                  <a:cubicBezTo>
                    <a:pt x="1433" y="1994"/>
                    <a:pt x="1032" y="2028"/>
                    <a:pt x="631" y="2086"/>
                  </a:cubicBezTo>
                  <a:cubicBezTo>
                    <a:pt x="745" y="1971"/>
                    <a:pt x="848" y="1857"/>
                    <a:pt x="929" y="1731"/>
                  </a:cubicBezTo>
                  <a:cubicBezTo>
                    <a:pt x="1043" y="1570"/>
                    <a:pt x="1215" y="1330"/>
                    <a:pt x="1192" y="1112"/>
                  </a:cubicBezTo>
                  <a:lnTo>
                    <a:pt x="2097" y="1158"/>
                  </a:lnTo>
                  <a:cubicBezTo>
                    <a:pt x="1925" y="1353"/>
                    <a:pt x="1833" y="1708"/>
                    <a:pt x="1845" y="1971"/>
                  </a:cubicBezTo>
                  <a:close/>
                  <a:moveTo>
                    <a:pt x="3552" y="1880"/>
                  </a:moveTo>
                  <a:cubicBezTo>
                    <a:pt x="3071" y="1902"/>
                    <a:pt x="2590" y="1914"/>
                    <a:pt x="2120" y="1937"/>
                  </a:cubicBezTo>
                  <a:cubicBezTo>
                    <a:pt x="2166" y="1799"/>
                    <a:pt x="2223" y="1650"/>
                    <a:pt x="2280" y="1524"/>
                  </a:cubicBezTo>
                  <a:cubicBezTo>
                    <a:pt x="2338" y="1398"/>
                    <a:pt x="2418" y="1284"/>
                    <a:pt x="2464" y="1158"/>
                  </a:cubicBezTo>
                  <a:cubicBezTo>
                    <a:pt x="2864" y="1169"/>
                    <a:pt x="3277" y="1181"/>
                    <a:pt x="3701" y="1181"/>
                  </a:cubicBezTo>
                  <a:cubicBezTo>
                    <a:pt x="3643" y="1364"/>
                    <a:pt x="3598" y="1570"/>
                    <a:pt x="3540" y="1765"/>
                  </a:cubicBezTo>
                  <a:cubicBezTo>
                    <a:pt x="3506" y="1822"/>
                    <a:pt x="3529" y="1857"/>
                    <a:pt x="3552" y="1880"/>
                  </a:cubicBezTo>
                  <a:close/>
                  <a:moveTo>
                    <a:pt x="5247" y="1868"/>
                  </a:moveTo>
                  <a:cubicBezTo>
                    <a:pt x="4743" y="1868"/>
                    <a:pt x="4239" y="1868"/>
                    <a:pt x="3735" y="1880"/>
                  </a:cubicBezTo>
                  <a:cubicBezTo>
                    <a:pt x="3758" y="1868"/>
                    <a:pt x="3758" y="1857"/>
                    <a:pt x="3769" y="1845"/>
                  </a:cubicBezTo>
                  <a:cubicBezTo>
                    <a:pt x="3838" y="1628"/>
                    <a:pt x="3907" y="1410"/>
                    <a:pt x="3953" y="1192"/>
                  </a:cubicBezTo>
                  <a:cubicBezTo>
                    <a:pt x="4445" y="1215"/>
                    <a:pt x="4926" y="1215"/>
                    <a:pt x="5419" y="1215"/>
                  </a:cubicBezTo>
                  <a:lnTo>
                    <a:pt x="5201" y="1639"/>
                  </a:lnTo>
                  <a:cubicBezTo>
                    <a:pt x="5155" y="1731"/>
                    <a:pt x="5190" y="1811"/>
                    <a:pt x="5247" y="1868"/>
                  </a:cubicBezTo>
                  <a:close/>
                  <a:moveTo>
                    <a:pt x="7080" y="1857"/>
                  </a:moveTo>
                  <a:cubicBezTo>
                    <a:pt x="6564" y="1857"/>
                    <a:pt x="6049" y="1857"/>
                    <a:pt x="5534" y="1868"/>
                  </a:cubicBezTo>
                  <a:lnTo>
                    <a:pt x="5556" y="1845"/>
                  </a:lnTo>
                  <a:cubicBezTo>
                    <a:pt x="5660" y="1650"/>
                    <a:pt x="5774" y="1456"/>
                    <a:pt x="5877" y="1272"/>
                  </a:cubicBezTo>
                  <a:cubicBezTo>
                    <a:pt x="5889" y="1249"/>
                    <a:pt x="5889" y="1227"/>
                    <a:pt x="5889" y="1215"/>
                  </a:cubicBezTo>
                  <a:cubicBezTo>
                    <a:pt x="6370" y="1215"/>
                    <a:pt x="6874" y="1192"/>
                    <a:pt x="7366" y="1181"/>
                  </a:cubicBezTo>
                  <a:cubicBezTo>
                    <a:pt x="7252" y="1387"/>
                    <a:pt x="7160" y="1628"/>
                    <a:pt x="7080" y="1857"/>
                  </a:cubicBezTo>
                  <a:close/>
                  <a:moveTo>
                    <a:pt x="8741" y="1845"/>
                  </a:moveTo>
                  <a:cubicBezTo>
                    <a:pt x="8466" y="1845"/>
                    <a:pt x="8191" y="1857"/>
                    <a:pt x="7916" y="1857"/>
                  </a:cubicBezTo>
                  <a:lnTo>
                    <a:pt x="7401" y="1857"/>
                  </a:lnTo>
                  <a:cubicBezTo>
                    <a:pt x="7538" y="1639"/>
                    <a:pt x="7664" y="1421"/>
                    <a:pt x="7721" y="1192"/>
                  </a:cubicBezTo>
                  <a:lnTo>
                    <a:pt x="7721" y="1169"/>
                  </a:lnTo>
                  <a:cubicBezTo>
                    <a:pt x="8134" y="1158"/>
                    <a:pt x="8569" y="1135"/>
                    <a:pt x="8982" y="1135"/>
                  </a:cubicBezTo>
                  <a:cubicBezTo>
                    <a:pt x="8867" y="1353"/>
                    <a:pt x="8810" y="1616"/>
                    <a:pt x="8741" y="1845"/>
                  </a:cubicBezTo>
                  <a:close/>
                  <a:moveTo>
                    <a:pt x="10643" y="1811"/>
                  </a:moveTo>
                  <a:cubicBezTo>
                    <a:pt x="10150" y="1822"/>
                    <a:pt x="9657" y="1822"/>
                    <a:pt x="9165" y="1822"/>
                  </a:cubicBezTo>
                  <a:cubicBezTo>
                    <a:pt x="9268" y="1593"/>
                    <a:pt x="9371" y="1364"/>
                    <a:pt x="9394" y="1123"/>
                  </a:cubicBezTo>
                  <a:cubicBezTo>
                    <a:pt x="9864" y="1112"/>
                    <a:pt x="10322" y="1101"/>
                    <a:pt x="10803" y="1078"/>
                  </a:cubicBezTo>
                  <a:cubicBezTo>
                    <a:pt x="10665" y="1284"/>
                    <a:pt x="10643" y="1559"/>
                    <a:pt x="10643" y="1811"/>
                  </a:cubicBezTo>
                  <a:close/>
                  <a:moveTo>
                    <a:pt x="12189" y="1788"/>
                  </a:moveTo>
                  <a:cubicBezTo>
                    <a:pt x="11777" y="1788"/>
                    <a:pt x="11353" y="1799"/>
                    <a:pt x="10940" y="1799"/>
                  </a:cubicBezTo>
                  <a:cubicBezTo>
                    <a:pt x="10952" y="1708"/>
                    <a:pt x="10975" y="1628"/>
                    <a:pt x="10998" y="1559"/>
                  </a:cubicBezTo>
                  <a:cubicBezTo>
                    <a:pt x="11043" y="1398"/>
                    <a:pt x="11112" y="1238"/>
                    <a:pt x="11112" y="1066"/>
                  </a:cubicBezTo>
                  <a:cubicBezTo>
                    <a:pt x="11490" y="1055"/>
                    <a:pt x="11845" y="1055"/>
                    <a:pt x="12212" y="1043"/>
                  </a:cubicBezTo>
                  <a:cubicBezTo>
                    <a:pt x="12143" y="1284"/>
                    <a:pt x="12155" y="1559"/>
                    <a:pt x="12189" y="1788"/>
                  </a:cubicBezTo>
                  <a:close/>
                  <a:moveTo>
                    <a:pt x="12590" y="1788"/>
                  </a:moveTo>
                  <a:cubicBezTo>
                    <a:pt x="12578" y="1616"/>
                    <a:pt x="12590" y="1444"/>
                    <a:pt x="12636" y="1261"/>
                  </a:cubicBezTo>
                  <a:cubicBezTo>
                    <a:pt x="12647" y="1192"/>
                    <a:pt x="12670" y="1112"/>
                    <a:pt x="12693" y="1032"/>
                  </a:cubicBezTo>
                  <a:cubicBezTo>
                    <a:pt x="13048" y="1020"/>
                    <a:pt x="13415" y="1020"/>
                    <a:pt x="13781" y="1009"/>
                  </a:cubicBezTo>
                  <a:cubicBezTo>
                    <a:pt x="13724" y="1238"/>
                    <a:pt x="13781" y="1536"/>
                    <a:pt x="13861" y="1765"/>
                  </a:cubicBezTo>
                  <a:cubicBezTo>
                    <a:pt x="13438" y="1765"/>
                    <a:pt x="13002" y="1788"/>
                    <a:pt x="12590" y="1788"/>
                  </a:cubicBezTo>
                  <a:close/>
                  <a:moveTo>
                    <a:pt x="14091" y="1754"/>
                  </a:moveTo>
                  <a:cubicBezTo>
                    <a:pt x="14079" y="1593"/>
                    <a:pt x="14079" y="1421"/>
                    <a:pt x="14102" y="1272"/>
                  </a:cubicBezTo>
                  <a:cubicBezTo>
                    <a:pt x="14125" y="1181"/>
                    <a:pt x="14148" y="1078"/>
                    <a:pt x="14159" y="997"/>
                  </a:cubicBezTo>
                  <a:cubicBezTo>
                    <a:pt x="14491" y="997"/>
                    <a:pt x="14824" y="986"/>
                    <a:pt x="15167" y="986"/>
                  </a:cubicBezTo>
                  <a:cubicBezTo>
                    <a:pt x="15122" y="1227"/>
                    <a:pt x="15167" y="1513"/>
                    <a:pt x="15190" y="1742"/>
                  </a:cubicBezTo>
                  <a:cubicBezTo>
                    <a:pt x="14824" y="1754"/>
                    <a:pt x="14469" y="1754"/>
                    <a:pt x="14091" y="1754"/>
                  </a:cubicBezTo>
                  <a:close/>
                  <a:moveTo>
                    <a:pt x="15706" y="1742"/>
                  </a:moveTo>
                  <a:lnTo>
                    <a:pt x="15648" y="1742"/>
                  </a:lnTo>
                  <a:cubicBezTo>
                    <a:pt x="15683" y="1513"/>
                    <a:pt x="15729" y="1227"/>
                    <a:pt x="15671" y="986"/>
                  </a:cubicBezTo>
                  <a:lnTo>
                    <a:pt x="15912" y="986"/>
                  </a:lnTo>
                  <a:lnTo>
                    <a:pt x="16679" y="986"/>
                  </a:lnTo>
                  <a:cubicBezTo>
                    <a:pt x="16714" y="1043"/>
                    <a:pt x="16725" y="1112"/>
                    <a:pt x="16760" y="1169"/>
                  </a:cubicBezTo>
                  <a:cubicBezTo>
                    <a:pt x="16817" y="1353"/>
                    <a:pt x="16851" y="1536"/>
                    <a:pt x="16886" y="1742"/>
                  </a:cubicBezTo>
                  <a:cubicBezTo>
                    <a:pt x="16485" y="1731"/>
                    <a:pt x="16095" y="1742"/>
                    <a:pt x="15706" y="1742"/>
                  </a:cubicBezTo>
                  <a:close/>
                  <a:moveTo>
                    <a:pt x="17218" y="1708"/>
                  </a:moveTo>
                  <a:cubicBezTo>
                    <a:pt x="17218" y="1467"/>
                    <a:pt x="17183" y="1215"/>
                    <a:pt x="17126" y="963"/>
                  </a:cubicBezTo>
                  <a:cubicBezTo>
                    <a:pt x="17470" y="963"/>
                    <a:pt x="17802" y="963"/>
                    <a:pt x="18146" y="952"/>
                  </a:cubicBezTo>
                  <a:cubicBezTo>
                    <a:pt x="18169" y="1215"/>
                    <a:pt x="18318" y="1467"/>
                    <a:pt x="18455" y="1696"/>
                  </a:cubicBezTo>
                  <a:cubicBezTo>
                    <a:pt x="18043" y="1708"/>
                    <a:pt x="17630" y="1708"/>
                    <a:pt x="17218" y="1708"/>
                  </a:cubicBezTo>
                  <a:close/>
                  <a:moveTo>
                    <a:pt x="18902" y="1696"/>
                  </a:moveTo>
                  <a:cubicBezTo>
                    <a:pt x="18822" y="1513"/>
                    <a:pt x="18730" y="1341"/>
                    <a:pt x="18684" y="1135"/>
                  </a:cubicBezTo>
                  <a:cubicBezTo>
                    <a:pt x="18673" y="1078"/>
                    <a:pt x="18661" y="1020"/>
                    <a:pt x="18650" y="952"/>
                  </a:cubicBezTo>
                  <a:cubicBezTo>
                    <a:pt x="18993" y="952"/>
                    <a:pt x="19314" y="952"/>
                    <a:pt x="19658" y="940"/>
                  </a:cubicBezTo>
                  <a:cubicBezTo>
                    <a:pt x="19704" y="1043"/>
                    <a:pt x="19749" y="1123"/>
                    <a:pt x="19795" y="1215"/>
                  </a:cubicBezTo>
                  <a:cubicBezTo>
                    <a:pt x="19864" y="1364"/>
                    <a:pt x="19944" y="1513"/>
                    <a:pt x="20013" y="1673"/>
                  </a:cubicBezTo>
                  <a:cubicBezTo>
                    <a:pt x="19646" y="1685"/>
                    <a:pt x="19280" y="1685"/>
                    <a:pt x="18902" y="1696"/>
                  </a:cubicBezTo>
                  <a:close/>
                  <a:moveTo>
                    <a:pt x="20345" y="1673"/>
                  </a:moveTo>
                  <a:cubicBezTo>
                    <a:pt x="20265" y="1467"/>
                    <a:pt x="20196" y="1284"/>
                    <a:pt x="20105" y="1078"/>
                  </a:cubicBezTo>
                  <a:cubicBezTo>
                    <a:pt x="20093" y="1043"/>
                    <a:pt x="20059" y="986"/>
                    <a:pt x="20047" y="940"/>
                  </a:cubicBezTo>
                  <a:cubicBezTo>
                    <a:pt x="20471" y="940"/>
                    <a:pt x="20906" y="929"/>
                    <a:pt x="21330" y="929"/>
                  </a:cubicBezTo>
                  <a:cubicBezTo>
                    <a:pt x="21319" y="1181"/>
                    <a:pt x="21479" y="1456"/>
                    <a:pt x="21662" y="1639"/>
                  </a:cubicBezTo>
                  <a:cubicBezTo>
                    <a:pt x="21227" y="1650"/>
                    <a:pt x="20792" y="1673"/>
                    <a:pt x="20345" y="1673"/>
                  </a:cubicBezTo>
                  <a:close/>
                  <a:moveTo>
                    <a:pt x="22086" y="1639"/>
                  </a:moveTo>
                  <a:cubicBezTo>
                    <a:pt x="22086" y="1628"/>
                    <a:pt x="22063" y="1593"/>
                    <a:pt x="22063" y="1582"/>
                  </a:cubicBezTo>
                  <a:cubicBezTo>
                    <a:pt x="21995" y="1444"/>
                    <a:pt x="21914" y="1307"/>
                    <a:pt x="21869" y="1169"/>
                  </a:cubicBezTo>
                  <a:cubicBezTo>
                    <a:pt x="21834" y="1078"/>
                    <a:pt x="21823" y="997"/>
                    <a:pt x="21800" y="929"/>
                  </a:cubicBezTo>
                  <a:cubicBezTo>
                    <a:pt x="22327" y="929"/>
                    <a:pt x="22842" y="906"/>
                    <a:pt x="23369" y="906"/>
                  </a:cubicBezTo>
                  <a:cubicBezTo>
                    <a:pt x="23438" y="1158"/>
                    <a:pt x="23575" y="1398"/>
                    <a:pt x="23690" y="1628"/>
                  </a:cubicBezTo>
                  <a:cubicBezTo>
                    <a:pt x="23140" y="1628"/>
                    <a:pt x="22613" y="1639"/>
                    <a:pt x="22086" y="1639"/>
                  </a:cubicBezTo>
                  <a:close/>
                  <a:moveTo>
                    <a:pt x="24114" y="1616"/>
                  </a:moveTo>
                  <a:lnTo>
                    <a:pt x="24114" y="1513"/>
                  </a:lnTo>
                  <a:cubicBezTo>
                    <a:pt x="24045" y="1307"/>
                    <a:pt x="23988" y="1101"/>
                    <a:pt x="23896" y="894"/>
                  </a:cubicBezTo>
                  <a:cubicBezTo>
                    <a:pt x="24286" y="894"/>
                    <a:pt x="24687" y="883"/>
                    <a:pt x="25076" y="871"/>
                  </a:cubicBezTo>
                  <a:cubicBezTo>
                    <a:pt x="25099" y="963"/>
                    <a:pt x="25145" y="1055"/>
                    <a:pt x="25202" y="1158"/>
                  </a:cubicBezTo>
                  <a:cubicBezTo>
                    <a:pt x="25271" y="1295"/>
                    <a:pt x="25362" y="1444"/>
                    <a:pt x="25431" y="1582"/>
                  </a:cubicBezTo>
                  <a:cubicBezTo>
                    <a:pt x="24984" y="1593"/>
                    <a:pt x="24549" y="1616"/>
                    <a:pt x="24114" y="1616"/>
                  </a:cubicBezTo>
                  <a:close/>
                  <a:moveTo>
                    <a:pt x="25821" y="1582"/>
                  </a:moveTo>
                  <a:lnTo>
                    <a:pt x="25821" y="1582"/>
                  </a:lnTo>
                  <a:cubicBezTo>
                    <a:pt x="25752" y="1387"/>
                    <a:pt x="25660" y="1181"/>
                    <a:pt x="25592" y="986"/>
                  </a:cubicBezTo>
                  <a:lnTo>
                    <a:pt x="25546" y="849"/>
                  </a:lnTo>
                  <a:cubicBezTo>
                    <a:pt x="25993" y="837"/>
                    <a:pt x="26451" y="837"/>
                    <a:pt x="26897" y="826"/>
                  </a:cubicBezTo>
                  <a:cubicBezTo>
                    <a:pt x="26932" y="1101"/>
                    <a:pt x="27092" y="1364"/>
                    <a:pt x="27264" y="1559"/>
                  </a:cubicBezTo>
                  <a:cubicBezTo>
                    <a:pt x="26771" y="1582"/>
                    <a:pt x="26302" y="1582"/>
                    <a:pt x="25821" y="1582"/>
                  </a:cubicBezTo>
                  <a:close/>
                  <a:moveTo>
                    <a:pt x="27539" y="1570"/>
                  </a:moveTo>
                  <a:cubicBezTo>
                    <a:pt x="27562" y="1524"/>
                    <a:pt x="27562" y="1467"/>
                    <a:pt x="27539" y="1410"/>
                  </a:cubicBezTo>
                  <a:cubicBezTo>
                    <a:pt x="27447" y="1249"/>
                    <a:pt x="27390" y="1078"/>
                    <a:pt x="27356" y="906"/>
                  </a:cubicBezTo>
                  <a:cubicBezTo>
                    <a:pt x="27356" y="883"/>
                    <a:pt x="27333" y="849"/>
                    <a:pt x="27333" y="826"/>
                  </a:cubicBezTo>
                  <a:cubicBezTo>
                    <a:pt x="27837" y="803"/>
                    <a:pt x="28352" y="791"/>
                    <a:pt x="28856" y="780"/>
                  </a:cubicBezTo>
                  <a:cubicBezTo>
                    <a:pt x="28902" y="1055"/>
                    <a:pt x="29017" y="1318"/>
                    <a:pt x="29143" y="1536"/>
                  </a:cubicBezTo>
                  <a:lnTo>
                    <a:pt x="29143" y="1536"/>
                  </a:lnTo>
                  <a:cubicBezTo>
                    <a:pt x="28616" y="1559"/>
                    <a:pt x="28077" y="1559"/>
                    <a:pt x="27539" y="1570"/>
                  </a:cubicBezTo>
                  <a:close/>
                  <a:moveTo>
                    <a:pt x="29567" y="1536"/>
                  </a:moveTo>
                  <a:cubicBezTo>
                    <a:pt x="29612" y="1479"/>
                    <a:pt x="29624" y="1410"/>
                    <a:pt x="29612" y="1341"/>
                  </a:cubicBezTo>
                  <a:cubicBezTo>
                    <a:pt x="29578" y="1158"/>
                    <a:pt x="29532" y="997"/>
                    <a:pt x="29452" y="826"/>
                  </a:cubicBezTo>
                  <a:cubicBezTo>
                    <a:pt x="29452" y="814"/>
                    <a:pt x="29441" y="791"/>
                    <a:pt x="29441" y="780"/>
                  </a:cubicBezTo>
                  <a:cubicBezTo>
                    <a:pt x="30013" y="768"/>
                    <a:pt x="30586" y="757"/>
                    <a:pt x="31147" y="734"/>
                  </a:cubicBezTo>
                  <a:cubicBezTo>
                    <a:pt x="31205" y="894"/>
                    <a:pt x="31262" y="1043"/>
                    <a:pt x="31331" y="1181"/>
                  </a:cubicBezTo>
                  <a:cubicBezTo>
                    <a:pt x="31388" y="1295"/>
                    <a:pt x="31457" y="1410"/>
                    <a:pt x="31537" y="1524"/>
                  </a:cubicBezTo>
                  <a:cubicBezTo>
                    <a:pt x="30884" y="1524"/>
                    <a:pt x="30231" y="1536"/>
                    <a:pt x="29567" y="153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4" name="Google Shape;568;p37"/>
            <p:cNvSpPr/>
            <p:nvPr/>
          </p:nvSpPr>
          <p:spPr>
            <a:xfrm>
              <a:off x="3777775" y="3150450"/>
              <a:ext cx="220250" cy="72750"/>
            </a:xfrm>
            <a:custGeom>
              <a:avLst/>
              <a:gdLst/>
              <a:ahLst/>
              <a:cxnLst/>
              <a:rect l="l" t="t" r="r" b="b"/>
              <a:pathLst>
                <a:path w="8810" h="2910" fill="none" extrusionOk="0">
                  <a:moveTo>
                    <a:pt x="8557" y="2119"/>
                  </a:moveTo>
                  <a:cubicBezTo>
                    <a:pt x="8523" y="1867"/>
                    <a:pt x="8271" y="1592"/>
                    <a:pt x="8145" y="1375"/>
                  </a:cubicBezTo>
                  <a:cubicBezTo>
                    <a:pt x="7973" y="1065"/>
                    <a:pt x="7859" y="733"/>
                    <a:pt x="7744" y="401"/>
                  </a:cubicBezTo>
                  <a:cubicBezTo>
                    <a:pt x="7744" y="332"/>
                    <a:pt x="7721" y="241"/>
                    <a:pt x="7675" y="206"/>
                  </a:cubicBezTo>
                  <a:cubicBezTo>
                    <a:pt x="7595" y="35"/>
                    <a:pt x="7343" y="0"/>
                    <a:pt x="7240" y="126"/>
                  </a:cubicBezTo>
                  <a:cubicBezTo>
                    <a:pt x="6266" y="126"/>
                    <a:pt x="5304" y="126"/>
                    <a:pt x="4319" y="115"/>
                  </a:cubicBezTo>
                  <a:cubicBezTo>
                    <a:pt x="3838" y="115"/>
                    <a:pt x="3357" y="103"/>
                    <a:pt x="2853" y="103"/>
                  </a:cubicBezTo>
                  <a:cubicBezTo>
                    <a:pt x="2440" y="103"/>
                    <a:pt x="1363" y="287"/>
                    <a:pt x="1020" y="80"/>
                  </a:cubicBezTo>
                  <a:cubicBezTo>
                    <a:pt x="974" y="57"/>
                    <a:pt x="917" y="69"/>
                    <a:pt x="871" y="103"/>
                  </a:cubicBezTo>
                  <a:cubicBezTo>
                    <a:pt x="859" y="115"/>
                    <a:pt x="848" y="126"/>
                    <a:pt x="814" y="149"/>
                  </a:cubicBezTo>
                  <a:cubicBezTo>
                    <a:pt x="733" y="218"/>
                    <a:pt x="745" y="344"/>
                    <a:pt x="814" y="435"/>
                  </a:cubicBezTo>
                  <a:cubicBezTo>
                    <a:pt x="676" y="699"/>
                    <a:pt x="562" y="974"/>
                    <a:pt x="436" y="1249"/>
                  </a:cubicBezTo>
                  <a:cubicBezTo>
                    <a:pt x="287" y="1547"/>
                    <a:pt x="103" y="1867"/>
                    <a:pt x="35" y="2177"/>
                  </a:cubicBezTo>
                  <a:cubicBezTo>
                    <a:pt x="0" y="2280"/>
                    <a:pt x="58" y="2371"/>
                    <a:pt x="126" y="2417"/>
                  </a:cubicBezTo>
                  <a:cubicBezTo>
                    <a:pt x="161" y="2497"/>
                    <a:pt x="218" y="2566"/>
                    <a:pt x="332" y="2578"/>
                  </a:cubicBezTo>
                  <a:cubicBezTo>
                    <a:pt x="3013" y="2910"/>
                    <a:pt x="5820" y="2784"/>
                    <a:pt x="8489" y="2612"/>
                  </a:cubicBezTo>
                  <a:cubicBezTo>
                    <a:pt x="8775" y="2589"/>
                    <a:pt x="8809" y="2177"/>
                    <a:pt x="8557" y="2119"/>
                  </a:cubicBezTo>
                  <a:close/>
                  <a:moveTo>
                    <a:pt x="607" y="2154"/>
                  </a:moveTo>
                  <a:cubicBezTo>
                    <a:pt x="917" y="1718"/>
                    <a:pt x="1100" y="1134"/>
                    <a:pt x="1192" y="619"/>
                  </a:cubicBezTo>
                  <a:cubicBezTo>
                    <a:pt x="1890" y="813"/>
                    <a:pt x="2921" y="630"/>
                    <a:pt x="3586" y="630"/>
                  </a:cubicBezTo>
                  <a:lnTo>
                    <a:pt x="7263" y="630"/>
                  </a:lnTo>
                  <a:cubicBezTo>
                    <a:pt x="7343" y="962"/>
                    <a:pt x="7481" y="1306"/>
                    <a:pt x="7652" y="1592"/>
                  </a:cubicBezTo>
                  <a:cubicBezTo>
                    <a:pt x="7733" y="1753"/>
                    <a:pt x="7859" y="1959"/>
                    <a:pt x="8019" y="2119"/>
                  </a:cubicBezTo>
                  <a:cubicBezTo>
                    <a:pt x="5545" y="2211"/>
                    <a:pt x="3082" y="2119"/>
                    <a:pt x="607" y="215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5" name="Google Shape;569;p37"/>
            <p:cNvSpPr/>
            <p:nvPr/>
          </p:nvSpPr>
          <p:spPr>
            <a:xfrm>
              <a:off x="3263725" y="2299325"/>
              <a:ext cx="1584850" cy="1231750"/>
            </a:xfrm>
            <a:custGeom>
              <a:avLst/>
              <a:gdLst/>
              <a:ahLst/>
              <a:cxnLst/>
              <a:rect l="l" t="t" r="r" b="b"/>
              <a:pathLst>
                <a:path w="63394" h="49270" fill="none" extrusionOk="0">
                  <a:moveTo>
                    <a:pt x="52511" y="38902"/>
                  </a:moveTo>
                  <a:lnTo>
                    <a:pt x="52511" y="38902"/>
                  </a:lnTo>
                  <a:cubicBezTo>
                    <a:pt x="52499" y="38856"/>
                    <a:pt x="52476" y="38810"/>
                    <a:pt x="52454" y="38788"/>
                  </a:cubicBezTo>
                  <a:cubicBezTo>
                    <a:pt x="50964" y="37127"/>
                    <a:pt x="51766" y="35397"/>
                    <a:pt x="52018" y="33461"/>
                  </a:cubicBezTo>
                  <a:cubicBezTo>
                    <a:pt x="52224" y="31983"/>
                    <a:pt x="52156" y="30437"/>
                    <a:pt x="51560" y="29051"/>
                  </a:cubicBezTo>
                  <a:cubicBezTo>
                    <a:pt x="50804" y="27206"/>
                    <a:pt x="48925" y="25522"/>
                    <a:pt x="46841" y="25809"/>
                  </a:cubicBezTo>
                  <a:cubicBezTo>
                    <a:pt x="46749" y="25431"/>
                    <a:pt x="46577" y="25087"/>
                    <a:pt x="46176" y="25099"/>
                  </a:cubicBezTo>
                  <a:cubicBezTo>
                    <a:pt x="45741" y="25110"/>
                    <a:pt x="45237" y="25293"/>
                    <a:pt x="44802" y="25408"/>
                  </a:cubicBezTo>
                  <a:cubicBezTo>
                    <a:pt x="44664" y="25454"/>
                    <a:pt x="44343" y="25488"/>
                    <a:pt x="44229" y="25603"/>
                  </a:cubicBezTo>
                  <a:cubicBezTo>
                    <a:pt x="44229" y="25603"/>
                    <a:pt x="44160" y="25683"/>
                    <a:pt x="44137" y="25740"/>
                  </a:cubicBezTo>
                  <a:lnTo>
                    <a:pt x="44114" y="25740"/>
                  </a:lnTo>
                  <a:lnTo>
                    <a:pt x="44091" y="25775"/>
                  </a:lnTo>
                  <a:lnTo>
                    <a:pt x="44080" y="25786"/>
                  </a:lnTo>
                  <a:cubicBezTo>
                    <a:pt x="43759" y="24835"/>
                    <a:pt x="43427" y="23884"/>
                    <a:pt x="43118" y="22922"/>
                  </a:cubicBezTo>
                  <a:cubicBezTo>
                    <a:pt x="43106" y="22865"/>
                    <a:pt x="43060" y="22819"/>
                    <a:pt x="43014" y="22796"/>
                  </a:cubicBezTo>
                  <a:cubicBezTo>
                    <a:pt x="42911" y="15350"/>
                    <a:pt x="42430" y="7904"/>
                    <a:pt x="42327" y="459"/>
                  </a:cubicBezTo>
                  <a:cubicBezTo>
                    <a:pt x="42327" y="264"/>
                    <a:pt x="42190" y="172"/>
                    <a:pt x="42041" y="149"/>
                  </a:cubicBezTo>
                  <a:cubicBezTo>
                    <a:pt x="41995" y="92"/>
                    <a:pt x="41926" y="69"/>
                    <a:pt x="41823" y="69"/>
                  </a:cubicBezTo>
                  <a:cubicBezTo>
                    <a:pt x="36199" y="12"/>
                    <a:pt x="30586" y="0"/>
                    <a:pt x="24961" y="69"/>
                  </a:cubicBezTo>
                  <a:cubicBezTo>
                    <a:pt x="22235" y="92"/>
                    <a:pt x="19520" y="138"/>
                    <a:pt x="16794" y="184"/>
                  </a:cubicBezTo>
                  <a:cubicBezTo>
                    <a:pt x="13976" y="229"/>
                    <a:pt x="11100" y="573"/>
                    <a:pt x="8237" y="436"/>
                  </a:cubicBezTo>
                  <a:cubicBezTo>
                    <a:pt x="8202" y="126"/>
                    <a:pt x="7710" y="126"/>
                    <a:pt x="7710" y="459"/>
                  </a:cubicBezTo>
                  <a:cubicBezTo>
                    <a:pt x="7664" y="4434"/>
                    <a:pt x="7790" y="8431"/>
                    <a:pt x="7847" y="12406"/>
                  </a:cubicBezTo>
                  <a:cubicBezTo>
                    <a:pt x="7881" y="14342"/>
                    <a:pt x="7893" y="16290"/>
                    <a:pt x="7939" y="18226"/>
                  </a:cubicBezTo>
                  <a:cubicBezTo>
                    <a:pt x="7962" y="19932"/>
                    <a:pt x="7836" y="21765"/>
                    <a:pt x="8122" y="23449"/>
                  </a:cubicBezTo>
                  <a:cubicBezTo>
                    <a:pt x="8088" y="23461"/>
                    <a:pt x="8065" y="23483"/>
                    <a:pt x="8053" y="23506"/>
                  </a:cubicBezTo>
                  <a:cubicBezTo>
                    <a:pt x="6392" y="25683"/>
                    <a:pt x="5029" y="28077"/>
                    <a:pt x="3700" y="30471"/>
                  </a:cubicBezTo>
                  <a:cubicBezTo>
                    <a:pt x="2463" y="32659"/>
                    <a:pt x="1008" y="34904"/>
                    <a:pt x="172" y="37287"/>
                  </a:cubicBezTo>
                  <a:cubicBezTo>
                    <a:pt x="126" y="37402"/>
                    <a:pt x="172" y="37482"/>
                    <a:pt x="241" y="37539"/>
                  </a:cubicBezTo>
                  <a:cubicBezTo>
                    <a:pt x="57" y="38410"/>
                    <a:pt x="0" y="39532"/>
                    <a:pt x="321" y="40288"/>
                  </a:cubicBezTo>
                  <a:cubicBezTo>
                    <a:pt x="401" y="40494"/>
                    <a:pt x="733" y="40586"/>
                    <a:pt x="859" y="40414"/>
                  </a:cubicBezTo>
                  <a:cubicBezTo>
                    <a:pt x="4525" y="40976"/>
                    <a:pt x="8408" y="40701"/>
                    <a:pt x="12097" y="40735"/>
                  </a:cubicBezTo>
                  <a:cubicBezTo>
                    <a:pt x="16095" y="40758"/>
                    <a:pt x="20104" y="40758"/>
                    <a:pt x="24102" y="40781"/>
                  </a:cubicBezTo>
                  <a:cubicBezTo>
                    <a:pt x="32086" y="40781"/>
                    <a:pt x="40093" y="40746"/>
                    <a:pt x="48101" y="40586"/>
                  </a:cubicBezTo>
                  <a:cubicBezTo>
                    <a:pt x="48146" y="40586"/>
                    <a:pt x="48181" y="40575"/>
                    <a:pt x="48215" y="40575"/>
                  </a:cubicBezTo>
                  <a:cubicBezTo>
                    <a:pt x="48341" y="40666"/>
                    <a:pt x="48524" y="40632"/>
                    <a:pt x="48570" y="40449"/>
                  </a:cubicBezTo>
                  <a:cubicBezTo>
                    <a:pt x="48776" y="39670"/>
                    <a:pt x="48731" y="38810"/>
                    <a:pt x="48662" y="38009"/>
                  </a:cubicBezTo>
                  <a:cubicBezTo>
                    <a:pt x="48639" y="37860"/>
                    <a:pt x="48547" y="37768"/>
                    <a:pt x="48433" y="37711"/>
                  </a:cubicBezTo>
                  <a:lnTo>
                    <a:pt x="48433" y="37699"/>
                  </a:lnTo>
                  <a:cubicBezTo>
                    <a:pt x="48387" y="37413"/>
                    <a:pt x="48330" y="37138"/>
                    <a:pt x="48272" y="36863"/>
                  </a:cubicBezTo>
                  <a:cubicBezTo>
                    <a:pt x="48261" y="36771"/>
                    <a:pt x="48204" y="36691"/>
                    <a:pt x="48124" y="36657"/>
                  </a:cubicBezTo>
                  <a:cubicBezTo>
                    <a:pt x="48124" y="36623"/>
                    <a:pt x="48112" y="36577"/>
                    <a:pt x="48101" y="36554"/>
                  </a:cubicBezTo>
                  <a:cubicBezTo>
                    <a:pt x="46726" y="33564"/>
                    <a:pt x="45638" y="30528"/>
                    <a:pt x="44607" y="27458"/>
                  </a:cubicBezTo>
                  <a:cubicBezTo>
                    <a:pt x="45294" y="27298"/>
                    <a:pt x="45981" y="27126"/>
                    <a:pt x="46680" y="26977"/>
                  </a:cubicBezTo>
                  <a:cubicBezTo>
                    <a:pt x="46783" y="26943"/>
                    <a:pt x="46863" y="26828"/>
                    <a:pt x="46863" y="26725"/>
                  </a:cubicBezTo>
                  <a:cubicBezTo>
                    <a:pt x="46852" y="26588"/>
                    <a:pt x="46852" y="26382"/>
                    <a:pt x="46841" y="26175"/>
                  </a:cubicBezTo>
                  <a:cubicBezTo>
                    <a:pt x="50552" y="27035"/>
                    <a:pt x="51881" y="30299"/>
                    <a:pt x="51194" y="33931"/>
                  </a:cubicBezTo>
                  <a:cubicBezTo>
                    <a:pt x="50861" y="35649"/>
                    <a:pt x="50094" y="38180"/>
                    <a:pt x="52064" y="39211"/>
                  </a:cubicBezTo>
                  <a:cubicBezTo>
                    <a:pt x="48799" y="41789"/>
                    <a:pt x="54962" y="49269"/>
                    <a:pt x="58639" y="46531"/>
                  </a:cubicBezTo>
                  <a:cubicBezTo>
                    <a:pt x="63393" y="43049"/>
                    <a:pt x="56749" y="36920"/>
                    <a:pt x="52511" y="38902"/>
                  </a:cubicBezTo>
                  <a:close/>
                  <a:moveTo>
                    <a:pt x="47597" y="36863"/>
                  </a:moveTo>
                  <a:cubicBezTo>
                    <a:pt x="47608" y="36897"/>
                    <a:pt x="47642" y="36920"/>
                    <a:pt x="47654" y="36955"/>
                  </a:cubicBezTo>
                  <a:cubicBezTo>
                    <a:pt x="47654" y="36978"/>
                    <a:pt x="47642" y="37012"/>
                    <a:pt x="47654" y="37035"/>
                  </a:cubicBezTo>
                  <a:cubicBezTo>
                    <a:pt x="47665" y="37172"/>
                    <a:pt x="47700" y="37298"/>
                    <a:pt x="47723" y="37436"/>
                  </a:cubicBezTo>
                  <a:cubicBezTo>
                    <a:pt x="39956" y="37585"/>
                    <a:pt x="32178" y="37608"/>
                    <a:pt x="24400" y="37516"/>
                  </a:cubicBezTo>
                  <a:cubicBezTo>
                    <a:pt x="16610" y="37413"/>
                    <a:pt x="8809" y="37035"/>
                    <a:pt x="1020" y="37001"/>
                  </a:cubicBezTo>
                  <a:cubicBezTo>
                    <a:pt x="2326" y="34962"/>
                    <a:pt x="3334" y="32659"/>
                    <a:pt x="4525" y="30563"/>
                  </a:cubicBezTo>
                  <a:cubicBezTo>
                    <a:pt x="5797" y="28352"/>
                    <a:pt x="7194" y="26175"/>
                    <a:pt x="8374" y="23907"/>
                  </a:cubicBezTo>
                  <a:cubicBezTo>
                    <a:pt x="8477" y="24114"/>
                    <a:pt x="8695" y="24182"/>
                    <a:pt x="9038" y="24251"/>
                  </a:cubicBezTo>
                  <a:cubicBezTo>
                    <a:pt x="10424" y="24549"/>
                    <a:pt x="12200" y="24228"/>
                    <a:pt x="13632" y="24194"/>
                  </a:cubicBezTo>
                  <a:cubicBezTo>
                    <a:pt x="16794" y="24136"/>
                    <a:pt x="19944" y="24068"/>
                    <a:pt x="23117" y="23976"/>
                  </a:cubicBezTo>
                  <a:cubicBezTo>
                    <a:pt x="29646" y="23804"/>
                    <a:pt x="36176" y="23724"/>
                    <a:pt x="42682" y="23541"/>
                  </a:cubicBezTo>
                  <a:cubicBezTo>
                    <a:pt x="42740" y="23541"/>
                    <a:pt x="42797" y="23518"/>
                    <a:pt x="42843" y="23495"/>
                  </a:cubicBezTo>
                  <a:cubicBezTo>
                    <a:pt x="43690" y="28100"/>
                    <a:pt x="45569" y="32671"/>
                    <a:pt x="47597" y="36863"/>
                  </a:cubicBezTo>
                  <a:close/>
                  <a:moveTo>
                    <a:pt x="44492" y="26943"/>
                  </a:moveTo>
                  <a:cubicBezTo>
                    <a:pt x="44366" y="26576"/>
                    <a:pt x="44252" y="26210"/>
                    <a:pt x="44114" y="25843"/>
                  </a:cubicBezTo>
                  <a:cubicBezTo>
                    <a:pt x="44320" y="26130"/>
                    <a:pt x="44859" y="25889"/>
                    <a:pt x="45111" y="25832"/>
                  </a:cubicBezTo>
                  <a:cubicBezTo>
                    <a:pt x="45397" y="25775"/>
                    <a:pt x="45706" y="25637"/>
                    <a:pt x="45993" y="25626"/>
                  </a:cubicBezTo>
                  <a:cubicBezTo>
                    <a:pt x="46325" y="25614"/>
                    <a:pt x="46279" y="25752"/>
                    <a:pt x="46337" y="26027"/>
                  </a:cubicBezTo>
                  <a:cubicBezTo>
                    <a:pt x="46371" y="26187"/>
                    <a:pt x="46382" y="26359"/>
                    <a:pt x="46394" y="26519"/>
                  </a:cubicBezTo>
                  <a:cubicBezTo>
                    <a:pt x="45764" y="26657"/>
                    <a:pt x="45134" y="26805"/>
                    <a:pt x="44492" y="26943"/>
                  </a:cubicBezTo>
                  <a:close/>
                  <a:moveTo>
                    <a:pt x="54997" y="41319"/>
                  </a:moveTo>
                  <a:cubicBezTo>
                    <a:pt x="54939" y="41502"/>
                    <a:pt x="54790" y="41674"/>
                    <a:pt x="54573" y="41606"/>
                  </a:cubicBezTo>
                  <a:cubicBezTo>
                    <a:pt x="54309" y="41525"/>
                    <a:pt x="54275" y="41262"/>
                    <a:pt x="54298" y="41033"/>
                  </a:cubicBezTo>
                  <a:cubicBezTo>
                    <a:pt x="54367" y="41021"/>
                    <a:pt x="54424" y="40953"/>
                    <a:pt x="54424" y="40861"/>
                  </a:cubicBezTo>
                  <a:cubicBezTo>
                    <a:pt x="54710" y="40781"/>
                    <a:pt x="55100" y="40964"/>
                    <a:pt x="54997" y="41319"/>
                  </a:cubicBezTo>
                  <a:close/>
                  <a:moveTo>
                    <a:pt x="58777" y="45615"/>
                  </a:moveTo>
                  <a:cubicBezTo>
                    <a:pt x="56933" y="47390"/>
                    <a:pt x="54802" y="46107"/>
                    <a:pt x="53427" y="44515"/>
                  </a:cubicBezTo>
                  <a:cubicBezTo>
                    <a:pt x="53141" y="44183"/>
                    <a:pt x="52889" y="43851"/>
                    <a:pt x="52671" y="43496"/>
                  </a:cubicBezTo>
                  <a:cubicBezTo>
                    <a:pt x="53313" y="43095"/>
                    <a:pt x="54034" y="42579"/>
                    <a:pt x="54458" y="41949"/>
                  </a:cubicBezTo>
                  <a:cubicBezTo>
                    <a:pt x="54825" y="42064"/>
                    <a:pt x="55214" y="41846"/>
                    <a:pt x="55363" y="41491"/>
                  </a:cubicBezTo>
                  <a:cubicBezTo>
                    <a:pt x="55432" y="41319"/>
                    <a:pt x="55432" y="41147"/>
                    <a:pt x="55386" y="40976"/>
                  </a:cubicBezTo>
                  <a:cubicBezTo>
                    <a:pt x="55821" y="40472"/>
                    <a:pt x="56314" y="40048"/>
                    <a:pt x="56829" y="39647"/>
                  </a:cubicBezTo>
                  <a:cubicBezTo>
                    <a:pt x="57322" y="39899"/>
                    <a:pt x="57792" y="40242"/>
                    <a:pt x="58250" y="40678"/>
                  </a:cubicBezTo>
                  <a:cubicBezTo>
                    <a:pt x="59751" y="42155"/>
                    <a:pt x="60461" y="44011"/>
                    <a:pt x="58777" y="4561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66" name="Google Shape;570;p37"/>
            <p:cNvSpPr/>
            <p:nvPr/>
          </p:nvSpPr>
          <p:spPr>
            <a:xfrm>
              <a:off x="3402900" y="2984050"/>
              <a:ext cx="966275" cy="158675"/>
            </a:xfrm>
            <a:custGeom>
              <a:avLst/>
              <a:gdLst/>
              <a:ahLst/>
              <a:cxnLst/>
              <a:rect l="l" t="t" r="r" b="b"/>
              <a:pathLst>
                <a:path w="38651" h="6347" fill="none" extrusionOk="0">
                  <a:moveTo>
                    <a:pt x="38582" y="5007"/>
                  </a:moveTo>
                  <a:cubicBezTo>
                    <a:pt x="38146" y="4251"/>
                    <a:pt x="37619" y="3563"/>
                    <a:pt x="37207" y="2796"/>
                  </a:cubicBezTo>
                  <a:cubicBezTo>
                    <a:pt x="36806" y="2028"/>
                    <a:pt x="36462" y="1249"/>
                    <a:pt x="36107" y="470"/>
                  </a:cubicBezTo>
                  <a:cubicBezTo>
                    <a:pt x="36233" y="310"/>
                    <a:pt x="36165" y="1"/>
                    <a:pt x="35890" y="12"/>
                  </a:cubicBezTo>
                  <a:cubicBezTo>
                    <a:pt x="33369" y="69"/>
                    <a:pt x="30838" y="115"/>
                    <a:pt x="28318" y="161"/>
                  </a:cubicBezTo>
                  <a:cubicBezTo>
                    <a:pt x="28238" y="24"/>
                    <a:pt x="28066" y="58"/>
                    <a:pt x="28008" y="161"/>
                  </a:cubicBezTo>
                  <a:cubicBezTo>
                    <a:pt x="26680" y="184"/>
                    <a:pt x="25339" y="195"/>
                    <a:pt x="23999" y="218"/>
                  </a:cubicBezTo>
                  <a:cubicBezTo>
                    <a:pt x="23965" y="184"/>
                    <a:pt x="23907" y="195"/>
                    <a:pt x="23862" y="218"/>
                  </a:cubicBezTo>
                  <a:cubicBezTo>
                    <a:pt x="23403" y="218"/>
                    <a:pt x="22934" y="230"/>
                    <a:pt x="22476" y="230"/>
                  </a:cubicBezTo>
                  <a:cubicBezTo>
                    <a:pt x="22372" y="115"/>
                    <a:pt x="22201" y="138"/>
                    <a:pt x="22109" y="230"/>
                  </a:cubicBezTo>
                  <a:cubicBezTo>
                    <a:pt x="21284" y="241"/>
                    <a:pt x="20448" y="241"/>
                    <a:pt x="19623" y="253"/>
                  </a:cubicBezTo>
                  <a:cubicBezTo>
                    <a:pt x="14262" y="287"/>
                    <a:pt x="8878" y="115"/>
                    <a:pt x="3540" y="367"/>
                  </a:cubicBezTo>
                  <a:cubicBezTo>
                    <a:pt x="3494" y="356"/>
                    <a:pt x="3460" y="367"/>
                    <a:pt x="3414" y="367"/>
                  </a:cubicBezTo>
                  <a:lnTo>
                    <a:pt x="3345" y="367"/>
                  </a:lnTo>
                  <a:cubicBezTo>
                    <a:pt x="3254" y="367"/>
                    <a:pt x="3208" y="447"/>
                    <a:pt x="3208" y="516"/>
                  </a:cubicBezTo>
                  <a:cubicBezTo>
                    <a:pt x="2005" y="2120"/>
                    <a:pt x="917" y="3884"/>
                    <a:pt x="58" y="5682"/>
                  </a:cubicBezTo>
                  <a:cubicBezTo>
                    <a:pt x="0" y="5797"/>
                    <a:pt x="149" y="5957"/>
                    <a:pt x="252" y="5889"/>
                  </a:cubicBezTo>
                  <a:cubicBezTo>
                    <a:pt x="6518" y="6347"/>
                    <a:pt x="12945" y="6015"/>
                    <a:pt x="19245" y="6038"/>
                  </a:cubicBezTo>
                  <a:cubicBezTo>
                    <a:pt x="25603" y="6060"/>
                    <a:pt x="31983" y="5980"/>
                    <a:pt x="38341" y="5728"/>
                  </a:cubicBezTo>
                  <a:cubicBezTo>
                    <a:pt x="38582" y="5717"/>
                    <a:pt x="38650" y="5453"/>
                    <a:pt x="38559" y="5293"/>
                  </a:cubicBezTo>
                  <a:cubicBezTo>
                    <a:pt x="38604" y="5213"/>
                    <a:pt x="38639" y="5110"/>
                    <a:pt x="38582" y="5007"/>
                  </a:cubicBezTo>
                  <a:close/>
                  <a:moveTo>
                    <a:pt x="17813" y="745"/>
                  </a:moveTo>
                  <a:cubicBezTo>
                    <a:pt x="18214" y="745"/>
                    <a:pt x="18604" y="722"/>
                    <a:pt x="19005" y="722"/>
                  </a:cubicBezTo>
                  <a:cubicBezTo>
                    <a:pt x="18959" y="974"/>
                    <a:pt x="18936" y="1215"/>
                    <a:pt x="18924" y="1467"/>
                  </a:cubicBezTo>
                  <a:lnTo>
                    <a:pt x="18890" y="1467"/>
                  </a:lnTo>
                  <a:cubicBezTo>
                    <a:pt x="18512" y="1467"/>
                    <a:pt x="18134" y="1455"/>
                    <a:pt x="17756" y="1444"/>
                  </a:cubicBezTo>
                  <a:cubicBezTo>
                    <a:pt x="17790" y="1215"/>
                    <a:pt x="17802" y="986"/>
                    <a:pt x="17813" y="745"/>
                  </a:cubicBezTo>
                  <a:close/>
                  <a:moveTo>
                    <a:pt x="17722" y="1948"/>
                  </a:moveTo>
                  <a:cubicBezTo>
                    <a:pt x="18100" y="1948"/>
                    <a:pt x="18501" y="1960"/>
                    <a:pt x="18890" y="1960"/>
                  </a:cubicBezTo>
                  <a:cubicBezTo>
                    <a:pt x="18879" y="2315"/>
                    <a:pt x="18879" y="2693"/>
                    <a:pt x="18879" y="3048"/>
                  </a:cubicBezTo>
                  <a:cubicBezTo>
                    <a:pt x="18466" y="3048"/>
                    <a:pt x="18031" y="3036"/>
                    <a:pt x="17619" y="3036"/>
                  </a:cubicBezTo>
                  <a:cubicBezTo>
                    <a:pt x="17641" y="2658"/>
                    <a:pt x="17676" y="2303"/>
                    <a:pt x="17722" y="1948"/>
                  </a:cubicBezTo>
                  <a:close/>
                  <a:moveTo>
                    <a:pt x="17573" y="3517"/>
                  </a:moveTo>
                  <a:lnTo>
                    <a:pt x="18879" y="3517"/>
                  </a:lnTo>
                  <a:cubicBezTo>
                    <a:pt x="18879" y="3735"/>
                    <a:pt x="18867" y="3953"/>
                    <a:pt x="18879" y="4170"/>
                  </a:cubicBezTo>
                  <a:lnTo>
                    <a:pt x="17561" y="4170"/>
                  </a:lnTo>
                  <a:cubicBezTo>
                    <a:pt x="17561" y="3953"/>
                    <a:pt x="17573" y="3735"/>
                    <a:pt x="17573" y="3517"/>
                  </a:cubicBezTo>
                  <a:close/>
                  <a:moveTo>
                    <a:pt x="16175" y="1914"/>
                  </a:moveTo>
                  <a:cubicBezTo>
                    <a:pt x="16473" y="1914"/>
                    <a:pt x="16782" y="1937"/>
                    <a:pt x="17092" y="1937"/>
                  </a:cubicBezTo>
                  <a:cubicBezTo>
                    <a:pt x="17046" y="2292"/>
                    <a:pt x="17000" y="2647"/>
                    <a:pt x="16989" y="3002"/>
                  </a:cubicBezTo>
                  <a:cubicBezTo>
                    <a:pt x="16656" y="2990"/>
                    <a:pt x="16347" y="2990"/>
                    <a:pt x="16015" y="2979"/>
                  </a:cubicBezTo>
                  <a:cubicBezTo>
                    <a:pt x="16061" y="2635"/>
                    <a:pt x="16095" y="2280"/>
                    <a:pt x="16175" y="1914"/>
                  </a:cubicBezTo>
                  <a:close/>
                  <a:moveTo>
                    <a:pt x="15889" y="3735"/>
                  </a:moveTo>
                  <a:cubicBezTo>
                    <a:pt x="15900" y="3666"/>
                    <a:pt x="15912" y="3598"/>
                    <a:pt x="15912" y="3517"/>
                  </a:cubicBezTo>
                  <a:lnTo>
                    <a:pt x="16943" y="3517"/>
                  </a:lnTo>
                  <a:cubicBezTo>
                    <a:pt x="16943" y="3735"/>
                    <a:pt x="16943" y="3953"/>
                    <a:pt x="16954" y="4170"/>
                  </a:cubicBezTo>
                  <a:cubicBezTo>
                    <a:pt x="16588" y="4170"/>
                    <a:pt x="16210" y="4170"/>
                    <a:pt x="15843" y="4147"/>
                  </a:cubicBezTo>
                  <a:cubicBezTo>
                    <a:pt x="15854" y="4021"/>
                    <a:pt x="15866" y="3884"/>
                    <a:pt x="15889" y="3735"/>
                  </a:cubicBezTo>
                  <a:close/>
                  <a:moveTo>
                    <a:pt x="14743" y="803"/>
                  </a:moveTo>
                  <a:lnTo>
                    <a:pt x="14743" y="791"/>
                  </a:lnTo>
                  <a:cubicBezTo>
                    <a:pt x="15087" y="791"/>
                    <a:pt x="15431" y="768"/>
                    <a:pt x="15751" y="768"/>
                  </a:cubicBezTo>
                  <a:cubicBezTo>
                    <a:pt x="15717" y="974"/>
                    <a:pt x="15683" y="1169"/>
                    <a:pt x="15637" y="1387"/>
                  </a:cubicBezTo>
                  <a:cubicBezTo>
                    <a:pt x="15293" y="1375"/>
                    <a:pt x="14938" y="1364"/>
                    <a:pt x="14594" y="1341"/>
                  </a:cubicBezTo>
                  <a:cubicBezTo>
                    <a:pt x="14652" y="1158"/>
                    <a:pt x="14697" y="986"/>
                    <a:pt x="14743" y="803"/>
                  </a:cubicBezTo>
                  <a:close/>
                  <a:moveTo>
                    <a:pt x="12979" y="883"/>
                  </a:moveTo>
                  <a:cubicBezTo>
                    <a:pt x="12991" y="860"/>
                    <a:pt x="12991" y="825"/>
                    <a:pt x="12979" y="803"/>
                  </a:cubicBezTo>
                  <a:cubicBezTo>
                    <a:pt x="13403" y="803"/>
                    <a:pt x="13827" y="780"/>
                    <a:pt x="14251" y="780"/>
                  </a:cubicBezTo>
                  <a:cubicBezTo>
                    <a:pt x="14193" y="951"/>
                    <a:pt x="14136" y="1146"/>
                    <a:pt x="14079" y="1318"/>
                  </a:cubicBezTo>
                  <a:cubicBezTo>
                    <a:pt x="13678" y="1295"/>
                    <a:pt x="13266" y="1284"/>
                    <a:pt x="12865" y="1272"/>
                  </a:cubicBezTo>
                  <a:cubicBezTo>
                    <a:pt x="12888" y="1158"/>
                    <a:pt x="12933" y="1032"/>
                    <a:pt x="12979" y="883"/>
                  </a:cubicBezTo>
                  <a:close/>
                  <a:moveTo>
                    <a:pt x="13907" y="1902"/>
                  </a:moveTo>
                  <a:cubicBezTo>
                    <a:pt x="13827" y="2234"/>
                    <a:pt x="13735" y="2578"/>
                    <a:pt x="13666" y="2922"/>
                  </a:cubicBezTo>
                  <a:cubicBezTo>
                    <a:pt x="13231" y="2910"/>
                    <a:pt x="12819" y="2887"/>
                    <a:pt x="12395" y="2876"/>
                  </a:cubicBezTo>
                  <a:cubicBezTo>
                    <a:pt x="12487" y="2544"/>
                    <a:pt x="12578" y="2223"/>
                    <a:pt x="12681" y="1902"/>
                  </a:cubicBezTo>
                  <a:cubicBezTo>
                    <a:pt x="13094" y="1891"/>
                    <a:pt x="13506" y="1891"/>
                    <a:pt x="13907" y="1902"/>
                  </a:cubicBezTo>
                  <a:close/>
                  <a:moveTo>
                    <a:pt x="11043" y="814"/>
                  </a:moveTo>
                  <a:lnTo>
                    <a:pt x="12429" y="814"/>
                  </a:lnTo>
                  <a:cubicBezTo>
                    <a:pt x="12395" y="974"/>
                    <a:pt x="12349" y="1112"/>
                    <a:pt x="12292" y="1272"/>
                  </a:cubicBezTo>
                  <a:cubicBezTo>
                    <a:pt x="11845" y="1261"/>
                    <a:pt x="11398" y="1249"/>
                    <a:pt x="10963" y="1249"/>
                  </a:cubicBezTo>
                  <a:cubicBezTo>
                    <a:pt x="10997" y="1100"/>
                    <a:pt x="11020" y="963"/>
                    <a:pt x="11043" y="814"/>
                  </a:cubicBezTo>
                  <a:close/>
                  <a:moveTo>
                    <a:pt x="12109" y="1879"/>
                  </a:moveTo>
                  <a:cubicBezTo>
                    <a:pt x="12005" y="2189"/>
                    <a:pt x="11914" y="2521"/>
                    <a:pt x="11834" y="2830"/>
                  </a:cubicBezTo>
                  <a:cubicBezTo>
                    <a:pt x="11375" y="2819"/>
                    <a:pt x="10906" y="2807"/>
                    <a:pt x="10448" y="2796"/>
                  </a:cubicBezTo>
                  <a:cubicBezTo>
                    <a:pt x="10562" y="2486"/>
                    <a:pt x="10677" y="2177"/>
                    <a:pt x="10791" y="1856"/>
                  </a:cubicBezTo>
                  <a:cubicBezTo>
                    <a:pt x="11227" y="1879"/>
                    <a:pt x="11662" y="1879"/>
                    <a:pt x="12109" y="1879"/>
                  </a:cubicBezTo>
                  <a:close/>
                  <a:moveTo>
                    <a:pt x="9199" y="814"/>
                  </a:moveTo>
                  <a:lnTo>
                    <a:pt x="10631" y="814"/>
                  </a:lnTo>
                  <a:cubicBezTo>
                    <a:pt x="10562" y="940"/>
                    <a:pt x="10505" y="1089"/>
                    <a:pt x="10448" y="1215"/>
                  </a:cubicBezTo>
                  <a:cubicBezTo>
                    <a:pt x="10012" y="1215"/>
                    <a:pt x="9566" y="1203"/>
                    <a:pt x="9142" y="1215"/>
                  </a:cubicBezTo>
                  <a:cubicBezTo>
                    <a:pt x="9165" y="1089"/>
                    <a:pt x="9188" y="940"/>
                    <a:pt x="9199" y="814"/>
                  </a:cubicBezTo>
                  <a:close/>
                  <a:moveTo>
                    <a:pt x="10218" y="1856"/>
                  </a:moveTo>
                  <a:cubicBezTo>
                    <a:pt x="10127" y="2177"/>
                    <a:pt x="10047" y="2475"/>
                    <a:pt x="9944" y="2773"/>
                  </a:cubicBezTo>
                  <a:cubicBezTo>
                    <a:pt x="9497" y="2761"/>
                    <a:pt x="9050" y="2750"/>
                    <a:pt x="8615" y="2750"/>
                  </a:cubicBezTo>
                  <a:cubicBezTo>
                    <a:pt x="8729" y="2464"/>
                    <a:pt x="8855" y="2154"/>
                    <a:pt x="8958" y="1856"/>
                  </a:cubicBezTo>
                  <a:close/>
                  <a:moveTo>
                    <a:pt x="9737" y="3495"/>
                  </a:moveTo>
                  <a:cubicBezTo>
                    <a:pt x="9680" y="3689"/>
                    <a:pt x="9611" y="3895"/>
                    <a:pt x="9554" y="4113"/>
                  </a:cubicBezTo>
                  <a:lnTo>
                    <a:pt x="8019" y="4113"/>
                  </a:lnTo>
                  <a:cubicBezTo>
                    <a:pt x="8122" y="3895"/>
                    <a:pt x="8237" y="3678"/>
                    <a:pt x="8328" y="3460"/>
                  </a:cubicBezTo>
                  <a:cubicBezTo>
                    <a:pt x="8798" y="3460"/>
                    <a:pt x="9268" y="3483"/>
                    <a:pt x="9737" y="3495"/>
                  </a:cubicBezTo>
                  <a:close/>
                  <a:moveTo>
                    <a:pt x="7492" y="791"/>
                  </a:moveTo>
                  <a:cubicBezTo>
                    <a:pt x="7905" y="791"/>
                    <a:pt x="8305" y="803"/>
                    <a:pt x="8729" y="814"/>
                  </a:cubicBezTo>
                  <a:cubicBezTo>
                    <a:pt x="8649" y="940"/>
                    <a:pt x="8580" y="1089"/>
                    <a:pt x="8523" y="1226"/>
                  </a:cubicBezTo>
                  <a:cubicBezTo>
                    <a:pt x="8134" y="1226"/>
                    <a:pt x="7767" y="1249"/>
                    <a:pt x="7378" y="1261"/>
                  </a:cubicBezTo>
                  <a:cubicBezTo>
                    <a:pt x="7423" y="1089"/>
                    <a:pt x="7446" y="940"/>
                    <a:pt x="7492" y="791"/>
                  </a:cubicBezTo>
                  <a:close/>
                  <a:moveTo>
                    <a:pt x="8283" y="1845"/>
                  </a:moveTo>
                  <a:cubicBezTo>
                    <a:pt x="8179" y="2131"/>
                    <a:pt x="8099" y="2429"/>
                    <a:pt x="7996" y="2738"/>
                  </a:cubicBezTo>
                  <a:cubicBezTo>
                    <a:pt x="7607" y="2716"/>
                    <a:pt x="7217" y="2716"/>
                    <a:pt x="6839" y="2716"/>
                  </a:cubicBezTo>
                  <a:cubicBezTo>
                    <a:pt x="6965" y="2429"/>
                    <a:pt x="7080" y="2143"/>
                    <a:pt x="7183" y="1845"/>
                  </a:cubicBezTo>
                  <a:close/>
                  <a:moveTo>
                    <a:pt x="5430" y="745"/>
                  </a:moveTo>
                  <a:cubicBezTo>
                    <a:pt x="5946" y="757"/>
                    <a:pt x="6473" y="768"/>
                    <a:pt x="6988" y="791"/>
                  </a:cubicBezTo>
                  <a:cubicBezTo>
                    <a:pt x="6908" y="940"/>
                    <a:pt x="6816" y="1112"/>
                    <a:pt x="6748" y="1272"/>
                  </a:cubicBezTo>
                  <a:cubicBezTo>
                    <a:pt x="6221" y="1295"/>
                    <a:pt x="5694" y="1329"/>
                    <a:pt x="5155" y="1375"/>
                  </a:cubicBezTo>
                  <a:cubicBezTo>
                    <a:pt x="5258" y="1158"/>
                    <a:pt x="5361" y="963"/>
                    <a:pt x="5430" y="745"/>
                  </a:cubicBezTo>
                  <a:close/>
                  <a:moveTo>
                    <a:pt x="4411" y="2704"/>
                  </a:moveTo>
                  <a:cubicBezTo>
                    <a:pt x="4571" y="2418"/>
                    <a:pt x="4743" y="2120"/>
                    <a:pt x="4915" y="1834"/>
                  </a:cubicBezTo>
                  <a:lnTo>
                    <a:pt x="6507" y="1834"/>
                  </a:lnTo>
                  <a:cubicBezTo>
                    <a:pt x="6392" y="2120"/>
                    <a:pt x="6278" y="2406"/>
                    <a:pt x="6163" y="2704"/>
                  </a:cubicBezTo>
                  <a:close/>
                  <a:moveTo>
                    <a:pt x="5923" y="3346"/>
                  </a:moveTo>
                  <a:cubicBezTo>
                    <a:pt x="5831" y="3609"/>
                    <a:pt x="5751" y="3850"/>
                    <a:pt x="5659" y="4113"/>
                  </a:cubicBezTo>
                  <a:cubicBezTo>
                    <a:pt x="5018" y="4113"/>
                    <a:pt x="4376" y="4125"/>
                    <a:pt x="3712" y="4136"/>
                  </a:cubicBezTo>
                  <a:lnTo>
                    <a:pt x="4147" y="3231"/>
                  </a:lnTo>
                  <a:cubicBezTo>
                    <a:pt x="4743" y="3277"/>
                    <a:pt x="5327" y="3323"/>
                    <a:pt x="5923" y="3346"/>
                  </a:cubicBezTo>
                  <a:close/>
                  <a:moveTo>
                    <a:pt x="3723" y="803"/>
                  </a:moveTo>
                  <a:cubicBezTo>
                    <a:pt x="3758" y="757"/>
                    <a:pt x="3769" y="711"/>
                    <a:pt x="3769" y="677"/>
                  </a:cubicBezTo>
                  <a:lnTo>
                    <a:pt x="4926" y="711"/>
                  </a:lnTo>
                  <a:cubicBezTo>
                    <a:pt x="4743" y="929"/>
                    <a:pt x="4560" y="1169"/>
                    <a:pt x="4399" y="1433"/>
                  </a:cubicBezTo>
                  <a:cubicBezTo>
                    <a:pt x="4033" y="1455"/>
                    <a:pt x="3666" y="1501"/>
                    <a:pt x="3300" y="1547"/>
                  </a:cubicBezTo>
                  <a:cubicBezTo>
                    <a:pt x="3437" y="1307"/>
                    <a:pt x="3586" y="1043"/>
                    <a:pt x="3723" y="803"/>
                  </a:cubicBezTo>
                  <a:close/>
                  <a:moveTo>
                    <a:pt x="3128" y="1834"/>
                  </a:moveTo>
                  <a:lnTo>
                    <a:pt x="4159" y="1834"/>
                  </a:lnTo>
                  <a:cubicBezTo>
                    <a:pt x="3998" y="2120"/>
                    <a:pt x="3861" y="2418"/>
                    <a:pt x="3712" y="2716"/>
                  </a:cubicBezTo>
                  <a:cubicBezTo>
                    <a:pt x="3322" y="2738"/>
                    <a:pt x="2944" y="2738"/>
                    <a:pt x="2555" y="2750"/>
                  </a:cubicBezTo>
                  <a:cubicBezTo>
                    <a:pt x="2750" y="2452"/>
                    <a:pt x="2944" y="2143"/>
                    <a:pt x="3128" y="1834"/>
                  </a:cubicBezTo>
                  <a:close/>
                  <a:moveTo>
                    <a:pt x="2337" y="3082"/>
                  </a:moveTo>
                  <a:cubicBezTo>
                    <a:pt x="2727" y="3116"/>
                    <a:pt x="3128" y="3151"/>
                    <a:pt x="3517" y="3174"/>
                  </a:cubicBezTo>
                  <a:cubicBezTo>
                    <a:pt x="3380" y="3506"/>
                    <a:pt x="3265" y="3827"/>
                    <a:pt x="3151" y="4147"/>
                  </a:cubicBezTo>
                  <a:cubicBezTo>
                    <a:pt x="2612" y="4170"/>
                    <a:pt x="2085" y="4182"/>
                    <a:pt x="1547" y="4205"/>
                  </a:cubicBezTo>
                  <a:cubicBezTo>
                    <a:pt x="1822" y="3838"/>
                    <a:pt x="2085" y="3460"/>
                    <a:pt x="2337" y="3082"/>
                  </a:cubicBezTo>
                  <a:close/>
                  <a:moveTo>
                    <a:pt x="2750" y="5488"/>
                  </a:moveTo>
                  <a:cubicBezTo>
                    <a:pt x="1994" y="5511"/>
                    <a:pt x="1238" y="5556"/>
                    <a:pt x="482" y="5602"/>
                  </a:cubicBezTo>
                  <a:cubicBezTo>
                    <a:pt x="779" y="5224"/>
                    <a:pt x="1077" y="4835"/>
                    <a:pt x="1375" y="4457"/>
                  </a:cubicBezTo>
                  <a:cubicBezTo>
                    <a:pt x="1925" y="4514"/>
                    <a:pt x="2486" y="4548"/>
                    <a:pt x="3025" y="4583"/>
                  </a:cubicBezTo>
                  <a:cubicBezTo>
                    <a:pt x="2922" y="4892"/>
                    <a:pt x="2841" y="5201"/>
                    <a:pt x="2750" y="5488"/>
                  </a:cubicBezTo>
                  <a:close/>
                  <a:moveTo>
                    <a:pt x="5201" y="5430"/>
                  </a:moveTo>
                  <a:cubicBezTo>
                    <a:pt x="4502" y="5442"/>
                    <a:pt x="3815" y="5453"/>
                    <a:pt x="3116" y="5488"/>
                  </a:cubicBezTo>
                  <a:cubicBezTo>
                    <a:pt x="3242" y="5201"/>
                    <a:pt x="3357" y="4915"/>
                    <a:pt x="3483" y="4640"/>
                  </a:cubicBezTo>
                  <a:cubicBezTo>
                    <a:pt x="4124" y="4686"/>
                    <a:pt x="4789" y="4709"/>
                    <a:pt x="5430" y="4743"/>
                  </a:cubicBezTo>
                  <a:cubicBezTo>
                    <a:pt x="5373" y="4949"/>
                    <a:pt x="5293" y="5201"/>
                    <a:pt x="5201" y="5430"/>
                  </a:cubicBezTo>
                  <a:close/>
                  <a:moveTo>
                    <a:pt x="7160" y="5396"/>
                  </a:moveTo>
                  <a:cubicBezTo>
                    <a:pt x="6622" y="5396"/>
                    <a:pt x="6060" y="5396"/>
                    <a:pt x="5522" y="5408"/>
                  </a:cubicBezTo>
                  <a:cubicBezTo>
                    <a:pt x="5636" y="5201"/>
                    <a:pt x="5751" y="4972"/>
                    <a:pt x="5866" y="4743"/>
                  </a:cubicBezTo>
                  <a:cubicBezTo>
                    <a:pt x="6324" y="4755"/>
                    <a:pt x="6759" y="4766"/>
                    <a:pt x="7217" y="4777"/>
                  </a:cubicBezTo>
                  <a:cubicBezTo>
                    <a:pt x="7160" y="4995"/>
                    <a:pt x="7137" y="5201"/>
                    <a:pt x="7160" y="5396"/>
                  </a:cubicBezTo>
                  <a:close/>
                  <a:moveTo>
                    <a:pt x="6186" y="4090"/>
                  </a:moveTo>
                  <a:cubicBezTo>
                    <a:pt x="6301" y="3850"/>
                    <a:pt x="6415" y="3621"/>
                    <a:pt x="6530" y="3380"/>
                  </a:cubicBezTo>
                  <a:cubicBezTo>
                    <a:pt x="6942" y="3391"/>
                    <a:pt x="7355" y="3426"/>
                    <a:pt x="7767" y="3437"/>
                  </a:cubicBezTo>
                  <a:cubicBezTo>
                    <a:pt x="7698" y="3632"/>
                    <a:pt x="7584" y="3861"/>
                    <a:pt x="7481" y="4090"/>
                  </a:cubicBezTo>
                  <a:close/>
                  <a:moveTo>
                    <a:pt x="9188" y="5396"/>
                  </a:moveTo>
                  <a:lnTo>
                    <a:pt x="7549" y="5396"/>
                  </a:lnTo>
                  <a:cubicBezTo>
                    <a:pt x="7595" y="5201"/>
                    <a:pt x="7653" y="4995"/>
                    <a:pt x="7721" y="4777"/>
                  </a:cubicBezTo>
                  <a:cubicBezTo>
                    <a:pt x="8271" y="4800"/>
                    <a:pt x="8809" y="4800"/>
                    <a:pt x="9359" y="4800"/>
                  </a:cubicBezTo>
                  <a:close/>
                  <a:moveTo>
                    <a:pt x="11192" y="5430"/>
                  </a:moveTo>
                  <a:cubicBezTo>
                    <a:pt x="10631" y="5430"/>
                    <a:pt x="10070" y="5408"/>
                    <a:pt x="9508" y="5408"/>
                  </a:cubicBezTo>
                  <a:cubicBezTo>
                    <a:pt x="9588" y="5213"/>
                    <a:pt x="9669" y="5007"/>
                    <a:pt x="9737" y="4812"/>
                  </a:cubicBezTo>
                  <a:cubicBezTo>
                    <a:pt x="10276" y="4812"/>
                    <a:pt x="10814" y="4812"/>
                    <a:pt x="11341" y="4800"/>
                  </a:cubicBezTo>
                  <a:cubicBezTo>
                    <a:pt x="11284" y="5007"/>
                    <a:pt x="11227" y="5213"/>
                    <a:pt x="11192" y="5430"/>
                  </a:cubicBezTo>
                  <a:close/>
                  <a:moveTo>
                    <a:pt x="9989" y="4113"/>
                  </a:moveTo>
                  <a:lnTo>
                    <a:pt x="10196" y="3506"/>
                  </a:lnTo>
                  <a:cubicBezTo>
                    <a:pt x="10688" y="3517"/>
                    <a:pt x="11169" y="3517"/>
                    <a:pt x="11662" y="3517"/>
                  </a:cubicBezTo>
                  <a:cubicBezTo>
                    <a:pt x="11605" y="3724"/>
                    <a:pt x="11559" y="3918"/>
                    <a:pt x="11501" y="4125"/>
                  </a:cubicBezTo>
                  <a:cubicBezTo>
                    <a:pt x="10986" y="4113"/>
                    <a:pt x="10482" y="4113"/>
                    <a:pt x="9989" y="4113"/>
                  </a:cubicBezTo>
                  <a:close/>
                  <a:moveTo>
                    <a:pt x="13311" y="5453"/>
                  </a:moveTo>
                  <a:cubicBezTo>
                    <a:pt x="12750" y="5442"/>
                    <a:pt x="12177" y="5442"/>
                    <a:pt x="11616" y="5430"/>
                  </a:cubicBezTo>
                  <a:cubicBezTo>
                    <a:pt x="11685" y="5213"/>
                    <a:pt x="11742" y="4995"/>
                    <a:pt x="11822" y="4777"/>
                  </a:cubicBezTo>
                  <a:cubicBezTo>
                    <a:pt x="12338" y="4777"/>
                    <a:pt x="12865" y="4766"/>
                    <a:pt x="13380" y="4755"/>
                  </a:cubicBezTo>
                  <a:cubicBezTo>
                    <a:pt x="13346" y="4995"/>
                    <a:pt x="13323" y="5224"/>
                    <a:pt x="13311" y="5453"/>
                  </a:cubicBezTo>
                  <a:close/>
                  <a:moveTo>
                    <a:pt x="13449" y="4136"/>
                  </a:moveTo>
                  <a:cubicBezTo>
                    <a:pt x="12979" y="4136"/>
                    <a:pt x="12487" y="4125"/>
                    <a:pt x="12017" y="4125"/>
                  </a:cubicBezTo>
                  <a:cubicBezTo>
                    <a:pt x="12074" y="3918"/>
                    <a:pt x="12143" y="3724"/>
                    <a:pt x="12200" y="3517"/>
                  </a:cubicBezTo>
                  <a:lnTo>
                    <a:pt x="13552" y="3517"/>
                  </a:lnTo>
                  <a:cubicBezTo>
                    <a:pt x="13518" y="3724"/>
                    <a:pt x="13483" y="3941"/>
                    <a:pt x="13449" y="4136"/>
                  </a:cubicBezTo>
                  <a:close/>
                  <a:moveTo>
                    <a:pt x="13666" y="5453"/>
                  </a:moveTo>
                  <a:cubicBezTo>
                    <a:pt x="13724" y="5224"/>
                    <a:pt x="13770" y="4984"/>
                    <a:pt x="13827" y="4755"/>
                  </a:cubicBezTo>
                  <a:cubicBezTo>
                    <a:pt x="14308" y="4743"/>
                    <a:pt x="14801" y="4743"/>
                    <a:pt x="15282" y="4720"/>
                  </a:cubicBezTo>
                  <a:cubicBezTo>
                    <a:pt x="15282" y="4984"/>
                    <a:pt x="15316" y="5236"/>
                    <a:pt x="15385" y="5488"/>
                  </a:cubicBezTo>
                  <a:cubicBezTo>
                    <a:pt x="14812" y="5465"/>
                    <a:pt x="14239" y="5465"/>
                    <a:pt x="13666" y="5453"/>
                  </a:cubicBezTo>
                  <a:close/>
                  <a:moveTo>
                    <a:pt x="15316" y="4147"/>
                  </a:moveTo>
                  <a:cubicBezTo>
                    <a:pt x="14869" y="4147"/>
                    <a:pt x="14411" y="4136"/>
                    <a:pt x="13953" y="4136"/>
                  </a:cubicBezTo>
                  <a:cubicBezTo>
                    <a:pt x="13999" y="3941"/>
                    <a:pt x="14033" y="3724"/>
                    <a:pt x="14090" y="3517"/>
                  </a:cubicBezTo>
                  <a:lnTo>
                    <a:pt x="15385" y="3517"/>
                  </a:lnTo>
                  <a:cubicBezTo>
                    <a:pt x="15350" y="3735"/>
                    <a:pt x="15327" y="3941"/>
                    <a:pt x="15316" y="4147"/>
                  </a:cubicBezTo>
                  <a:close/>
                  <a:moveTo>
                    <a:pt x="15442" y="2968"/>
                  </a:moveTo>
                  <a:cubicBezTo>
                    <a:pt x="15041" y="2945"/>
                    <a:pt x="14640" y="2933"/>
                    <a:pt x="14228" y="2922"/>
                  </a:cubicBezTo>
                  <a:cubicBezTo>
                    <a:pt x="14308" y="2578"/>
                    <a:pt x="14377" y="2234"/>
                    <a:pt x="14468" y="1902"/>
                  </a:cubicBezTo>
                  <a:cubicBezTo>
                    <a:pt x="14835" y="1902"/>
                    <a:pt x="15201" y="1914"/>
                    <a:pt x="15568" y="1914"/>
                  </a:cubicBezTo>
                  <a:cubicBezTo>
                    <a:pt x="15522" y="2257"/>
                    <a:pt x="15488" y="2624"/>
                    <a:pt x="15442" y="2968"/>
                  </a:cubicBezTo>
                  <a:close/>
                  <a:moveTo>
                    <a:pt x="15614" y="5488"/>
                  </a:moveTo>
                  <a:cubicBezTo>
                    <a:pt x="15694" y="5236"/>
                    <a:pt x="15751" y="4984"/>
                    <a:pt x="15797" y="4709"/>
                  </a:cubicBezTo>
                  <a:cubicBezTo>
                    <a:pt x="16198" y="4697"/>
                    <a:pt x="16610" y="4697"/>
                    <a:pt x="17011" y="4686"/>
                  </a:cubicBezTo>
                  <a:cubicBezTo>
                    <a:pt x="17046" y="4972"/>
                    <a:pt x="17103" y="5236"/>
                    <a:pt x="17160" y="5499"/>
                  </a:cubicBezTo>
                  <a:cubicBezTo>
                    <a:pt x="16645" y="5499"/>
                    <a:pt x="16129" y="5488"/>
                    <a:pt x="15614" y="5488"/>
                  </a:cubicBezTo>
                  <a:close/>
                  <a:moveTo>
                    <a:pt x="17160" y="1433"/>
                  </a:moveTo>
                  <a:cubicBezTo>
                    <a:pt x="16862" y="1421"/>
                    <a:pt x="16553" y="1421"/>
                    <a:pt x="16255" y="1398"/>
                  </a:cubicBezTo>
                  <a:cubicBezTo>
                    <a:pt x="16290" y="1203"/>
                    <a:pt x="16324" y="1020"/>
                    <a:pt x="16358" y="814"/>
                  </a:cubicBezTo>
                  <a:lnTo>
                    <a:pt x="16358" y="757"/>
                  </a:lnTo>
                  <a:cubicBezTo>
                    <a:pt x="16668" y="757"/>
                    <a:pt x="16977" y="745"/>
                    <a:pt x="17286" y="745"/>
                  </a:cubicBezTo>
                  <a:cubicBezTo>
                    <a:pt x="17229" y="974"/>
                    <a:pt x="17183" y="1203"/>
                    <a:pt x="17160" y="1433"/>
                  </a:cubicBezTo>
                  <a:close/>
                  <a:moveTo>
                    <a:pt x="17447" y="5499"/>
                  </a:moveTo>
                  <a:cubicBezTo>
                    <a:pt x="17493" y="5224"/>
                    <a:pt x="17515" y="4949"/>
                    <a:pt x="17550" y="4663"/>
                  </a:cubicBezTo>
                  <a:cubicBezTo>
                    <a:pt x="18008" y="4651"/>
                    <a:pt x="18466" y="4651"/>
                    <a:pt x="18936" y="4640"/>
                  </a:cubicBezTo>
                  <a:cubicBezTo>
                    <a:pt x="18982" y="4949"/>
                    <a:pt x="19062" y="5236"/>
                    <a:pt x="19245" y="5499"/>
                  </a:cubicBezTo>
                  <a:lnTo>
                    <a:pt x="19245" y="5499"/>
                  </a:lnTo>
                  <a:cubicBezTo>
                    <a:pt x="18638" y="5511"/>
                    <a:pt x="18031" y="5499"/>
                    <a:pt x="17447" y="5499"/>
                  </a:cubicBezTo>
                  <a:close/>
                  <a:moveTo>
                    <a:pt x="36623" y="3036"/>
                  </a:moveTo>
                  <a:cubicBezTo>
                    <a:pt x="36749" y="3323"/>
                    <a:pt x="36886" y="3586"/>
                    <a:pt x="37047" y="3861"/>
                  </a:cubicBezTo>
                  <a:cubicBezTo>
                    <a:pt x="36543" y="3861"/>
                    <a:pt x="36050" y="3884"/>
                    <a:pt x="35546" y="3884"/>
                  </a:cubicBezTo>
                  <a:lnTo>
                    <a:pt x="35248" y="3151"/>
                  </a:lnTo>
                  <a:cubicBezTo>
                    <a:pt x="35660" y="3116"/>
                    <a:pt x="36073" y="3105"/>
                    <a:pt x="36485" y="3082"/>
                  </a:cubicBezTo>
                  <a:cubicBezTo>
                    <a:pt x="36543" y="3082"/>
                    <a:pt x="36588" y="3059"/>
                    <a:pt x="36623" y="3036"/>
                  </a:cubicBezTo>
                  <a:close/>
                  <a:moveTo>
                    <a:pt x="32934" y="1822"/>
                  </a:moveTo>
                  <a:cubicBezTo>
                    <a:pt x="33335" y="1799"/>
                    <a:pt x="33725" y="1788"/>
                    <a:pt x="34125" y="1776"/>
                  </a:cubicBezTo>
                  <a:lnTo>
                    <a:pt x="34515" y="2635"/>
                  </a:lnTo>
                  <a:cubicBezTo>
                    <a:pt x="34125" y="2647"/>
                    <a:pt x="33759" y="2681"/>
                    <a:pt x="33369" y="2693"/>
                  </a:cubicBezTo>
                  <a:cubicBezTo>
                    <a:pt x="33209" y="2406"/>
                    <a:pt x="33072" y="2108"/>
                    <a:pt x="32934" y="1822"/>
                  </a:cubicBezTo>
                  <a:close/>
                  <a:moveTo>
                    <a:pt x="33358" y="3918"/>
                  </a:moveTo>
                  <a:cubicBezTo>
                    <a:pt x="32877" y="3941"/>
                    <a:pt x="32419" y="3941"/>
                    <a:pt x="31949" y="3953"/>
                  </a:cubicBezTo>
                  <a:cubicBezTo>
                    <a:pt x="31846" y="3747"/>
                    <a:pt x="31754" y="3563"/>
                    <a:pt x="31674" y="3391"/>
                  </a:cubicBezTo>
                  <a:cubicBezTo>
                    <a:pt x="31663" y="3380"/>
                    <a:pt x="31663" y="3346"/>
                    <a:pt x="31651" y="3334"/>
                  </a:cubicBezTo>
                  <a:cubicBezTo>
                    <a:pt x="32086" y="3323"/>
                    <a:pt x="32533" y="3288"/>
                    <a:pt x="32980" y="3277"/>
                  </a:cubicBezTo>
                  <a:cubicBezTo>
                    <a:pt x="33095" y="3495"/>
                    <a:pt x="33221" y="3712"/>
                    <a:pt x="33358" y="3918"/>
                  </a:cubicBezTo>
                  <a:close/>
                  <a:moveTo>
                    <a:pt x="34744" y="3174"/>
                  </a:moveTo>
                  <a:cubicBezTo>
                    <a:pt x="34767" y="3254"/>
                    <a:pt x="34813" y="3334"/>
                    <a:pt x="34847" y="3403"/>
                  </a:cubicBezTo>
                  <a:cubicBezTo>
                    <a:pt x="34916" y="3563"/>
                    <a:pt x="34985" y="3724"/>
                    <a:pt x="35053" y="3895"/>
                  </a:cubicBezTo>
                  <a:cubicBezTo>
                    <a:pt x="34687" y="3895"/>
                    <a:pt x="34297" y="3907"/>
                    <a:pt x="33931" y="3907"/>
                  </a:cubicBezTo>
                  <a:cubicBezTo>
                    <a:pt x="33828" y="3678"/>
                    <a:pt x="33713" y="3460"/>
                    <a:pt x="33610" y="3231"/>
                  </a:cubicBezTo>
                  <a:cubicBezTo>
                    <a:pt x="33988" y="3220"/>
                    <a:pt x="34355" y="3208"/>
                    <a:pt x="34744" y="3174"/>
                  </a:cubicBezTo>
                  <a:close/>
                  <a:moveTo>
                    <a:pt x="36130" y="1662"/>
                  </a:moveTo>
                  <a:cubicBezTo>
                    <a:pt x="36199" y="1948"/>
                    <a:pt x="36302" y="2234"/>
                    <a:pt x="36405" y="2521"/>
                  </a:cubicBezTo>
                  <a:cubicBezTo>
                    <a:pt x="35935" y="2544"/>
                    <a:pt x="35477" y="2578"/>
                    <a:pt x="34996" y="2601"/>
                  </a:cubicBezTo>
                  <a:cubicBezTo>
                    <a:pt x="34870" y="2315"/>
                    <a:pt x="34756" y="2028"/>
                    <a:pt x="34630" y="1742"/>
                  </a:cubicBezTo>
                  <a:cubicBezTo>
                    <a:pt x="35099" y="1730"/>
                    <a:pt x="35569" y="1708"/>
                    <a:pt x="36050" y="1673"/>
                  </a:cubicBezTo>
                  <a:cubicBezTo>
                    <a:pt x="36073" y="1673"/>
                    <a:pt x="36107" y="1673"/>
                    <a:pt x="36130" y="1662"/>
                  </a:cubicBezTo>
                  <a:close/>
                  <a:moveTo>
                    <a:pt x="35901" y="562"/>
                  </a:moveTo>
                  <a:cubicBezTo>
                    <a:pt x="35935" y="757"/>
                    <a:pt x="35970" y="974"/>
                    <a:pt x="36016" y="1192"/>
                  </a:cubicBezTo>
                  <a:cubicBezTo>
                    <a:pt x="35477" y="1215"/>
                    <a:pt x="34939" y="1249"/>
                    <a:pt x="34400" y="1261"/>
                  </a:cubicBezTo>
                  <a:cubicBezTo>
                    <a:pt x="34297" y="1032"/>
                    <a:pt x="34183" y="803"/>
                    <a:pt x="34080" y="573"/>
                  </a:cubicBezTo>
                  <a:cubicBezTo>
                    <a:pt x="34687" y="573"/>
                    <a:pt x="35282" y="562"/>
                    <a:pt x="35867" y="562"/>
                  </a:cubicBezTo>
                  <a:close/>
                  <a:moveTo>
                    <a:pt x="33610" y="585"/>
                  </a:moveTo>
                  <a:cubicBezTo>
                    <a:pt x="33713" y="814"/>
                    <a:pt x="33816" y="1043"/>
                    <a:pt x="33908" y="1284"/>
                  </a:cubicBezTo>
                  <a:cubicBezTo>
                    <a:pt x="33507" y="1307"/>
                    <a:pt x="33095" y="1318"/>
                    <a:pt x="32694" y="1329"/>
                  </a:cubicBezTo>
                  <a:lnTo>
                    <a:pt x="32304" y="596"/>
                  </a:lnTo>
                  <a:cubicBezTo>
                    <a:pt x="32739" y="596"/>
                    <a:pt x="33186" y="596"/>
                    <a:pt x="33610" y="585"/>
                  </a:cubicBezTo>
                  <a:close/>
                  <a:moveTo>
                    <a:pt x="32694" y="2716"/>
                  </a:moveTo>
                  <a:cubicBezTo>
                    <a:pt x="32270" y="2738"/>
                    <a:pt x="31823" y="2761"/>
                    <a:pt x="31388" y="2773"/>
                  </a:cubicBezTo>
                  <a:cubicBezTo>
                    <a:pt x="31250" y="2475"/>
                    <a:pt x="31101" y="2177"/>
                    <a:pt x="30952" y="1868"/>
                  </a:cubicBezTo>
                  <a:cubicBezTo>
                    <a:pt x="31388" y="1856"/>
                    <a:pt x="31834" y="1845"/>
                    <a:pt x="32293" y="1834"/>
                  </a:cubicBezTo>
                  <a:cubicBezTo>
                    <a:pt x="32407" y="2131"/>
                    <a:pt x="32556" y="2429"/>
                    <a:pt x="32694" y="2716"/>
                  </a:cubicBezTo>
                  <a:close/>
                  <a:moveTo>
                    <a:pt x="25019" y="3495"/>
                  </a:moveTo>
                  <a:cubicBezTo>
                    <a:pt x="25099" y="3678"/>
                    <a:pt x="25202" y="3884"/>
                    <a:pt x="25305" y="4067"/>
                  </a:cubicBezTo>
                  <a:cubicBezTo>
                    <a:pt x="24778" y="4079"/>
                    <a:pt x="24228" y="4079"/>
                    <a:pt x="23701" y="4090"/>
                  </a:cubicBezTo>
                  <a:cubicBezTo>
                    <a:pt x="23644" y="3895"/>
                    <a:pt x="23575" y="3712"/>
                    <a:pt x="23518" y="3506"/>
                  </a:cubicBezTo>
                  <a:cubicBezTo>
                    <a:pt x="23999" y="3506"/>
                    <a:pt x="24503" y="3506"/>
                    <a:pt x="25019" y="3495"/>
                  </a:cubicBezTo>
                  <a:close/>
                  <a:moveTo>
                    <a:pt x="23346" y="3025"/>
                  </a:moveTo>
                  <a:cubicBezTo>
                    <a:pt x="23232" y="2681"/>
                    <a:pt x="23117" y="2315"/>
                    <a:pt x="23002" y="1971"/>
                  </a:cubicBezTo>
                  <a:lnTo>
                    <a:pt x="24343" y="1971"/>
                  </a:lnTo>
                  <a:cubicBezTo>
                    <a:pt x="24492" y="2315"/>
                    <a:pt x="24629" y="2658"/>
                    <a:pt x="24789" y="3002"/>
                  </a:cubicBezTo>
                  <a:cubicBezTo>
                    <a:pt x="24308" y="3002"/>
                    <a:pt x="23816" y="3025"/>
                    <a:pt x="23346" y="3025"/>
                  </a:cubicBezTo>
                  <a:close/>
                  <a:moveTo>
                    <a:pt x="24904" y="1971"/>
                  </a:moveTo>
                  <a:cubicBezTo>
                    <a:pt x="25397" y="1971"/>
                    <a:pt x="25866" y="1960"/>
                    <a:pt x="26347" y="1960"/>
                  </a:cubicBezTo>
                  <a:cubicBezTo>
                    <a:pt x="26508" y="2292"/>
                    <a:pt x="26668" y="2624"/>
                    <a:pt x="26840" y="2945"/>
                  </a:cubicBezTo>
                  <a:cubicBezTo>
                    <a:pt x="26347" y="2968"/>
                    <a:pt x="25878" y="2979"/>
                    <a:pt x="25397" y="2979"/>
                  </a:cubicBezTo>
                  <a:cubicBezTo>
                    <a:pt x="25236" y="2647"/>
                    <a:pt x="25064" y="2303"/>
                    <a:pt x="24904" y="1971"/>
                  </a:cubicBezTo>
                  <a:close/>
                  <a:moveTo>
                    <a:pt x="27115" y="3460"/>
                  </a:moveTo>
                  <a:cubicBezTo>
                    <a:pt x="27207" y="3655"/>
                    <a:pt x="27321" y="3850"/>
                    <a:pt x="27424" y="4033"/>
                  </a:cubicBezTo>
                  <a:cubicBezTo>
                    <a:pt x="26909" y="4056"/>
                    <a:pt x="26393" y="4056"/>
                    <a:pt x="25866" y="4067"/>
                  </a:cubicBezTo>
                  <a:cubicBezTo>
                    <a:pt x="25775" y="3873"/>
                    <a:pt x="25694" y="3678"/>
                    <a:pt x="25603" y="3495"/>
                  </a:cubicBezTo>
                  <a:cubicBezTo>
                    <a:pt x="26107" y="3483"/>
                    <a:pt x="26611" y="3460"/>
                    <a:pt x="27115" y="3460"/>
                  </a:cubicBezTo>
                  <a:close/>
                  <a:moveTo>
                    <a:pt x="27035" y="1948"/>
                  </a:moveTo>
                  <a:cubicBezTo>
                    <a:pt x="27539" y="1948"/>
                    <a:pt x="28054" y="1937"/>
                    <a:pt x="28558" y="1914"/>
                  </a:cubicBezTo>
                  <a:cubicBezTo>
                    <a:pt x="28684" y="2234"/>
                    <a:pt x="28810" y="2567"/>
                    <a:pt x="28971" y="2876"/>
                  </a:cubicBezTo>
                  <a:cubicBezTo>
                    <a:pt x="28490" y="2887"/>
                    <a:pt x="28008" y="2910"/>
                    <a:pt x="27527" y="2922"/>
                  </a:cubicBezTo>
                  <a:cubicBezTo>
                    <a:pt x="27378" y="2601"/>
                    <a:pt x="27207" y="2280"/>
                    <a:pt x="27035" y="1948"/>
                  </a:cubicBezTo>
                  <a:close/>
                  <a:moveTo>
                    <a:pt x="29211" y="3403"/>
                  </a:moveTo>
                  <a:cubicBezTo>
                    <a:pt x="29314" y="3609"/>
                    <a:pt x="29394" y="3792"/>
                    <a:pt x="29498" y="3999"/>
                  </a:cubicBezTo>
                  <a:cubicBezTo>
                    <a:pt x="28994" y="4010"/>
                    <a:pt x="28512" y="4010"/>
                    <a:pt x="28008" y="4021"/>
                  </a:cubicBezTo>
                  <a:cubicBezTo>
                    <a:pt x="27928" y="3838"/>
                    <a:pt x="27848" y="3632"/>
                    <a:pt x="27768" y="3449"/>
                  </a:cubicBezTo>
                  <a:cubicBezTo>
                    <a:pt x="28260" y="3437"/>
                    <a:pt x="28742" y="3426"/>
                    <a:pt x="29211" y="3403"/>
                  </a:cubicBezTo>
                  <a:close/>
                  <a:moveTo>
                    <a:pt x="29154" y="1914"/>
                  </a:moveTo>
                  <a:cubicBezTo>
                    <a:pt x="29589" y="1902"/>
                    <a:pt x="30013" y="1902"/>
                    <a:pt x="30448" y="1891"/>
                  </a:cubicBezTo>
                  <a:cubicBezTo>
                    <a:pt x="30574" y="2200"/>
                    <a:pt x="30700" y="2509"/>
                    <a:pt x="30838" y="2807"/>
                  </a:cubicBezTo>
                  <a:cubicBezTo>
                    <a:pt x="30414" y="2819"/>
                    <a:pt x="30002" y="2853"/>
                    <a:pt x="29589" y="2864"/>
                  </a:cubicBezTo>
                  <a:close/>
                  <a:moveTo>
                    <a:pt x="31044" y="3346"/>
                  </a:moveTo>
                  <a:cubicBezTo>
                    <a:pt x="31136" y="3552"/>
                    <a:pt x="31239" y="3747"/>
                    <a:pt x="31319" y="3964"/>
                  </a:cubicBezTo>
                  <a:cubicBezTo>
                    <a:pt x="30895" y="3976"/>
                    <a:pt x="30471" y="3976"/>
                    <a:pt x="30047" y="3999"/>
                  </a:cubicBezTo>
                  <a:cubicBezTo>
                    <a:pt x="29956" y="3792"/>
                    <a:pt x="29876" y="3609"/>
                    <a:pt x="29784" y="3403"/>
                  </a:cubicBezTo>
                  <a:cubicBezTo>
                    <a:pt x="30219" y="3380"/>
                    <a:pt x="30632" y="3369"/>
                    <a:pt x="31044" y="3346"/>
                  </a:cubicBezTo>
                  <a:close/>
                  <a:moveTo>
                    <a:pt x="31857" y="619"/>
                  </a:moveTo>
                  <a:cubicBezTo>
                    <a:pt x="31938" y="860"/>
                    <a:pt x="32006" y="1112"/>
                    <a:pt x="32109" y="1364"/>
                  </a:cubicBezTo>
                  <a:cubicBezTo>
                    <a:pt x="31640" y="1375"/>
                    <a:pt x="31181" y="1387"/>
                    <a:pt x="30700" y="1398"/>
                  </a:cubicBezTo>
                  <a:lnTo>
                    <a:pt x="30322" y="631"/>
                  </a:lnTo>
                  <a:cubicBezTo>
                    <a:pt x="30838" y="619"/>
                    <a:pt x="31353" y="619"/>
                    <a:pt x="31857" y="619"/>
                  </a:cubicBezTo>
                  <a:close/>
                  <a:moveTo>
                    <a:pt x="29933" y="631"/>
                  </a:moveTo>
                  <a:cubicBezTo>
                    <a:pt x="30036" y="883"/>
                    <a:pt x="30139" y="1146"/>
                    <a:pt x="30242" y="1398"/>
                  </a:cubicBezTo>
                  <a:cubicBezTo>
                    <a:pt x="29818" y="1421"/>
                    <a:pt x="29372" y="1433"/>
                    <a:pt x="28948" y="1444"/>
                  </a:cubicBezTo>
                  <a:cubicBezTo>
                    <a:pt x="28810" y="1169"/>
                    <a:pt x="28684" y="917"/>
                    <a:pt x="28558" y="642"/>
                  </a:cubicBezTo>
                  <a:cubicBezTo>
                    <a:pt x="29016" y="642"/>
                    <a:pt x="29475" y="631"/>
                    <a:pt x="29933" y="631"/>
                  </a:cubicBezTo>
                  <a:close/>
                  <a:moveTo>
                    <a:pt x="28100" y="654"/>
                  </a:moveTo>
                  <a:cubicBezTo>
                    <a:pt x="28180" y="929"/>
                    <a:pt x="28272" y="1192"/>
                    <a:pt x="28375" y="1455"/>
                  </a:cubicBezTo>
                  <a:cubicBezTo>
                    <a:pt x="27837" y="1478"/>
                    <a:pt x="27310" y="1478"/>
                    <a:pt x="26783" y="1490"/>
                  </a:cubicBezTo>
                  <a:cubicBezTo>
                    <a:pt x="26622" y="1215"/>
                    <a:pt x="26462" y="940"/>
                    <a:pt x="26290" y="677"/>
                  </a:cubicBezTo>
                  <a:cubicBezTo>
                    <a:pt x="26897" y="654"/>
                    <a:pt x="27493" y="654"/>
                    <a:pt x="28100" y="654"/>
                  </a:cubicBezTo>
                  <a:close/>
                  <a:moveTo>
                    <a:pt x="25809" y="677"/>
                  </a:moveTo>
                  <a:cubicBezTo>
                    <a:pt x="25912" y="940"/>
                    <a:pt x="26027" y="1215"/>
                    <a:pt x="26130" y="1490"/>
                  </a:cubicBezTo>
                  <a:cubicBezTo>
                    <a:pt x="25649" y="1490"/>
                    <a:pt x="25168" y="1501"/>
                    <a:pt x="24675" y="1501"/>
                  </a:cubicBezTo>
                  <a:cubicBezTo>
                    <a:pt x="24549" y="1226"/>
                    <a:pt x="24400" y="963"/>
                    <a:pt x="24263" y="688"/>
                  </a:cubicBezTo>
                  <a:cubicBezTo>
                    <a:pt x="24778" y="688"/>
                    <a:pt x="25294" y="677"/>
                    <a:pt x="25809" y="677"/>
                  </a:cubicBezTo>
                  <a:close/>
                  <a:moveTo>
                    <a:pt x="23873" y="688"/>
                  </a:moveTo>
                  <a:cubicBezTo>
                    <a:pt x="23953" y="963"/>
                    <a:pt x="24056" y="1226"/>
                    <a:pt x="24159" y="1501"/>
                  </a:cubicBezTo>
                  <a:lnTo>
                    <a:pt x="22854" y="1501"/>
                  </a:lnTo>
                  <a:cubicBezTo>
                    <a:pt x="22773" y="1226"/>
                    <a:pt x="22705" y="974"/>
                    <a:pt x="22613" y="699"/>
                  </a:cubicBezTo>
                  <a:cubicBezTo>
                    <a:pt x="23025" y="699"/>
                    <a:pt x="23449" y="688"/>
                    <a:pt x="23873" y="688"/>
                  </a:cubicBezTo>
                  <a:close/>
                  <a:moveTo>
                    <a:pt x="22086" y="699"/>
                  </a:moveTo>
                  <a:cubicBezTo>
                    <a:pt x="22143" y="963"/>
                    <a:pt x="22212" y="1226"/>
                    <a:pt x="22281" y="1501"/>
                  </a:cubicBezTo>
                  <a:lnTo>
                    <a:pt x="21181" y="1501"/>
                  </a:lnTo>
                  <a:cubicBezTo>
                    <a:pt x="21124" y="1169"/>
                    <a:pt x="21078" y="906"/>
                    <a:pt x="21044" y="711"/>
                  </a:cubicBezTo>
                  <a:cubicBezTo>
                    <a:pt x="21387" y="711"/>
                    <a:pt x="21742" y="711"/>
                    <a:pt x="22086" y="699"/>
                  </a:cubicBezTo>
                  <a:close/>
                  <a:moveTo>
                    <a:pt x="21021" y="4136"/>
                  </a:moveTo>
                  <a:cubicBezTo>
                    <a:pt x="20528" y="4136"/>
                    <a:pt x="20036" y="4147"/>
                    <a:pt x="19532" y="4147"/>
                  </a:cubicBezTo>
                  <a:lnTo>
                    <a:pt x="19497" y="3506"/>
                  </a:lnTo>
                  <a:lnTo>
                    <a:pt x="20941" y="3506"/>
                  </a:lnTo>
                  <a:cubicBezTo>
                    <a:pt x="20963" y="3735"/>
                    <a:pt x="20998" y="3941"/>
                    <a:pt x="21021" y="4136"/>
                  </a:cubicBezTo>
                  <a:close/>
                  <a:moveTo>
                    <a:pt x="20872" y="2864"/>
                  </a:moveTo>
                  <a:cubicBezTo>
                    <a:pt x="20883" y="2922"/>
                    <a:pt x="20883" y="2979"/>
                    <a:pt x="20895" y="3036"/>
                  </a:cubicBezTo>
                  <a:lnTo>
                    <a:pt x="19509" y="3036"/>
                  </a:lnTo>
                  <a:lnTo>
                    <a:pt x="19509" y="1948"/>
                  </a:lnTo>
                  <a:cubicBezTo>
                    <a:pt x="19921" y="1948"/>
                    <a:pt x="20333" y="1948"/>
                    <a:pt x="20734" y="1960"/>
                  </a:cubicBezTo>
                  <a:close/>
                  <a:moveTo>
                    <a:pt x="19612" y="734"/>
                  </a:moveTo>
                  <a:cubicBezTo>
                    <a:pt x="19955" y="734"/>
                    <a:pt x="20299" y="734"/>
                    <a:pt x="20643" y="711"/>
                  </a:cubicBezTo>
                  <a:cubicBezTo>
                    <a:pt x="20643" y="974"/>
                    <a:pt x="20654" y="1226"/>
                    <a:pt x="20677" y="1490"/>
                  </a:cubicBezTo>
                  <a:cubicBezTo>
                    <a:pt x="20276" y="1490"/>
                    <a:pt x="19898" y="1467"/>
                    <a:pt x="19497" y="1467"/>
                  </a:cubicBezTo>
                  <a:cubicBezTo>
                    <a:pt x="19497" y="1215"/>
                    <a:pt x="19474" y="974"/>
                    <a:pt x="19451" y="711"/>
                  </a:cubicBezTo>
                  <a:cubicBezTo>
                    <a:pt x="19497" y="734"/>
                    <a:pt x="19554" y="734"/>
                    <a:pt x="19612" y="734"/>
                  </a:cubicBezTo>
                  <a:close/>
                  <a:moveTo>
                    <a:pt x="19337" y="5511"/>
                  </a:moveTo>
                  <a:cubicBezTo>
                    <a:pt x="19337" y="5499"/>
                    <a:pt x="19337" y="5499"/>
                    <a:pt x="19337" y="5511"/>
                  </a:cubicBezTo>
                  <a:cubicBezTo>
                    <a:pt x="19497" y="5236"/>
                    <a:pt x="19532" y="4949"/>
                    <a:pt x="19554" y="4651"/>
                  </a:cubicBezTo>
                  <a:cubicBezTo>
                    <a:pt x="20070" y="4640"/>
                    <a:pt x="20597" y="4640"/>
                    <a:pt x="21112" y="4640"/>
                  </a:cubicBezTo>
                  <a:cubicBezTo>
                    <a:pt x="21170" y="4938"/>
                    <a:pt x="21227" y="5224"/>
                    <a:pt x="21307" y="5511"/>
                  </a:cubicBezTo>
                  <a:cubicBezTo>
                    <a:pt x="20654" y="5499"/>
                    <a:pt x="19990" y="5499"/>
                    <a:pt x="19337" y="5511"/>
                  </a:cubicBezTo>
                  <a:close/>
                  <a:moveTo>
                    <a:pt x="21250" y="1971"/>
                  </a:moveTo>
                  <a:lnTo>
                    <a:pt x="22395" y="1971"/>
                  </a:lnTo>
                  <a:cubicBezTo>
                    <a:pt x="22498" y="2338"/>
                    <a:pt x="22602" y="2681"/>
                    <a:pt x="22716" y="3036"/>
                  </a:cubicBezTo>
                  <a:cubicBezTo>
                    <a:pt x="22281" y="3036"/>
                    <a:pt x="21846" y="3048"/>
                    <a:pt x="21410" y="3048"/>
                  </a:cubicBezTo>
                  <a:cubicBezTo>
                    <a:pt x="21364" y="2681"/>
                    <a:pt x="21307" y="2303"/>
                    <a:pt x="21250" y="1971"/>
                  </a:cubicBezTo>
                  <a:close/>
                  <a:moveTo>
                    <a:pt x="21479" y="3517"/>
                  </a:moveTo>
                  <a:lnTo>
                    <a:pt x="22888" y="3517"/>
                  </a:lnTo>
                  <a:cubicBezTo>
                    <a:pt x="22957" y="3724"/>
                    <a:pt x="23025" y="3918"/>
                    <a:pt x="23117" y="4113"/>
                  </a:cubicBezTo>
                  <a:cubicBezTo>
                    <a:pt x="22602" y="4125"/>
                    <a:pt x="22063" y="4125"/>
                    <a:pt x="21548" y="4136"/>
                  </a:cubicBezTo>
                  <a:cubicBezTo>
                    <a:pt x="21536" y="3941"/>
                    <a:pt x="21513" y="3735"/>
                    <a:pt x="21479" y="3517"/>
                  </a:cubicBezTo>
                  <a:close/>
                  <a:moveTo>
                    <a:pt x="21639" y="5499"/>
                  </a:moveTo>
                  <a:cubicBezTo>
                    <a:pt x="21639" y="5499"/>
                    <a:pt x="21639" y="5488"/>
                    <a:pt x="21639" y="5499"/>
                  </a:cubicBezTo>
                  <a:cubicBezTo>
                    <a:pt x="21651" y="5442"/>
                    <a:pt x="21616" y="5396"/>
                    <a:pt x="21571" y="5408"/>
                  </a:cubicBezTo>
                  <a:cubicBezTo>
                    <a:pt x="21639" y="5396"/>
                    <a:pt x="21639" y="5087"/>
                    <a:pt x="21593" y="4629"/>
                  </a:cubicBezTo>
                  <a:cubicBezTo>
                    <a:pt x="22166" y="4629"/>
                    <a:pt x="22739" y="4606"/>
                    <a:pt x="23312" y="4606"/>
                  </a:cubicBezTo>
                  <a:cubicBezTo>
                    <a:pt x="23449" y="4915"/>
                    <a:pt x="23587" y="5201"/>
                    <a:pt x="23747" y="5488"/>
                  </a:cubicBezTo>
                  <a:cubicBezTo>
                    <a:pt x="23048" y="5488"/>
                    <a:pt x="22338" y="5499"/>
                    <a:pt x="21639" y="5499"/>
                  </a:cubicBezTo>
                  <a:close/>
                  <a:moveTo>
                    <a:pt x="24102" y="5488"/>
                  </a:moveTo>
                  <a:cubicBezTo>
                    <a:pt x="24022" y="5178"/>
                    <a:pt x="23930" y="4892"/>
                    <a:pt x="23850" y="4594"/>
                  </a:cubicBezTo>
                  <a:cubicBezTo>
                    <a:pt x="24423" y="4594"/>
                    <a:pt x="24996" y="4583"/>
                    <a:pt x="25580" y="4583"/>
                  </a:cubicBezTo>
                  <a:cubicBezTo>
                    <a:pt x="25740" y="4881"/>
                    <a:pt x="25912" y="5167"/>
                    <a:pt x="26084" y="5453"/>
                  </a:cubicBezTo>
                  <a:cubicBezTo>
                    <a:pt x="25420" y="5465"/>
                    <a:pt x="24767" y="5465"/>
                    <a:pt x="24102" y="5488"/>
                  </a:cubicBezTo>
                  <a:close/>
                  <a:moveTo>
                    <a:pt x="26485" y="5453"/>
                  </a:moveTo>
                  <a:cubicBezTo>
                    <a:pt x="26347" y="5167"/>
                    <a:pt x="26233" y="4869"/>
                    <a:pt x="26107" y="4583"/>
                  </a:cubicBezTo>
                  <a:cubicBezTo>
                    <a:pt x="26657" y="4583"/>
                    <a:pt x="27207" y="4571"/>
                    <a:pt x="27756" y="4571"/>
                  </a:cubicBezTo>
                  <a:cubicBezTo>
                    <a:pt x="27928" y="4869"/>
                    <a:pt x="28112" y="5156"/>
                    <a:pt x="28295" y="5430"/>
                  </a:cubicBezTo>
                  <a:cubicBezTo>
                    <a:pt x="27688" y="5442"/>
                    <a:pt x="27081" y="5453"/>
                    <a:pt x="26485" y="5453"/>
                  </a:cubicBezTo>
                  <a:close/>
                  <a:moveTo>
                    <a:pt x="28581" y="5430"/>
                  </a:moveTo>
                  <a:cubicBezTo>
                    <a:pt x="28490" y="5144"/>
                    <a:pt x="28375" y="4858"/>
                    <a:pt x="28238" y="4571"/>
                  </a:cubicBezTo>
                  <a:cubicBezTo>
                    <a:pt x="28753" y="4571"/>
                    <a:pt x="29280" y="4548"/>
                    <a:pt x="29807" y="4548"/>
                  </a:cubicBezTo>
                  <a:cubicBezTo>
                    <a:pt x="29956" y="4835"/>
                    <a:pt x="30116" y="5121"/>
                    <a:pt x="30277" y="5396"/>
                  </a:cubicBezTo>
                  <a:cubicBezTo>
                    <a:pt x="29715" y="5408"/>
                    <a:pt x="29142" y="5430"/>
                    <a:pt x="28581" y="5430"/>
                  </a:cubicBezTo>
                  <a:close/>
                  <a:moveTo>
                    <a:pt x="30666" y="5396"/>
                  </a:moveTo>
                  <a:cubicBezTo>
                    <a:pt x="30551" y="5110"/>
                    <a:pt x="30414" y="4823"/>
                    <a:pt x="30299" y="4548"/>
                  </a:cubicBezTo>
                  <a:cubicBezTo>
                    <a:pt x="30723" y="4548"/>
                    <a:pt x="31147" y="4537"/>
                    <a:pt x="31560" y="4537"/>
                  </a:cubicBezTo>
                  <a:cubicBezTo>
                    <a:pt x="31674" y="4823"/>
                    <a:pt x="31812" y="5144"/>
                    <a:pt x="31995" y="5373"/>
                  </a:cubicBezTo>
                  <a:cubicBezTo>
                    <a:pt x="31548" y="5373"/>
                    <a:pt x="31101" y="5385"/>
                    <a:pt x="30666" y="5396"/>
                  </a:cubicBezTo>
                  <a:close/>
                  <a:moveTo>
                    <a:pt x="32579" y="5350"/>
                  </a:moveTo>
                  <a:cubicBezTo>
                    <a:pt x="32499" y="5087"/>
                    <a:pt x="32373" y="4812"/>
                    <a:pt x="32235" y="4525"/>
                  </a:cubicBezTo>
                  <a:cubicBezTo>
                    <a:pt x="32716" y="4525"/>
                    <a:pt x="33209" y="4514"/>
                    <a:pt x="33690" y="4514"/>
                  </a:cubicBezTo>
                  <a:cubicBezTo>
                    <a:pt x="33862" y="4777"/>
                    <a:pt x="34045" y="5052"/>
                    <a:pt x="34206" y="5316"/>
                  </a:cubicBezTo>
                  <a:close/>
                  <a:moveTo>
                    <a:pt x="34572" y="5224"/>
                  </a:moveTo>
                  <a:cubicBezTo>
                    <a:pt x="34435" y="4995"/>
                    <a:pt x="34332" y="4755"/>
                    <a:pt x="34217" y="4514"/>
                  </a:cubicBezTo>
                  <a:cubicBezTo>
                    <a:pt x="34584" y="4514"/>
                    <a:pt x="34962" y="4491"/>
                    <a:pt x="35328" y="4491"/>
                  </a:cubicBezTo>
                  <a:cubicBezTo>
                    <a:pt x="35489" y="4800"/>
                    <a:pt x="35683" y="5064"/>
                    <a:pt x="35958" y="5259"/>
                  </a:cubicBezTo>
                  <a:cubicBezTo>
                    <a:pt x="35500" y="5270"/>
                    <a:pt x="35053" y="5282"/>
                    <a:pt x="34595" y="5293"/>
                  </a:cubicBezTo>
                  <a:cubicBezTo>
                    <a:pt x="34584" y="5270"/>
                    <a:pt x="34584" y="5259"/>
                    <a:pt x="34572" y="5224"/>
                  </a:cubicBezTo>
                  <a:close/>
                  <a:moveTo>
                    <a:pt x="36313" y="5236"/>
                  </a:moveTo>
                  <a:cubicBezTo>
                    <a:pt x="36313" y="5213"/>
                    <a:pt x="36302" y="5201"/>
                    <a:pt x="36291" y="5167"/>
                  </a:cubicBezTo>
                  <a:cubicBezTo>
                    <a:pt x="36119" y="4949"/>
                    <a:pt x="35958" y="4720"/>
                    <a:pt x="35832" y="4480"/>
                  </a:cubicBezTo>
                  <a:cubicBezTo>
                    <a:pt x="36313" y="4468"/>
                    <a:pt x="36806" y="4468"/>
                    <a:pt x="37276" y="4457"/>
                  </a:cubicBezTo>
                  <a:cubicBezTo>
                    <a:pt x="37321" y="4457"/>
                    <a:pt x="37356" y="4434"/>
                    <a:pt x="37402" y="4422"/>
                  </a:cubicBezTo>
                  <a:cubicBezTo>
                    <a:pt x="37585" y="4697"/>
                    <a:pt x="37791" y="4949"/>
                    <a:pt x="38009" y="5167"/>
                  </a:cubicBezTo>
                  <a:cubicBezTo>
                    <a:pt x="37447" y="5213"/>
                    <a:pt x="36875" y="5224"/>
                    <a:pt x="36313" y="523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bg1"/>
              </a:solidFill>
              <a:prstDash val="solid"/>
              <a:miter lim="1145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8138638" y="2574224"/>
            <a:ext cx="388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</a:pPr>
            <a:r>
              <a:rPr lang="en" sz="3200" b="1" dirty="0" smtClean="0">
                <a:solidFill>
                  <a:schemeClr val="bg1"/>
                </a:solidFill>
              </a:rPr>
              <a:t>1</a:t>
            </a:r>
            <a:endParaRPr lang="e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00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Flying impression design ——飞印象设计是一家专业的广告设计制作工作室，专注于平面、OFFICE、摄影等业务，工作室成立于2016年，拥有高水平的设计团队，已经立足于市场，今后将输出更多精致作品。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5" t="-5328" r="6376" b="50859"/>
          <a:stretch>
            <a:fillRect/>
          </a:stretch>
        </p:blipFill>
        <p:spPr>
          <a:xfrm>
            <a:off x="5097013" y="7539"/>
            <a:ext cx="8365068" cy="6683375"/>
          </a:xfrm>
          <a:prstGeom prst="rect">
            <a:avLst/>
          </a:prstGeom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" y="0"/>
            <a:ext cx="6098442" cy="6858000"/>
          </a:xfrm>
        </p:spPr>
      </p:pic>
      <p:grpSp>
        <p:nvGrpSpPr>
          <p:cNvPr id="24" name="Google Shape;553;p37"/>
          <p:cNvGrpSpPr/>
          <p:nvPr/>
        </p:nvGrpSpPr>
        <p:grpSpPr>
          <a:xfrm>
            <a:off x="4394152" y="814312"/>
            <a:ext cx="1391846" cy="958731"/>
            <a:chOff x="2497450" y="1040455"/>
            <a:chExt cx="2025467" cy="1908066"/>
          </a:xfrm>
        </p:grpSpPr>
        <p:sp>
          <p:nvSpPr>
            <p:cNvPr id="25" name="Google Shape;554;p37"/>
            <p:cNvSpPr/>
            <p:nvPr/>
          </p:nvSpPr>
          <p:spPr>
            <a:xfrm>
              <a:off x="2497450" y="1040455"/>
              <a:ext cx="1776900" cy="1776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55;p37"/>
            <p:cNvSpPr/>
            <p:nvPr/>
          </p:nvSpPr>
          <p:spPr>
            <a:xfrm>
              <a:off x="2517643" y="1113699"/>
              <a:ext cx="2005275" cy="1834822"/>
            </a:xfrm>
            <a:custGeom>
              <a:avLst/>
              <a:gdLst/>
              <a:ahLst/>
              <a:cxnLst/>
              <a:rect l="l" t="t" r="r" b="b"/>
              <a:pathLst>
                <a:path w="45340" h="41486" extrusionOk="0">
                  <a:moveTo>
                    <a:pt x="25002" y="972"/>
                  </a:moveTo>
                  <a:cubicBezTo>
                    <a:pt x="25110" y="972"/>
                    <a:pt x="25217" y="973"/>
                    <a:pt x="25325" y="975"/>
                  </a:cubicBezTo>
                  <a:cubicBezTo>
                    <a:pt x="29290" y="1035"/>
                    <a:pt x="33040" y="2523"/>
                    <a:pt x="35993" y="5190"/>
                  </a:cubicBezTo>
                  <a:cubicBezTo>
                    <a:pt x="39041" y="7964"/>
                    <a:pt x="41101" y="11679"/>
                    <a:pt x="42470" y="15524"/>
                  </a:cubicBezTo>
                  <a:cubicBezTo>
                    <a:pt x="42851" y="16560"/>
                    <a:pt x="43184" y="17632"/>
                    <a:pt x="43458" y="18715"/>
                  </a:cubicBezTo>
                  <a:cubicBezTo>
                    <a:pt x="44470" y="22668"/>
                    <a:pt x="44375" y="26859"/>
                    <a:pt x="42327" y="30479"/>
                  </a:cubicBezTo>
                  <a:cubicBezTo>
                    <a:pt x="40422" y="33872"/>
                    <a:pt x="37195" y="36265"/>
                    <a:pt x="33695" y="37860"/>
                  </a:cubicBezTo>
                  <a:cubicBezTo>
                    <a:pt x="29924" y="39567"/>
                    <a:pt x="25551" y="40585"/>
                    <a:pt x="21226" y="40585"/>
                  </a:cubicBezTo>
                  <a:cubicBezTo>
                    <a:pt x="17044" y="40585"/>
                    <a:pt x="12907" y="39633"/>
                    <a:pt x="9406" y="37432"/>
                  </a:cubicBezTo>
                  <a:cubicBezTo>
                    <a:pt x="5953" y="35253"/>
                    <a:pt x="3489" y="31907"/>
                    <a:pt x="2286" y="28026"/>
                  </a:cubicBezTo>
                  <a:cubicBezTo>
                    <a:pt x="941" y="23692"/>
                    <a:pt x="1215" y="19156"/>
                    <a:pt x="3120" y="15024"/>
                  </a:cubicBezTo>
                  <a:cubicBezTo>
                    <a:pt x="6897" y="6871"/>
                    <a:pt x="15975" y="972"/>
                    <a:pt x="25002" y="972"/>
                  </a:cubicBezTo>
                  <a:close/>
                  <a:moveTo>
                    <a:pt x="24816" y="1"/>
                  </a:moveTo>
                  <a:cubicBezTo>
                    <a:pt x="16523" y="1"/>
                    <a:pt x="8182" y="5045"/>
                    <a:pt x="3786" y="11857"/>
                  </a:cubicBezTo>
                  <a:cubicBezTo>
                    <a:pt x="1286" y="15715"/>
                    <a:pt x="0" y="20346"/>
                    <a:pt x="631" y="24930"/>
                  </a:cubicBezTo>
                  <a:cubicBezTo>
                    <a:pt x="1227" y="29252"/>
                    <a:pt x="3155" y="33396"/>
                    <a:pt x="6430" y="36336"/>
                  </a:cubicBezTo>
                  <a:cubicBezTo>
                    <a:pt x="10472" y="39997"/>
                    <a:pt x="15780" y="41486"/>
                    <a:pt x="21145" y="41486"/>
                  </a:cubicBezTo>
                  <a:cubicBezTo>
                    <a:pt x="24629" y="41486"/>
                    <a:pt x="28136" y="40858"/>
                    <a:pt x="31338" y="39789"/>
                  </a:cubicBezTo>
                  <a:cubicBezTo>
                    <a:pt x="35255" y="38480"/>
                    <a:pt x="39077" y="36360"/>
                    <a:pt x="41696" y="33086"/>
                  </a:cubicBezTo>
                  <a:cubicBezTo>
                    <a:pt x="44232" y="29895"/>
                    <a:pt x="45339" y="25907"/>
                    <a:pt x="44970" y="21858"/>
                  </a:cubicBezTo>
                  <a:cubicBezTo>
                    <a:pt x="44868" y="20768"/>
                    <a:pt x="44668" y="19689"/>
                    <a:pt x="44392" y="18620"/>
                  </a:cubicBezTo>
                  <a:lnTo>
                    <a:pt x="44392" y="18620"/>
                  </a:lnTo>
                  <a:cubicBezTo>
                    <a:pt x="44394" y="18572"/>
                    <a:pt x="44389" y="18520"/>
                    <a:pt x="44375" y="18465"/>
                  </a:cubicBezTo>
                  <a:cubicBezTo>
                    <a:pt x="42232" y="10369"/>
                    <a:pt x="37243" y="1963"/>
                    <a:pt x="28361" y="320"/>
                  </a:cubicBezTo>
                  <a:cubicBezTo>
                    <a:pt x="27188" y="104"/>
                    <a:pt x="26003" y="1"/>
                    <a:pt x="2481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661639" y="1013829"/>
            <a:ext cx="531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3200" b="1" noProof="0" dirty="0">
                <a:solidFill>
                  <a:prstClr val="white"/>
                </a:solidFill>
              </a:rPr>
              <a:t>2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557;p37"/>
          <p:cNvSpPr txBox="1">
            <a:spLocks/>
          </p:cNvSpPr>
          <p:nvPr/>
        </p:nvSpPr>
        <p:spPr bwMode="auto">
          <a:xfrm>
            <a:off x="6301901" y="2246096"/>
            <a:ext cx="3824865" cy="2206263"/>
          </a:xfrm>
          <a:prstGeom prst="rect">
            <a:avLst/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Hati-Hati</a:t>
            </a:r>
            <a:r>
              <a:rPr kumimoji="0" lang="en-A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A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Dalam</a:t>
            </a:r>
            <a:r>
              <a:rPr kumimoji="0" lang="en-AU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AU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Penulisan</a:t>
            </a:r>
            <a:r>
              <a:rPr kumimoji="0" lang="en-AU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AU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Angka</a:t>
            </a:r>
            <a:r>
              <a:rPr kumimoji="0" lang="en-AU" sz="4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</a:t>
            </a:r>
            <a:r>
              <a:rPr kumimoji="0" lang="en-AU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0</a:t>
            </a:r>
            <a:endParaRPr kumimoji="0" lang="en-A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812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3">
            <a:extLst>
              <a:ext uri="{FF2B5EF4-FFF2-40B4-BE49-F238E27FC236}">
                <a16:creationId xmlns:a16="http://schemas.microsoft.com/office/drawing/2014/main" xmlns="" id="{D736EBFF-5E27-445D-9869-2A876CBCC56D}"/>
              </a:ext>
            </a:extLst>
          </p:cNvPr>
          <p:cNvSpPr/>
          <p:nvPr/>
        </p:nvSpPr>
        <p:spPr>
          <a:xfrm flipH="1">
            <a:off x="7932516" y="0"/>
            <a:ext cx="4259484" cy="6858000"/>
          </a:xfrm>
          <a:custGeom>
            <a:avLst/>
            <a:gdLst>
              <a:gd name="connsiteX0" fmla="*/ 0 w 6690554"/>
              <a:gd name="connsiteY0" fmla="*/ 0 h 6858000"/>
              <a:gd name="connsiteX1" fmla="*/ 6133494 w 6690554"/>
              <a:gd name="connsiteY1" fmla="*/ 0 h 6858000"/>
              <a:gd name="connsiteX2" fmla="*/ 6311904 w 6690554"/>
              <a:gd name="connsiteY2" fmla="*/ 337931 h 6858000"/>
              <a:gd name="connsiteX3" fmla="*/ 5433172 w 6690554"/>
              <a:gd name="connsiteY3" fmla="*/ 2347624 h 6858000"/>
              <a:gd name="connsiteX4" fmla="*/ 6647421 w 6690554"/>
              <a:gd name="connsiteY4" fmla="*/ 4661453 h 6858000"/>
              <a:gd name="connsiteX5" fmla="*/ 6150699 w 6690554"/>
              <a:gd name="connsiteY5" fmla="*/ 6605038 h 6858000"/>
              <a:gd name="connsiteX6" fmla="*/ 5953722 w 6690554"/>
              <a:gd name="connsiteY6" fmla="*/ 6858000 h 6858000"/>
              <a:gd name="connsiteX7" fmla="*/ 0 w 669055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90554" h="6858000">
                <a:moveTo>
                  <a:pt x="0" y="0"/>
                </a:moveTo>
                <a:lnTo>
                  <a:pt x="6133494" y="0"/>
                </a:lnTo>
                <a:cubicBezTo>
                  <a:pt x="6218704" y="105356"/>
                  <a:pt x="6279951" y="218661"/>
                  <a:pt x="6311904" y="337931"/>
                </a:cubicBezTo>
                <a:cubicBezTo>
                  <a:pt x="6508954" y="1053548"/>
                  <a:pt x="5486428" y="1331844"/>
                  <a:pt x="5433172" y="2347624"/>
                </a:cubicBezTo>
                <a:cubicBezTo>
                  <a:pt x="5379915" y="3385269"/>
                  <a:pt x="6421079" y="3619832"/>
                  <a:pt x="6647421" y="4661453"/>
                </a:cubicBezTo>
                <a:cubicBezTo>
                  <a:pt x="6782560" y="5271963"/>
                  <a:pt x="6595579" y="5975312"/>
                  <a:pt x="6150699" y="6605038"/>
                </a:cubicBezTo>
                <a:lnTo>
                  <a:pt x="5953722" y="6858000"/>
                </a:lnTo>
                <a:lnTo>
                  <a:pt x="0" y="6858000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endParaRPr lang="en-ID" dirty="0"/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5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0" y="671041"/>
            <a:ext cx="12192000" cy="6607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latin typeface="Josefin Sans" panose="020B0604020202020204" pitchFamily="2" charset="0"/>
              </a:rPr>
              <a:t>LHKPN</a:t>
            </a:r>
            <a:endParaRPr lang="en-US" sz="3600" dirty="0">
              <a:latin typeface="Josefin Sans" panose="020B0604020202020204" pitchFamily="2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295400" y="1424922"/>
            <a:ext cx="9601200" cy="17678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 smtClean="0">
                <a:latin typeface="Josefin Sans" panose="020B0604020202020204" pitchFamily="2" charset="0"/>
              </a:rPr>
              <a:t>Daftar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seluruh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harta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kekayaan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Penyelenggara</a:t>
            </a:r>
            <a:r>
              <a:rPr lang="en-US" dirty="0" smtClean="0">
                <a:latin typeface="Josefin Sans" panose="020B0604020202020204" pitchFamily="2" charset="0"/>
              </a:rPr>
              <a:t> Negara </a:t>
            </a:r>
            <a:r>
              <a:rPr lang="en-US" dirty="0" err="1" smtClean="0">
                <a:latin typeface="Josefin Sans" panose="020B0604020202020204" pitchFamily="2" charset="0"/>
              </a:rPr>
              <a:t>termasuk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harta</a:t>
            </a:r>
            <a:r>
              <a:rPr lang="en-US" dirty="0" smtClean="0">
                <a:latin typeface="Josefin Sans" panose="020B0604020202020204" pitchFamily="2" charset="0"/>
              </a:rPr>
              <a:t> yang </a:t>
            </a:r>
            <a:r>
              <a:rPr lang="en-US" dirty="0" err="1" smtClean="0">
                <a:latin typeface="Josefin Sans" panose="020B0604020202020204" pitchFamily="2" charset="0"/>
              </a:rPr>
              <a:t>dimiliki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oleh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Penyelenggara</a:t>
            </a:r>
            <a:r>
              <a:rPr lang="en-US" dirty="0" smtClean="0">
                <a:latin typeface="Josefin Sans" panose="020B0604020202020204" pitchFamily="2" charset="0"/>
              </a:rPr>
              <a:t> Negara, </a:t>
            </a:r>
            <a:r>
              <a:rPr lang="en-US" dirty="0" err="1" smtClean="0">
                <a:latin typeface="Josefin Sans" panose="020B0604020202020204" pitchFamily="2" charset="0"/>
              </a:rPr>
              <a:t>pasangan</a:t>
            </a:r>
            <a:r>
              <a:rPr lang="en-US" dirty="0" smtClean="0">
                <a:latin typeface="Josefin Sans" panose="020B0604020202020204" pitchFamily="2" charset="0"/>
              </a:rPr>
              <a:t>, </a:t>
            </a:r>
            <a:r>
              <a:rPr lang="en-US" dirty="0" err="1" smtClean="0">
                <a:latin typeface="Josefin Sans" panose="020B0604020202020204" pitchFamily="2" charset="0"/>
              </a:rPr>
              <a:t>dan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anak</a:t>
            </a:r>
            <a:r>
              <a:rPr lang="en-US" dirty="0" smtClean="0">
                <a:latin typeface="Josefin Sans" panose="020B0604020202020204" pitchFamily="2" charset="0"/>
              </a:rPr>
              <a:t> yang </a:t>
            </a:r>
            <a:r>
              <a:rPr lang="en-US" dirty="0" err="1" smtClean="0">
                <a:latin typeface="Josefin Sans" panose="020B0604020202020204" pitchFamily="2" charset="0"/>
              </a:rPr>
              <a:t>masih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dalam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tanggungan</a:t>
            </a:r>
            <a:r>
              <a:rPr lang="en-US" dirty="0" smtClean="0">
                <a:latin typeface="Josefin Sans" panose="020B0604020202020204" pitchFamily="2" charset="0"/>
              </a:rPr>
              <a:t>.</a:t>
            </a:r>
          </a:p>
          <a:p>
            <a:pPr algn="ctr"/>
            <a:endParaRPr lang="en-US" dirty="0">
              <a:latin typeface="Josefin Sans" panose="020B0604020202020204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75A62F4-4B24-4DD0-9907-8B5D2841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335" y="0"/>
            <a:ext cx="1568531" cy="5778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EC5B140-9DBE-49C8-82DA-9EF1C10901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17" b="96007" l="2755" r="92905">
                        <a14:foregroundMark x1="10184" y1="78702" x2="10184" y2="78702"/>
                        <a14:foregroundMark x1="11770" y1="73877" x2="11770" y2="73877"/>
                        <a14:foregroundMark x1="12521" y1="72712" x2="8848" y2="85358"/>
                        <a14:foregroundMark x1="8848" y1="85358" x2="14691" y2="87188"/>
                        <a14:foregroundMark x1="14691" y1="87188" x2="15860" y2="79201"/>
                        <a14:foregroundMark x1="30050" y1="75874" x2="25876" y2="75874"/>
                        <a14:foregroundMark x1="25876" y1="75874" x2="24457" y2="89351"/>
                        <a14:foregroundMark x1="24457" y1="89351" x2="28715" y2="88186"/>
                        <a14:foregroundMark x1="28715" y1="88186" x2="29716" y2="84027"/>
                        <a14:foregroundMark x1="40651" y1="75541" x2="43239" y2="89517"/>
                        <a14:foregroundMark x1="43239" y1="89517" x2="44157" y2="77537"/>
                        <a14:foregroundMark x1="44157" y1="77537" x2="43907" y2="76040"/>
                        <a14:foregroundMark x1="60601" y1="77870" x2="56845" y2="88686"/>
                        <a14:foregroundMark x1="56845" y1="88686" x2="59933" y2="78369"/>
                        <a14:foregroundMark x1="59933" y1="78369" x2="59182" y2="75707"/>
                        <a14:foregroundMark x1="72287" y1="78037" x2="72621" y2="87687"/>
                        <a14:foregroundMark x1="72621" y1="87687" x2="73706" y2="78869"/>
                        <a14:foregroundMark x1="73706" y1="78869" x2="72538" y2="76705"/>
                        <a14:foregroundMark x1="87145" y1="76705" x2="85977" y2="87687"/>
                        <a14:foregroundMark x1="85977" y1="87687" x2="88648" y2="81364"/>
                        <a14:foregroundMark x1="88648" y1="81364" x2="88397" y2="76206"/>
                        <a14:foregroundMark x1="70785" y1="70383" x2="66611" y2="77537"/>
                        <a14:foregroundMark x1="66611" y1="77537" x2="66611" y2="85524"/>
                        <a14:foregroundMark x1="75793" y1="82196" x2="75793" y2="82196"/>
                        <a14:foregroundMark x1="88815" y1="75374" x2="91152" y2="86356"/>
                        <a14:foregroundMark x1="91152" y1="86356" x2="85058" y2="91015"/>
                        <a14:foregroundMark x1="85058" y1="91015" x2="82638" y2="82363"/>
                        <a14:foregroundMark x1="82638" y1="82363" x2="84057" y2="74043"/>
                        <a14:foregroundMark x1="84057" y1="74043" x2="84140" y2="74043"/>
                        <a14:foregroundMark x1="85977" y1="70549" x2="82387" y2="74709"/>
                        <a14:foregroundMark x1="82387" y1="74709" x2="81386" y2="77038"/>
                        <a14:foregroundMark x1="87229" y1="72879" x2="90818" y2="76040"/>
                        <a14:foregroundMark x1="90818" y1="76040" x2="92905" y2="83028"/>
                        <a14:foregroundMark x1="52755" y1="84193" x2="52755" y2="84193"/>
                        <a14:foregroundMark x1="72120" y1="88186" x2="72120" y2="88186"/>
                        <a14:foregroundMark x1="63689" y1="67720" x2="63689" y2="67720"/>
                        <a14:foregroundMark x1="63773" y1="71048" x2="63773" y2="71048"/>
                        <a14:foregroundMark x1="63105" y1="70715" x2="63105" y2="70715"/>
                        <a14:foregroundMark x1="62354" y1="70549" x2="62354" y2="70549"/>
                        <a14:foregroundMark x1="64858" y1="74210" x2="65192" y2="81697"/>
                        <a14:foregroundMark x1="34558" y1="75374" x2="35476" y2="96173"/>
                        <a14:foregroundMark x1="35559" y1="96007" x2="51586" y2="94176"/>
                        <a14:foregroundMark x1="51586" y1="94176" x2="52421" y2="94176"/>
                        <a14:foregroundMark x1="54674" y1="95840" x2="60935" y2="95175"/>
                        <a14:foregroundMark x1="60935" y1="95175" x2="63022" y2="95507"/>
                        <a14:foregroundMark x1="60935" y1="66889" x2="60935" y2="66889"/>
                        <a14:foregroundMark x1="59766" y1="67055" x2="63189" y2="68719"/>
                        <a14:foregroundMark x1="63523" y1="66889" x2="64441" y2="66722"/>
                        <a14:foregroundMark x1="66611" y1="62396" x2="65442" y2="64060"/>
                        <a14:foregroundMark x1="64608" y1="58735" x2="64608" y2="58735"/>
                        <a14:foregroundMark x1="33139" y1="62063" x2="34891" y2="66389"/>
                        <a14:foregroundMark x1="35643" y1="66556" x2="35643" y2="66556"/>
                        <a14:foregroundMark x1="5843" y1="91514" x2="6344" y2="91514"/>
                        <a14:foregroundMark x1="2755" y1="90682" x2="8848" y2="91348"/>
                        <a14:foregroundMark x1="18865" y1="92679" x2="24207" y2="91181"/>
                        <a14:foregroundMark x1="68781" y1="83028" x2="75042" y2="83527"/>
                        <a14:foregroundMark x1="64775" y1="86356" x2="65526" y2="95840"/>
                        <a14:foregroundMark x1="65526" y1="95840" x2="66277" y2="95840"/>
                      </a14:backgroundRemoval>
                    </a14:imgEffect>
                  </a14:imgLayer>
                </a14:imgProps>
              </a:ext>
            </a:extLst>
          </a:blip>
          <a:srcRect t="35126"/>
          <a:stretch/>
        </p:blipFill>
        <p:spPr>
          <a:xfrm>
            <a:off x="-4575" y="2860042"/>
            <a:ext cx="12192000" cy="39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88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6">
            <a:extLst>
              <a:ext uri="{FF2B5EF4-FFF2-40B4-BE49-F238E27FC236}">
                <a16:creationId xmlns:a16="http://schemas.microsoft.com/office/drawing/2014/main" xmlns="" id="{28AE3E81-83B3-4E5F-AB6F-36ACB7ED9ADE}"/>
              </a:ext>
            </a:extLst>
          </p:cNvPr>
          <p:cNvSpPr/>
          <p:nvPr/>
        </p:nvSpPr>
        <p:spPr>
          <a:xfrm flipH="1" flipV="1">
            <a:off x="0" y="3395460"/>
            <a:ext cx="12192000" cy="346254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596"/>
              <a:gd name="connsiteX1" fmla="*/ 21600 w 21600"/>
              <a:gd name="connsiteY1" fmla="*/ 0 h 20596"/>
              <a:gd name="connsiteX2" fmla="*/ 21600 w 21600"/>
              <a:gd name="connsiteY2" fmla="*/ 17322 h 20596"/>
              <a:gd name="connsiteX3" fmla="*/ 0 w 21600"/>
              <a:gd name="connsiteY3" fmla="*/ 20172 h 20596"/>
              <a:gd name="connsiteX4" fmla="*/ 0 w 21600"/>
              <a:gd name="connsiteY4" fmla="*/ 0 h 20596"/>
              <a:gd name="connsiteX0" fmla="*/ 0 w 21600"/>
              <a:gd name="connsiteY0" fmla="*/ 0 h 27720"/>
              <a:gd name="connsiteX1" fmla="*/ 21600 w 21600"/>
              <a:gd name="connsiteY1" fmla="*/ 0 h 27720"/>
              <a:gd name="connsiteX2" fmla="*/ 21600 w 21600"/>
              <a:gd name="connsiteY2" fmla="*/ 17322 h 27720"/>
              <a:gd name="connsiteX3" fmla="*/ 0 w 21600"/>
              <a:gd name="connsiteY3" fmla="*/ 20172 h 27720"/>
              <a:gd name="connsiteX4" fmla="*/ 0 w 21600"/>
              <a:gd name="connsiteY4" fmla="*/ 0 h 2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7720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8532" y="1122"/>
                  <a:pt x="11772" y="44397"/>
                  <a:pt x="0" y="20172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6" name="iphone-01.png" descr="iphone-01.png">
            <a:extLst>
              <a:ext uri="{FF2B5EF4-FFF2-40B4-BE49-F238E27FC236}">
                <a16:creationId xmlns:a16="http://schemas.microsoft.com/office/drawing/2014/main" xmlns="" id="{AF9A0CF3-ED54-41A0-A727-B06078F482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279" y="-567224"/>
            <a:ext cx="2674506" cy="5608061"/>
          </a:xfrm>
          <a:prstGeom prst="rect">
            <a:avLst/>
          </a:prstGeom>
          <a:ln w="12700">
            <a:miter lim="400000"/>
          </a:ln>
          <a:effectLst>
            <a:outerShdw blurRad="1016000" dist="381000" dir="5400000" rotWithShape="0">
              <a:srgbClr val="000000">
                <a:alpha val="20000"/>
              </a:srgbClr>
            </a:outerShdw>
          </a:effectLst>
        </p:spPr>
      </p:pic>
      <p:pic>
        <p:nvPicPr>
          <p:cNvPr id="7" name="iphone-01.png" descr="iphone-01.png">
            <a:extLst>
              <a:ext uri="{FF2B5EF4-FFF2-40B4-BE49-F238E27FC236}">
                <a16:creationId xmlns:a16="http://schemas.microsoft.com/office/drawing/2014/main" xmlns="" id="{FB3B0BC1-5796-4F00-942F-067F1B1F7B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515" y="2015859"/>
            <a:ext cx="2674506" cy="5608061"/>
          </a:xfrm>
          <a:prstGeom prst="rect">
            <a:avLst/>
          </a:prstGeom>
          <a:ln w="12700">
            <a:miter lim="400000"/>
          </a:ln>
          <a:effectLst>
            <a:outerShdw blurRad="1016000" dist="381000" dir="5400000" rotWithShape="0">
              <a:srgbClr val="000000">
                <a:alpha val="20000"/>
              </a:srgbClr>
            </a:outerShdw>
          </a:effectLst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99" y="2794000"/>
            <a:ext cx="2222938" cy="4064000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234" y="269858"/>
            <a:ext cx="2222938" cy="3938075"/>
          </a:xfrm>
        </p:spPr>
      </p:pic>
      <p:sp>
        <p:nvSpPr>
          <p:cNvPr id="32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5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ounded Rectangle 24"/>
          <p:cNvSpPr/>
          <p:nvPr/>
        </p:nvSpPr>
        <p:spPr>
          <a:xfrm>
            <a:off x="-143934" y="0"/>
            <a:ext cx="7087253" cy="4879285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AU" sz="19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26" name="Google Shape;553;p37"/>
          <p:cNvGrpSpPr/>
          <p:nvPr/>
        </p:nvGrpSpPr>
        <p:grpSpPr>
          <a:xfrm>
            <a:off x="609933" y="269858"/>
            <a:ext cx="1356961" cy="1278308"/>
            <a:chOff x="2497450" y="1040455"/>
            <a:chExt cx="2025467" cy="1908066"/>
          </a:xfrm>
        </p:grpSpPr>
        <p:sp>
          <p:nvSpPr>
            <p:cNvPr id="27" name="Google Shape;554;p37"/>
            <p:cNvSpPr/>
            <p:nvPr/>
          </p:nvSpPr>
          <p:spPr>
            <a:xfrm>
              <a:off x="2497450" y="1040455"/>
              <a:ext cx="1776900" cy="17769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900" kern="0">
                <a:solidFill>
                  <a:prstClr val="white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55;p37"/>
            <p:cNvSpPr/>
            <p:nvPr/>
          </p:nvSpPr>
          <p:spPr>
            <a:xfrm>
              <a:off x="2517643" y="1113699"/>
              <a:ext cx="2005275" cy="1834822"/>
            </a:xfrm>
            <a:custGeom>
              <a:avLst/>
              <a:gdLst/>
              <a:ahLst/>
              <a:cxnLst/>
              <a:rect l="l" t="t" r="r" b="b"/>
              <a:pathLst>
                <a:path w="45340" h="41486" extrusionOk="0">
                  <a:moveTo>
                    <a:pt x="25002" y="972"/>
                  </a:moveTo>
                  <a:cubicBezTo>
                    <a:pt x="25110" y="972"/>
                    <a:pt x="25217" y="973"/>
                    <a:pt x="25325" y="975"/>
                  </a:cubicBezTo>
                  <a:cubicBezTo>
                    <a:pt x="29290" y="1035"/>
                    <a:pt x="33040" y="2523"/>
                    <a:pt x="35993" y="5190"/>
                  </a:cubicBezTo>
                  <a:cubicBezTo>
                    <a:pt x="39041" y="7964"/>
                    <a:pt x="41101" y="11679"/>
                    <a:pt x="42470" y="15524"/>
                  </a:cubicBezTo>
                  <a:cubicBezTo>
                    <a:pt x="42851" y="16560"/>
                    <a:pt x="43184" y="17632"/>
                    <a:pt x="43458" y="18715"/>
                  </a:cubicBezTo>
                  <a:cubicBezTo>
                    <a:pt x="44470" y="22668"/>
                    <a:pt x="44375" y="26859"/>
                    <a:pt x="42327" y="30479"/>
                  </a:cubicBezTo>
                  <a:cubicBezTo>
                    <a:pt x="40422" y="33872"/>
                    <a:pt x="37195" y="36265"/>
                    <a:pt x="33695" y="37860"/>
                  </a:cubicBezTo>
                  <a:cubicBezTo>
                    <a:pt x="29924" y="39567"/>
                    <a:pt x="25551" y="40585"/>
                    <a:pt x="21226" y="40585"/>
                  </a:cubicBezTo>
                  <a:cubicBezTo>
                    <a:pt x="17044" y="40585"/>
                    <a:pt x="12907" y="39633"/>
                    <a:pt x="9406" y="37432"/>
                  </a:cubicBezTo>
                  <a:cubicBezTo>
                    <a:pt x="5953" y="35253"/>
                    <a:pt x="3489" y="31907"/>
                    <a:pt x="2286" y="28026"/>
                  </a:cubicBezTo>
                  <a:cubicBezTo>
                    <a:pt x="941" y="23692"/>
                    <a:pt x="1215" y="19156"/>
                    <a:pt x="3120" y="15024"/>
                  </a:cubicBezTo>
                  <a:cubicBezTo>
                    <a:pt x="6897" y="6871"/>
                    <a:pt x="15975" y="972"/>
                    <a:pt x="25002" y="972"/>
                  </a:cubicBezTo>
                  <a:close/>
                  <a:moveTo>
                    <a:pt x="24816" y="1"/>
                  </a:moveTo>
                  <a:cubicBezTo>
                    <a:pt x="16523" y="1"/>
                    <a:pt x="8182" y="5045"/>
                    <a:pt x="3786" y="11857"/>
                  </a:cubicBezTo>
                  <a:cubicBezTo>
                    <a:pt x="1286" y="15715"/>
                    <a:pt x="0" y="20346"/>
                    <a:pt x="631" y="24930"/>
                  </a:cubicBezTo>
                  <a:cubicBezTo>
                    <a:pt x="1227" y="29252"/>
                    <a:pt x="3155" y="33396"/>
                    <a:pt x="6430" y="36336"/>
                  </a:cubicBezTo>
                  <a:cubicBezTo>
                    <a:pt x="10472" y="39997"/>
                    <a:pt x="15780" y="41486"/>
                    <a:pt x="21145" y="41486"/>
                  </a:cubicBezTo>
                  <a:cubicBezTo>
                    <a:pt x="24629" y="41486"/>
                    <a:pt x="28136" y="40858"/>
                    <a:pt x="31338" y="39789"/>
                  </a:cubicBezTo>
                  <a:cubicBezTo>
                    <a:pt x="35255" y="38480"/>
                    <a:pt x="39077" y="36360"/>
                    <a:pt x="41696" y="33086"/>
                  </a:cubicBezTo>
                  <a:cubicBezTo>
                    <a:pt x="44232" y="29895"/>
                    <a:pt x="45339" y="25907"/>
                    <a:pt x="44970" y="21858"/>
                  </a:cubicBezTo>
                  <a:cubicBezTo>
                    <a:pt x="44868" y="20768"/>
                    <a:pt x="44668" y="19689"/>
                    <a:pt x="44392" y="18620"/>
                  </a:cubicBezTo>
                  <a:lnTo>
                    <a:pt x="44392" y="18620"/>
                  </a:lnTo>
                  <a:cubicBezTo>
                    <a:pt x="44394" y="18572"/>
                    <a:pt x="44389" y="18520"/>
                    <a:pt x="44375" y="18465"/>
                  </a:cubicBezTo>
                  <a:cubicBezTo>
                    <a:pt x="42232" y="10369"/>
                    <a:pt x="37243" y="1963"/>
                    <a:pt x="28361" y="320"/>
                  </a:cubicBezTo>
                  <a:cubicBezTo>
                    <a:pt x="27188" y="104"/>
                    <a:pt x="26003" y="1"/>
                    <a:pt x="24816" y="1"/>
                  </a:cubicBezTo>
                  <a:close/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900" kern="0">
                <a:solidFill>
                  <a:prstClr val="white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966583" y="535880"/>
            <a:ext cx="518129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1219170">
              <a:defRPr/>
            </a:pPr>
            <a:r>
              <a:rPr lang="en" sz="4300" b="1" dirty="0">
                <a:solidFill>
                  <a:prstClr val="white"/>
                </a:solidFill>
              </a:rPr>
              <a:t>3</a:t>
            </a:r>
            <a:endParaRPr lang="en" sz="4300" b="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557;p37"/>
          <p:cNvSpPr txBox="1">
            <a:spLocks/>
          </p:cNvSpPr>
          <p:nvPr/>
        </p:nvSpPr>
        <p:spPr bwMode="auto">
          <a:xfrm>
            <a:off x="-51898" y="1389865"/>
            <a:ext cx="6740565" cy="13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897" tIns="121897" rIns="121897" bIns="121897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AU" sz="4000" dirty="0">
                <a:solidFill>
                  <a:prstClr val="white"/>
                </a:solidFill>
                <a:latin typeface="Calibri" panose="020F0502020204030204"/>
                <a:sym typeface="Arial"/>
              </a:rPr>
              <a:t>Pelaporan ke-2 dan </a:t>
            </a:r>
            <a:r>
              <a:rPr lang="en-AU" sz="400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seterusnya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  <a:sym typeface="Arial"/>
              </a:rPr>
              <a:t>,</a:t>
            </a:r>
          </a:p>
          <a:p>
            <a:pPr marL="0" indent="0" algn="ctr" defTabSz="1219170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AU" sz="4000" dirty="0" err="1">
                <a:solidFill>
                  <a:prstClr val="white"/>
                </a:solidFill>
                <a:latin typeface="Calibri" panose="020F0502020204030204"/>
              </a:rPr>
              <a:t>Pastikan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AU" sz="4000" dirty="0" err="1">
                <a:solidFill>
                  <a:prstClr val="white"/>
                </a:solidFill>
                <a:latin typeface="Calibri" panose="020F0502020204030204"/>
              </a:rPr>
              <a:t>harta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</a:rPr>
              <a:t> Lama </a:t>
            </a:r>
            <a:r>
              <a:rPr lang="en-AU" sz="4000" dirty="0" err="1">
                <a:solidFill>
                  <a:prstClr val="white"/>
                </a:solidFill>
                <a:latin typeface="Calibri" panose="020F0502020204030204"/>
              </a:rPr>
              <a:t>diupdate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AU" sz="4000" dirty="0" err="1">
                <a:solidFill>
                  <a:prstClr val="white"/>
                </a:solidFill>
                <a:latin typeface="Calibri" panose="020F0502020204030204"/>
              </a:rPr>
              <a:t>dengan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</a:rPr>
              <a:t> Aksi : </a:t>
            </a:r>
            <a:r>
              <a:rPr lang="en-AU" sz="4000" b="1" dirty="0" err="1">
                <a:solidFill>
                  <a:prstClr val="white"/>
                </a:solidFill>
                <a:latin typeface="Calibri" panose="020F0502020204030204"/>
              </a:rPr>
              <a:t>Ubah</a:t>
            </a:r>
            <a:r>
              <a:rPr lang="en-AU" sz="4000" b="1" dirty="0">
                <a:solidFill>
                  <a:prstClr val="white"/>
                </a:solidFill>
                <a:latin typeface="Calibri" panose="020F0502020204030204"/>
              </a:rPr>
              <a:t> / </a:t>
            </a:r>
            <a:r>
              <a:rPr lang="en-AU" sz="4000" b="1" dirty="0" err="1">
                <a:solidFill>
                  <a:prstClr val="white"/>
                </a:solidFill>
                <a:latin typeface="Calibri" panose="020F0502020204030204"/>
              </a:rPr>
              <a:t>Tetap</a:t>
            </a:r>
            <a:r>
              <a:rPr lang="en-AU" sz="4000" b="1" dirty="0">
                <a:solidFill>
                  <a:prstClr val="white"/>
                </a:solidFill>
                <a:latin typeface="Calibri" panose="020F0502020204030204"/>
              </a:rPr>
              <a:t> / Hapus</a:t>
            </a:r>
          </a:p>
          <a:p>
            <a:pPr marL="0" indent="0" algn="ctr" defTabSz="1219170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AU" sz="5300" dirty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AU" sz="5300" b="1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740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1173" y="105709"/>
            <a:ext cx="8566475" cy="41290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sz="3600" dirty="0">
                <a:solidFill>
                  <a:schemeClr val="tx1"/>
                </a:solidFill>
                <a:latin typeface="Franklin Gothic Demi" panose="020B0703020102020204" pitchFamily="34" charset="0"/>
                <a:sym typeface="Arial"/>
              </a:rPr>
              <a:t>LOAD DATA HARTA SEBELUMNYA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445"/>
            <a:ext cx="12192000" cy="6216555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4217160" y="2770496"/>
            <a:ext cx="750627" cy="464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1042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1173" y="105709"/>
            <a:ext cx="8566475" cy="41290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sz="3600" dirty="0">
                <a:solidFill>
                  <a:schemeClr val="tx1"/>
                </a:solidFill>
                <a:latin typeface="Franklin Gothic Demi" panose="020B0703020102020204" pitchFamily="34" charset="0"/>
                <a:sym typeface="Arial"/>
              </a:rPr>
              <a:t>UPDATE HARTA SEBELUMNYA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27797"/>
            <a:ext cx="12192000" cy="623020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639768" y="3058312"/>
            <a:ext cx="3251185" cy="461734"/>
            <a:chOff x="6596624" y="3171960"/>
            <a:chExt cx="2382481" cy="454577"/>
          </a:xfrm>
        </p:grpSpPr>
        <p:sp>
          <p:nvSpPr>
            <p:cNvPr id="7" name="TextBox 6"/>
            <p:cNvSpPr txBox="1"/>
            <p:nvPr/>
          </p:nvSpPr>
          <p:spPr>
            <a:xfrm>
              <a:off x="6596624" y="3171960"/>
              <a:ext cx="699173" cy="45450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Jaapokki"/>
                  <a:cs typeface="Arial"/>
                  <a:sym typeface="Arial"/>
                </a:rPr>
                <a:t>Ubah</a:t>
              </a:r>
              <a:endParaRPr lang="en-US" sz="2400" b="1" dirty="0">
                <a:solidFill>
                  <a:prstClr val="black"/>
                </a:solidFill>
                <a:latin typeface="Jaapokki"/>
                <a:cs typeface="Arial"/>
                <a:sym typeface="Arial"/>
              </a:endParaRPr>
            </a:p>
          </p:txBody>
        </p:sp>
        <p:sp>
          <p:nvSpPr>
            <p:cNvPr id="8" name="TextBox 7">
              <a:hlinkClick r:id="" action="ppaction://noaction"/>
            </p:cNvPr>
            <p:cNvSpPr txBox="1"/>
            <p:nvPr/>
          </p:nvSpPr>
          <p:spPr>
            <a:xfrm>
              <a:off x="8191830" y="3171960"/>
              <a:ext cx="787275" cy="454509"/>
            </a:xfrm>
            <a:prstGeom prst="rect">
              <a:avLst/>
            </a:prstGeom>
            <a:solidFill>
              <a:srgbClr val="FF4B4B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AU" sz="2400" b="1" dirty="0" err="1">
                  <a:solidFill>
                    <a:prstClr val="black"/>
                  </a:solidFill>
                  <a:latin typeface="Jaapokki"/>
                  <a:cs typeface="Arial"/>
                  <a:sym typeface="Arial"/>
                </a:rPr>
                <a:t>Lepas</a:t>
              </a:r>
              <a:endParaRPr lang="en-US" sz="2400" b="1" dirty="0">
                <a:solidFill>
                  <a:prstClr val="black"/>
                </a:solidFill>
                <a:latin typeface="Jaapokki"/>
                <a:cs typeface="Arial"/>
                <a:sym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91202" y="3172028"/>
              <a:ext cx="720036" cy="45450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pPr defTabSz="914377"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Jaapokki"/>
                  <a:cs typeface="Arial"/>
                  <a:sym typeface="Arial"/>
                </a:rPr>
                <a:t>Tetap</a:t>
              </a:r>
              <a:endParaRPr lang="en-US" sz="2400" b="1" dirty="0">
                <a:solidFill>
                  <a:prstClr val="black"/>
                </a:solidFill>
                <a:latin typeface="Jaapokki"/>
                <a:cs typeface="Arial"/>
                <a:sym typeface="Arial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4176003" y="3992872"/>
            <a:ext cx="6436579" cy="846368"/>
          </a:xfrm>
          <a:prstGeom prst="round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 defTabSz="685783">
              <a:defRPr/>
            </a:pPr>
            <a:r>
              <a:rPr lang="en-AU" sz="2800" dirty="0" err="1">
                <a:solidFill>
                  <a:prstClr val="black"/>
                </a:solidFill>
                <a:latin typeface="Britannic Bold" panose="020B0903060703020204" pitchFamily="34" charset="0"/>
                <a:sym typeface="Arial"/>
              </a:rPr>
              <a:t>Pastikan</a:t>
            </a:r>
            <a:r>
              <a:rPr lang="en-AU" sz="2800" dirty="0">
                <a:solidFill>
                  <a:prstClr val="black"/>
                </a:solidFill>
                <a:latin typeface="Britannic Bold" panose="020B0903060703020204" pitchFamily="34" charset="0"/>
                <a:sym typeface="Arial"/>
              </a:rPr>
              <a:t> status Lama </a:t>
            </a:r>
            <a:r>
              <a:rPr lang="en-AU" sz="2800" dirty="0" err="1">
                <a:solidFill>
                  <a:prstClr val="black"/>
                </a:solidFill>
                <a:latin typeface="Britannic Bold" panose="020B0903060703020204" pitchFamily="34" charset="0"/>
                <a:sym typeface="Arial"/>
              </a:rPr>
              <a:t>berubah</a:t>
            </a:r>
            <a:r>
              <a:rPr lang="en-AU" sz="2800" dirty="0">
                <a:solidFill>
                  <a:prstClr val="black"/>
                </a:solidFill>
                <a:latin typeface="Britannic Bold" panose="020B0903060703020204" pitchFamily="34" charset="0"/>
                <a:sym typeface="Arial"/>
              </a:rPr>
              <a:t> </a:t>
            </a:r>
            <a:r>
              <a:rPr lang="en-AU" sz="2800" dirty="0" err="1">
                <a:solidFill>
                  <a:prstClr val="black"/>
                </a:solidFill>
                <a:latin typeface="Britannic Bold" panose="020B0903060703020204" pitchFamily="34" charset="0"/>
                <a:sym typeface="Arial"/>
              </a:rPr>
              <a:t>menjadi</a:t>
            </a:r>
            <a:r>
              <a:rPr lang="en-AU" sz="2800" dirty="0">
                <a:solidFill>
                  <a:prstClr val="black"/>
                </a:solidFill>
                <a:latin typeface="Britannic Bold" panose="020B0903060703020204" pitchFamily="34" charset="0"/>
                <a:sym typeface="Arial"/>
              </a:rPr>
              <a:t> </a:t>
            </a:r>
            <a:r>
              <a:rPr lang="en-AU" sz="2800" dirty="0" err="1">
                <a:solidFill>
                  <a:srgbClr val="00B050"/>
                </a:solidFill>
                <a:latin typeface="Britannic Bold" panose="020B0903060703020204" pitchFamily="34" charset="0"/>
                <a:sym typeface="Arial"/>
              </a:rPr>
              <a:t>Ubah</a:t>
            </a:r>
            <a:r>
              <a:rPr lang="en-AU" sz="2800" dirty="0">
                <a:solidFill>
                  <a:srgbClr val="70AD47">
                    <a:lumMod val="50000"/>
                  </a:srgbClr>
                </a:solidFill>
                <a:latin typeface="Britannic Bold" panose="020B0903060703020204" pitchFamily="34" charset="0"/>
                <a:sym typeface="Arial"/>
              </a:rPr>
              <a:t>, </a:t>
            </a:r>
            <a:r>
              <a:rPr lang="en-AU" sz="2800" dirty="0" err="1">
                <a:solidFill>
                  <a:srgbClr val="4472C4">
                    <a:lumMod val="75000"/>
                  </a:srgbClr>
                </a:solidFill>
                <a:latin typeface="Britannic Bold" panose="020B0903060703020204" pitchFamily="34" charset="0"/>
                <a:sym typeface="Arial"/>
              </a:rPr>
              <a:t>Tetap</a:t>
            </a:r>
            <a:r>
              <a:rPr lang="en-AU" sz="2800" dirty="0">
                <a:solidFill>
                  <a:srgbClr val="70AD47">
                    <a:lumMod val="50000"/>
                  </a:srgbClr>
                </a:solidFill>
                <a:latin typeface="Britannic Bold" panose="020B0903060703020204" pitchFamily="34" charset="0"/>
                <a:sym typeface="Arial"/>
              </a:rPr>
              <a:t>, atau </a:t>
            </a:r>
            <a:r>
              <a:rPr lang="en-AU" sz="2800" dirty="0" err="1">
                <a:solidFill>
                  <a:srgbClr val="FF0000"/>
                </a:solidFill>
                <a:latin typeface="Britannic Bold" panose="020B0903060703020204" pitchFamily="34" charset="0"/>
                <a:sym typeface="Arial"/>
              </a:rPr>
              <a:t>Lepas</a:t>
            </a:r>
            <a:endParaRPr lang="en-AU" sz="2800" dirty="0">
              <a:solidFill>
                <a:srgbClr val="5B9BD5">
                  <a:lumMod val="75000"/>
                </a:srgbClr>
              </a:solidFill>
              <a:latin typeface="Britannic Bold" panose="020B0903060703020204" pitchFamily="34" charset="0"/>
              <a:sym typeface="Arial"/>
            </a:endParaRPr>
          </a:p>
        </p:txBody>
      </p:sp>
      <p:sp>
        <p:nvSpPr>
          <p:cNvPr id="13" name="Bentuk Bebas: Bentuk 26">
            <a:extLst>
              <a:ext uri="{FF2B5EF4-FFF2-40B4-BE49-F238E27FC236}">
                <a16:creationId xmlns:a16="http://schemas.microsoft.com/office/drawing/2014/main" xmlns="" id="{B45AFF8F-2B55-4387-ABB7-7239EC641DBE}"/>
              </a:ext>
            </a:extLst>
          </p:cNvPr>
          <p:cNvSpPr/>
          <p:nvPr/>
        </p:nvSpPr>
        <p:spPr>
          <a:xfrm flipH="1" flipV="1">
            <a:off x="3311417" y="4312693"/>
            <a:ext cx="864584" cy="356347"/>
          </a:xfrm>
          <a:custGeom>
            <a:avLst/>
            <a:gdLst>
              <a:gd name="connsiteX0" fmla="*/ 0 w 1392701"/>
              <a:gd name="connsiteY0" fmla="*/ 0 h 462478"/>
              <a:gd name="connsiteX1" fmla="*/ 309489 w 1392701"/>
              <a:gd name="connsiteY1" fmla="*/ 351692 h 462478"/>
              <a:gd name="connsiteX2" fmla="*/ 998806 w 1392701"/>
              <a:gd name="connsiteY2" fmla="*/ 450166 h 462478"/>
              <a:gd name="connsiteX3" fmla="*/ 1392701 w 1392701"/>
              <a:gd name="connsiteY3" fmla="*/ 112541 h 462478"/>
              <a:gd name="connsiteX0" fmla="*/ 0 w 1392701"/>
              <a:gd name="connsiteY0" fmla="*/ 0 h 483412"/>
              <a:gd name="connsiteX1" fmla="*/ 320424 w 1392701"/>
              <a:gd name="connsiteY1" fmla="*/ 419960 h 483412"/>
              <a:gd name="connsiteX2" fmla="*/ 998806 w 1392701"/>
              <a:gd name="connsiteY2" fmla="*/ 450166 h 483412"/>
              <a:gd name="connsiteX3" fmla="*/ 1392701 w 1392701"/>
              <a:gd name="connsiteY3" fmla="*/ 112541 h 483412"/>
              <a:gd name="connsiteX0" fmla="*/ 0 w 1392701"/>
              <a:gd name="connsiteY0" fmla="*/ 0 h 538122"/>
              <a:gd name="connsiteX1" fmla="*/ 320424 w 1392701"/>
              <a:gd name="connsiteY1" fmla="*/ 419960 h 538122"/>
              <a:gd name="connsiteX2" fmla="*/ 976410 w 1392701"/>
              <a:gd name="connsiteY2" fmla="*/ 519937 h 538122"/>
              <a:gd name="connsiteX3" fmla="*/ 1392701 w 1392701"/>
              <a:gd name="connsiteY3" fmla="*/ 112541 h 538122"/>
              <a:gd name="connsiteX0" fmla="*/ 0 w 1392701"/>
              <a:gd name="connsiteY0" fmla="*/ 0 h 536020"/>
              <a:gd name="connsiteX1" fmla="*/ 320424 w 1392701"/>
              <a:gd name="connsiteY1" fmla="*/ 419960 h 536020"/>
              <a:gd name="connsiteX2" fmla="*/ 976410 w 1392701"/>
              <a:gd name="connsiteY2" fmla="*/ 519937 h 536020"/>
              <a:gd name="connsiteX3" fmla="*/ 1392701 w 1392701"/>
              <a:gd name="connsiteY3" fmla="*/ 112541 h 536020"/>
              <a:gd name="connsiteX0" fmla="*/ 0 w 1392701"/>
              <a:gd name="connsiteY0" fmla="*/ 0 h 574840"/>
              <a:gd name="connsiteX1" fmla="*/ 320424 w 1392701"/>
              <a:gd name="connsiteY1" fmla="*/ 419960 h 574840"/>
              <a:gd name="connsiteX2" fmla="*/ 984236 w 1392701"/>
              <a:gd name="connsiteY2" fmla="*/ 562806 h 574840"/>
              <a:gd name="connsiteX3" fmla="*/ 1392701 w 1392701"/>
              <a:gd name="connsiteY3" fmla="*/ 112541 h 574840"/>
              <a:gd name="connsiteX0" fmla="*/ 0 w 1392701"/>
              <a:gd name="connsiteY0" fmla="*/ 0 h 580252"/>
              <a:gd name="connsiteX1" fmla="*/ 320424 w 1392701"/>
              <a:gd name="connsiteY1" fmla="*/ 419960 h 580252"/>
              <a:gd name="connsiteX2" fmla="*/ 984236 w 1392701"/>
              <a:gd name="connsiteY2" fmla="*/ 562806 h 580252"/>
              <a:gd name="connsiteX3" fmla="*/ 1392701 w 1392701"/>
              <a:gd name="connsiteY3" fmla="*/ 112541 h 580252"/>
              <a:gd name="connsiteX0" fmla="*/ 0 w 1392701"/>
              <a:gd name="connsiteY0" fmla="*/ 0 h 567240"/>
              <a:gd name="connsiteX1" fmla="*/ 320424 w 1392701"/>
              <a:gd name="connsiteY1" fmla="*/ 419960 h 567240"/>
              <a:gd name="connsiteX2" fmla="*/ 920790 w 1392701"/>
              <a:gd name="connsiteY2" fmla="*/ 548438 h 567240"/>
              <a:gd name="connsiteX3" fmla="*/ 1392701 w 1392701"/>
              <a:gd name="connsiteY3" fmla="*/ 112541 h 56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2701" h="567240">
                <a:moveTo>
                  <a:pt x="0" y="0"/>
                </a:moveTo>
                <a:cubicBezTo>
                  <a:pt x="71510" y="138332"/>
                  <a:pt x="166959" y="328554"/>
                  <a:pt x="320424" y="419960"/>
                </a:cubicBezTo>
                <a:cubicBezTo>
                  <a:pt x="473889" y="511366"/>
                  <a:pt x="707140" y="609108"/>
                  <a:pt x="920790" y="548438"/>
                </a:cubicBezTo>
                <a:cubicBezTo>
                  <a:pt x="1134440" y="487768"/>
                  <a:pt x="1286021" y="261424"/>
                  <a:pt x="1392701" y="112541"/>
                </a:cubicBezTo>
              </a:path>
            </a:pathLst>
          </a:custGeom>
          <a:noFill/>
          <a:ln w="76200">
            <a:solidFill>
              <a:schemeClr val="tx1">
                <a:lumMod val="75000"/>
                <a:lumOff val="25000"/>
              </a:schemeClr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685783">
              <a:defRPr/>
            </a:pPr>
            <a:endParaRPr lang="id-ID" sz="14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05486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591173" y="105709"/>
            <a:ext cx="8566475" cy="412908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defRPr/>
            </a:pPr>
            <a:r>
              <a:rPr lang="en-US" sz="3600" dirty="0">
                <a:solidFill>
                  <a:prstClr val="black"/>
                </a:solidFill>
                <a:latin typeface="Franklin Gothic Demi" panose="020B0703020102020204" pitchFamily="34" charset="0"/>
                <a:sym typeface="Arial"/>
              </a:rPr>
              <a:t>PENAMBAHAN HARTA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389"/>
            <a:ext cx="12192000" cy="6175611"/>
          </a:xfrm>
          <a:prstGeom prst="rect">
            <a:avLst/>
          </a:prstGeom>
        </p:spPr>
      </p:pic>
      <p:sp>
        <p:nvSpPr>
          <p:cNvPr id="4" name="Left Arrow 3"/>
          <p:cNvSpPr/>
          <p:nvPr/>
        </p:nvSpPr>
        <p:spPr>
          <a:xfrm>
            <a:off x="3273732" y="3191411"/>
            <a:ext cx="750627" cy="464024"/>
          </a:xfrm>
          <a:prstGeom prst="lef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9684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">
            <a:extLst>
              <a:ext uri="{FF2B5EF4-FFF2-40B4-BE49-F238E27FC236}">
                <a16:creationId xmlns:a16="http://schemas.microsoft.com/office/drawing/2014/main" xmlns="" id="{C9FE3594-B6AA-423C-AE8D-95AA9A69E91F}"/>
              </a:ext>
            </a:extLst>
          </p:cNvPr>
          <p:cNvSpPr/>
          <p:nvPr/>
        </p:nvSpPr>
        <p:spPr>
          <a:xfrm rot="11124859">
            <a:off x="1672874" y="-827334"/>
            <a:ext cx="10067248" cy="7455558"/>
          </a:xfrm>
          <a:custGeom>
            <a:avLst/>
            <a:gdLst>
              <a:gd name="connsiteX0" fmla="*/ 2493787 w 5614240"/>
              <a:gd name="connsiteY0" fmla="*/ 707 h 5827487"/>
              <a:gd name="connsiteX1" fmla="*/ 3728035 w 5614240"/>
              <a:gd name="connsiteY1" fmla="*/ 286477 h 5827487"/>
              <a:gd name="connsiteX2" fmla="*/ 3859080 w 5614240"/>
              <a:gd name="connsiteY2" fmla="*/ 360322 h 5827487"/>
              <a:gd name="connsiteX3" fmla="*/ 3875453 w 5614240"/>
              <a:gd name="connsiteY3" fmla="*/ 350869 h 5827487"/>
              <a:gd name="connsiteX4" fmla="*/ 3889215 w 5614240"/>
              <a:gd name="connsiteY4" fmla="*/ 386059 h 5827487"/>
              <a:gd name="connsiteX5" fmla="*/ 4070125 w 5614240"/>
              <a:gd name="connsiteY5" fmla="*/ 667794 h 5827487"/>
              <a:gd name="connsiteX6" fmla="*/ 4856517 w 5614240"/>
              <a:gd name="connsiteY6" fmla="*/ 1088863 h 5827487"/>
              <a:gd name="connsiteX7" fmla="*/ 4627257 w 5614240"/>
              <a:gd name="connsiteY7" fmla="*/ 1952715 h 5827487"/>
              <a:gd name="connsiteX8" fmla="*/ 5487929 w 5614240"/>
              <a:gd name="connsiteY8" fmla="*/ 2577720 h 5827487"/>
              <a:gd name="connsiteX9" fmla="*/ 5607155 w 5614240"/>
              <a:gd name="connsiteY9" fmla="*/ 3050037 h 5827487"/>
              <a:gd name="connsiteX10" fmla="*/ 5614005 w 5614240"/>
              <a:gd name="connsiteY10" fmla="*/ 3216949 h 5827487"/>
              <a:gd name="connsiteX11" fmla="*/ 5614058 w 5614240"/>
              <a:gd name="connsiteY11" fmla="*/ 3216918 h 5827487"/>
              <a:gd name="connsiteX12" fmla="*/ 5614045 w 5614240"/>
              <a:gd name="connsiteY12" fmla="*/ 3218247 h 5827487"/>
              <a:gd name="connsiteX13" fmla="*/ 5614240 w 5614240"/>
              <a:gd name="connsiteY13" fmla="*/ 3236283 h 5827487"/>
              <a:gd name="connsiteX14" fmla="*/ 5613854 w 5614240"/>
              <a:gd name="connsiteY14" fmla="*/ 3236505 h 5827487"/>
              <a:gd name="connsiteX15" fmla="*/ 5612249 w 5614240"/>
              <a:gd name="connsiteY15" fmla="*/ 3390316 h 5827487"/>
              <a:gd name="connsiteX16" fmla="*/ 4345615 w 5614240"/>
              <a:gd name="connsiteY16" fmla="*/ 5481258 h 5827487"/>
              <a:gd name="connsiteX17" fmla="*/ 1902596 w 5614240"/>
              <a:gd name="connsiteY17" fmla="*/ 5549443 h 5827487"/>
              <a:gd name="connsiteX18" fmla="*/ 1752002 w 5614240"/>
              <a:gd name="connsiteY18" fmla="*/ 5466147 h 5827487"/>
              <a:gd name="connsiteX19" fmla="*/ 1738787 w 5614240"/>
              <a:gd name="connsiteY19" fmla="*/ 5473777 h 5827487"/>
              <a:gd name="connsiteX20" fmla="*/ 1725025 w 5614240"/>
              <a:gd name="connsiteY20" fmla="*/ 5438587 h 5827487"/>
              <a:gd name="connsiteX21" fmla="*/ 1544115 w 5614240"/>
              <a:gd name="connsiteY21" fmla="*/ 5156852 h 5827487"/>
              <a:gd name="connsiteX22" fmla="*/ 757722 w 5614240"/>
              <a:gd name="connsiteY22" fmla="*/ 4735782 h 5827487"/>
              <a:gd name="connsiteX23" fmla="*/ 986982 w 5614240"/>
              <a:gd name="connsiteY23" fmla="*/ 3871930 h 5827487"/>
              <a:gd name="connsiteX24" fmla="*/ 126311 w 5614240"/>
              <a:gd name="connsiteY24" fmla="*/ 3246925 h 5827487"/>
              <a:gd name="connsiteX25" fmla="*/ 200 w 5614240"/>
              <a:gd name="connsiteY25" fmla="*/ 2606882 h 5827487"/>
              <a:gd name="connsiteX26" fmla="*/ 0 w 5614240"/>
              <a:gd name="connsiteY26" fmla="*/ 2588363 h 5827487"/>
              <a:gd name="connsiteX27" fmla="*/ 3481 w 5614240"/>
              <a:gd name="connsiteY27" fmla="*/ 2586353 h 5827487"/>
              <a:gd name="connsiteX28" fmla="*/ 3921 w 5614240"/>
              <a:gd name="connsiteY28" fmla="*/ 2455609 h 5827487"/>
              <a:gd name="connsiteX29" fmla="*/ 1269296 w 5614240"/>
              <a:gd name="connsiteY29" fmla="*/ 347091 h 5827487"/>
              <a:gd name="connsiteX30" fmla="*/ 2493787 w 5614240"/>
              <a:gd name="connsiteY30" fmla="*/ 707 h 5827487"/>
              <a:gd name="connsiteX0" fmla="*/ 2482212 w 5614240"/>
              <a:gd name="connsiteY0" fmla="*/ 559866 h 5576418"/>
              <a:gd name="connsiteX1" fmla="*/ 3728035 w 5614240"/>
              <a:gd name="connsiteY1" fmla="*/ 35408 h 5576418"/>
              <a:gd name="connsiteX2" fmla="*/ 3859080 w 5614240"/>
              <a:gd name="connsiteY2" fmla="*/ 109253 h 5576418"/>
              <a:gd name="connsiteX3" fmla="*/ 3875453 w 5614240"/>
              <a:gd name="connsiteY3" fmla="*/ 99800 h 5576418"/>
              <a:gd name="connsiteX4" fmla="*/ 3889215 w 5614240"/>
              <a:gd name="connsiteY4" fmla="*/ 134990 h 5576418"/>
              <a:gd name="connsiteX5" fmla="*/ 4070125 w 5614240"/>
              <a:gd name="connsiteY5" fmla="*/ 416725 h 5576418"/>
              <a:gd name="connsiteX6" fmla="*/ 4856517 w 5614240"/>
              <a:gd name="connsiteY6" fmla="*/ 837794 h 5576418"/>
              <a:gd name="connsiteX7" fmla="*/ 4627257 w 5614240"/>
              <a:gd name="connsiteY7" fmla="*/ 1701646 h 5576418"/>
              <a:gd name="connsiteX8" fmla="*/ 5487929 w 5614240"/>
              <a:gd name="connsiteY8" fmla="*/ 2326651 h 5576418"/>
              <a:gd name="connsiteX9" fmla="*/ 5607155 w 5614240"/>
              <a:gd name="connsiteY9" fmla="*/ 2798968 h 5576418"/>
              <a:gd name="connsiteX10" fmla="*/ 5614005 w 5614240"/>
              <a:gd name="connsiteY10" fmla="*/ 2965880 h 5576418"/>
              <a:gd name="connsiteX11" fmla="*/ 5614058 w 5614240"/>
              <a:gd name="connsiteY11" fmla="*/ 2965849 h 5576418"/>
              <a:gd name="connsiteX12" fmla="*/ 5614045 w 5614240"/>
              <a:gd name="connsiteY12" fmla="*/ 2967178 h 5576418"/>
              <a:gd name="connsiteX13" fmla="*/ 5614240 w 5614240"/>
              <a:gd name="connsiteY13" fmla="*/ 2985214 h 5576418"/>
              <a:gd name="connsiteX14" fmla="*/ 5613854 w 5614240"/>
              <a:gd name="connsiteY14" fmla="*/ 2985436 h 5576418"/>
              <a:gd name="connsiteX15" fmla="*/ 5612249 w 5614240"/>
              <a:gd name="connsiteY15" fmla="*/ 3139247 h 5576418"/>
              <a:gd name="connsiteX16" fmla="*/ 4345615 w 5614240"/>
              <a:gd name="connsiteY16" fmla="*/ 5230189 h 5576418"/>
              <a:gd name="connsiteX17" fmla="*/ 1902596 w 5614240"/>
              <a:gd name="connsiteY17" fmla="*/ 5298374 h 5576418"/>
              <a:gd name="connsiteX18" fmla="*/ 1752002 w 5614240"/>
              <a:gd name="connsiteY18" fmla="*/ 5215078 h 5576418"/>
              <a:gd name="connsiteX19" fmla="*/ 1738787 w 5614240"/>
              <a:gd name="connsiteY19" fmla="*/ 5222708 h 5576418"/>
              <a:gd name="connsiteX20" fmla="*/ 1725025 w 5614240"/>
              <a:gd name="connsiteY20" fmla="*/ 5187518 h 5576418"/>
              <a:gd name="connsiteX21" fmla="*/ 1544115 w 5614240"/>
              <a:gd name="connsiteY21" fmla="*/ 4905783 h 5576418"/>
              <a:gd name="connsiteX22" fmla="*/ 757722 w 5614240"/>
              <a:gd name="connsiteY22" fmla="*/ 4484713 h 5576418"/>
              <a:gd name="connsiteX23" fmla="*/ 986982 w 5614240"/>
              <a:gd name="connsiteY23" fmla="*/ 3620861 h 5576418"/>
              <a:gd name="connsiteX24" fmla="*/ 126311 w 5614240"/>
              <a:gd name="connsiteY24" fmla="*/ 2995856 h 5576418"/>
              <a:gd name="connsiteX25" fmla="*/ 200 w 5614240"/>
              <a:gd name="connsiteY25" fmla="*/ 2355813 h 5576418"/>
              <a:gd name="connsiteX26" fmla="*/ 0 w 5614240"/>
              <a:gd name="connsiteY26" fmla="*/ 2337294 h 5576418"/>
              <a:gd name="connsiteX27" fmla="*/ 3481 w 5614240"/>
              <a:gd name="connsiteY27" fmla="*/ 2335284 h 5576418"/>
              <a:gd name="connsiteX28" fmla="*/ 3921 w 5614240"/>
              <a:gd name="connsiteY28" fmla="*/ 2204540 h 5576418"/>
              <a:gd name="connsiteX29" fmla="*/ 1269296 w 5614240"/>
              <a:gd name="connsiteY29" fmla="*/ 96022 h 5576418"/>
              <a:gd name="connsiteX30" fmla="*/ 2482212 w 5614240"/>
              <a:gd name="connsiteY30" fmla="*/ 559866 h 5576418"/>
              <a:gd name="connsiteX0" fmla="*/ 2482212 w 5614240"/>
              <a:gd name="connsiteY0" fmla="*/ 559866 h 5576418"/>
              <a:gd name="connsiteX1" fmla="*/ 3728035 w 5614240"/>
              <a:gd name="connsiteY1" fmla="*/ 35408 h 5576418"/>
              <a:gd name="connsiteX2" fmla="*/ 3859080 w 5614240"/>
              <a:gd name="connsiteY2" fmla="*/ 109253 h 5576418"/>
              <a:gd name="connsiteX3" fmla="*/ 3875453 w 5614240"/>
              <a:gd name="connsiteY3" fmla="*/ 99800 h 5576418"/>
              <a:gd name="connsiteX4" fmla="*/ 3889215 w 5614240"/>
              <a:gd name="connsiteY4" fmla="*/ 134990 h 5576418"/>
              <a:gd name="connsiteX5" fmla="*/ 4070125 w 5614240"/>
              <a:gd name="connsiteY5" fmla="*/ 416725 h 5576418"/>
              <a:gd name="connsiteX6" fmla="*/ 4856517 w 5614240"/>
              <a:gd name="connsiteY6" fmla="*/ 837794 h 5576418"/>
              <a:gd name="connsiteX7" fmla="*/ 4627257 w 5614240"/>
              <a:gd name="connsiteY7" fmla="*/ 1701646 h 5576418"/>
              <a:gd name="connsiteX8" fmla="*/ 5487929 w 5614240"/>
              <a:gd name="connsiteY8" fmla="*/ 2326651 h 5576418"/>
              <a:gd name="connsiteX9" fmla="*/ 5607155 w 5614240"/>
              <a:gd name="connsiteY9" fmla="*/ 2798968 h 5576418"/>
              <a:gd name="connsiteX10" fmla="*/ 5614005 w 5614240"/>
              <a:gd name="connsiteY10" fmla="*/ 2965880 h 5576418"/>
              <a:gd name="connsiteX11" fmla="*/ 5614058 w 5614240"/>
              <a:gd name="connsiteY11" fmla="*/ 2965849 h 5576418"/>
              <a:gd name="connsiteX12" fmla="*/ 5614045 w 5614240"/>
              <a:gd name="connsiteY12" fmla="*/ 2967178 h 5576418"/>
              <a:gd name="connsiteX13" fmla="*/ 5614240 w 5614240"/>
              <a:gd name="connsiteY13" fmla="*/ 2985214 h 5576418"/>
              <a:gd name="connsiteX14" fmla="*/ 5613854 w 5614240"/>
              <a:gd name="connsiteY14" fmla="*/ 2985436 h 5576418"/>
              <a:gd name="connsiteX15" fmla="*/ 5612249 w 5614240"/>
              <a:gd name="connsiteY15" fmla="*/ 3139247 h 5576418"/>
              <a:gd name="connsiteX16" fmla="*/ 4345615 w 5614240"/>
              <a:gd name="connsiteY16" fmla="*/ 5230189 h 5576418"/>
              <a:gd name="connsiteX17" fmla="*/ 1902596 w 5614240"/>
              <a:gd name="connsiteY17" fmla="*/ 5298374 h 5576418"/>
              <a:gd name="connsiteX18" fmla="*/ 1752002 w 5614240"/>
              <a:gd name="connsiteY18" fmla="*/ 5215078 h 5576418"/>
              <a:gd name="connsiteX19" fmla="*/ 1738787 w 5614240"/>
              <a:gd name="connsiteY19" fmla="*/ 5222708 h 5576418"/>
              <a:gd name="connsiteX20" fmla="*/ 1725025 w 5614240"/>
              <a:gd name="connsiteY20" fmla="*/ 5187518 h 5576418"/>
              <a:gd name="connsiteX21" fmla="*/ 1544115 w 5614240"/>
              <a:gd name="connsiteY21" fmla="*/ 4905783 h 5576418"/>
              <a:gd name="connsiteX22" fmla="*/ 757722 w 5614240"/>
              <a:gd name="connsiteY22" fmla="*/ 4484713 h 5576418"/>
              <a:gd name="connsiteX23" fmla="*/ 986982 w 5614240"/>
              <a:gd name="connsiteY23" fmla="*/ 3620861 h 5576418"/>
              <a:gd name="connsiteX24" fmla="*/ 126311 w 5614240"/>
              <a:gd name="connsiteY24" fmla="*/ 2995856 h 5576418"/>
              <a:gd name="connsiteX25" fmla="*/ 200 w 5614240"/>
              <a:gd name="connsiteY25" fmla="*/ 2355813 h 5576418"/>
              <a:gd name="connsiteX26" fmla="*/ 0 w 5614240"/>
              <a:gd name="connsiteY26" fmla="*/ 2337294 h 5576418"/>
              <a:gd name="connsiteX27" fmla="*/ 3481 w 5614240"/>
              <a:gd name="connsiteY27" fmla="*/ 2335284 h 5576418"/>
              <a:gd name="connsiteX28" fmla="*/ 1311861 w 5614240"/>
              <a:gd name="connsiteY28" fmla="*/ 2077219 h 5576418"/>
              <a:gd name="connsiteX29" fmla="*/ 1269296 w 5614240"/>
              <a:gd name="connsiteY29" fmla="*/ 96022 h 5576418"/>
              <a:gd name="connsiteX30" fmla="*/ 2482212 w 5614240"/>
              <a:gd name="connsiteY30" fmla="*/ 559866 h 557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614240" h="5576418">
                <a:moveTo>
                  <a:pt x="2482212" y="559866"/>
                </a:moveTo>
                <a:cubicBezTo>
                  <a:pt x="2905600" y="549894"/>
                  <a:pt x="3342189" y="-164946"/>
                  <a:pt x="3728035" y="35408"/>
                </a:cubicBezTo>
                <a:lnTo>
                  <a:pt x="3859080" y="109253"/>
                </a:lnTo>
                <a:lnTo>
                  <a:pt x="3875453" y="99800"/>
                </a:lnTo>
                <a:lnTo>
                  <a:pt x="3889215" y="134990"/>
                </a:lnTo>
                <a:cubicBezTo>
                  <a:pt x="3921890" y="221480"/>
                  <a:pt x="3962868" y="330931"/>
                  <a:pt x="4070125" y="416725"/>
                </a:cubicBezTo>
                <a:cubicBezTo>
                  <a:pt x="4241737" y="553995"/>
                  <a:pt x="4763663" y="623640"/>
                  <a:pt x="4856517" y="837794"/>
                </a:cubicBezTo>
                <a:cubicBezTo>
                  <a:pt x="4949372" y="1051948"/>
                  <a:pt x="4522022" y="1453503"/>
                  <a:pt x="4627257" y="1701646"/>
                </a:cubicBezTo>
                <a:cubicBezTo>
                  <a:pt x="4732493" y="1949789"/>
                  <a:pt x="5322254" y="2064787"/>
                  <a:pt x="5487929" y="2326651"/>
                </a:cubicBezTo>
                <a:cubicBezTo>
                  <a:pt x="5565589" y="2449400"/>
                  <a:pt x="5595375" y="2627070"/>
                  <a:pt x="5607155" y="2798968"/>
                </a:cubicBezTo>
                <a:lnTo>
                  <a:pt x="5614005" y="2965880"/>
                </a:lnTo>
                <a:cubicBezTo>
                  <a:pt x="5614023" y="2965870"/>
                  <a:pt x="5614040" y="2965859"/>
                  <a:pt x="5614058" y="2965849"/>
                </a:cubicBezTo>
                <a:cubicBezTo>
                  <a:pt x="5614054" y="2966292"/>
                  <a:pt x="5614049" y="2966735"/>
                  <a:pt x="5614045" y="2967178"/>
                </a:cubicBezTo>
                <a:lnTo>
                  <a:pt x="5614240" y="2985214"/>
                </a:lnTo>
                <a:lnTo>
                  <a:pt x="5613854" y="2985436"/>
                </a:lnTo>
                <a:lnTo>
                  <a:pt x="5612249" y="3139247"/>
                </a:lnTo>
                <a:cubicBezTo>
                  <a:pt x="5573905" y="4001810"/>
                  <a:pt x="5099600" y="4791784"/>
                  <a:pt x="4345615" y="5230189"/>
                </a:cubicBezTo>
                <a:cubicBezTo>
                  <a:pt x="3592317" y="5668195"/>
                  <a:pt x="2671610" y="5690279"/>
                  <a:pt x="1902596" y="5298374"/>
                </a:cubicBezTo>
                <a:lnTo>
                  <a:pt x="1752002" y="5215078"/>
                </a:lnTo>
                <a:lnTo>
                  <a:pt x="1738787" y="5222708"/>
                </a:lnTo>
                <a:lnTo>
                  <a:pt x="1725025" y="5187518"/>
                </a:lnTo>
                <a:cubicBezTo>
                  <a:pt x="1692350" y="5101028"/>
                  <a:pt x="1651371" y="4991577"/>
                  <a:pt x="1544115" y="4905783"/>
                </a:cubicBezTo>
                <a:cubicBezTo>
                  <a:pt x="1372503" y="4768513"/>
                  <a:pt x="850577" y="4698867"/>
                  <a:pt x="757722" y="4484713"/>
                </a:cubicBezTo>
                <a:cubicBezTo>
                  <a:pt x="664867" y="4270560"/>
                  <a:pt x="1092218" y="3869004"/>
                  <a:pt x="986982" y="3620861"/>
                </a:cubicBezTo>
                <a:cubicBezTo>
                  <a:pt x="881747" y="3372719"/>
                  <a:pt x="291986" y="3257721"/>
                  <a:pt x="126311" y="2995856"/>
                </a:cubicBezTo>
                <a:cubicBezTo>
                  <a:pt x="22764" y="2832192"/>
                  <a:pt x="4327" y="2570888"/>
                  <a:pt x="200" y="2355813"/>
                </a:cubicBezTo>
                <a:cubicBezTo>
                  <a:pt x="133" y="2349640"/>
                  <a:pt x="67" y="2343467"/>
                  <a:pt x="0" y="2337294"/>
                </a:cubicBezTo>
                <a:lnTo>
                  <a:pt x="3481" y="2335284"/>
                </a:lnTo>
                <a:cubicBezTo>
                  <a:pt x="3628" y="2291703"/>
                  <a:pt x="1311714" y="2120800"/>
                  <a:pt x="1311861" y="2077219"/>
                </a:cubicBezTo>
                <a:cubicBezTo>
                  <a:pt x="1344490" y="1208488"/>
                  <a:pt x="511032" y="537943"/>
                  <a:pt x="1269296" y="96022"/>
                </a:cubicBezTo>
                <a:cubicBezTo>
                  <a:pt x="1648636" y="-125060"/>
                  <a:pt x="2058824" y="569837"/>
                  <a:pt x="2482212" y="559866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31" y="652089"/>
            <a:ext cx="5068575" cy="3801431"/>
          </a:xfrm>
        </p:spPr>
      </p:pic>
      <p:sp>
        <p:nvSpPr>
          <p:cNvPr id="20" name="Rounded Rectangle 19"/>
          <p:cNvSpPr/>
          <p:nvPr/>
        </p:nvSpPr>
        <p:spPr>
          <a:xfrm>
            <a:off x="528624" y="2631471"/>
            <a:ext cx="7087253" cy="3660594"/>
          </a:xfrm>
          <a:prstGeom prst="round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AU" sz="1900" kern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21" name="Google Shape;553;p37"/>
          <p:cNvGrpSpPr/>
          <p:nvPr/>
        </p:nvGrpSpPr>
        <p:grpSpPr>
          <a:xfrm>
            <a:off x="500998" y="2857390"/>
            <a:ext cx="1356961" cy="1278308"/>
            <a:chOff x="2497450" y="1040455"/>
            <a:chExt cx="2025467" cy="1908066"/>
          </a:xfrm>
        </p:grpSpPr>
        <p:sp>
          <p:nvSpPr>
            <p:cNvPr id="22" name="Google Shape;554;p37"/>
            <p:cNvSpPr/>
            <p:nvPr/>
          </p:nvSpPr>
          <p:spPr>
            <a:xfrm>
              <a:off x="2497450" y="1040455"/>
              <a:ext cx="1776900" cy="1776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900" kern="0">
                <a:solidFill>
                  <a:prstClr val="white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55;p37"/>
            <p:cNvSpPr/>
            <p:nvPr/>
          </p:nvSpPr>
          <p:spPr>
            <a:xfrm>
              <a:off x="2517643" y="1113699"/>
              <a:ext cx="2005275" cy="1834822"/>
            </a:xfrm>
            <a:custGeom>
              <a:avLst/>
              <a:gdLst/>
              <a:ahLst/>
              <a:cxnLst/>
              <a:rect l="l" t="t" r="r" b="b"/>
              <a:pathLst>
                <a:path w="45340" h="41486" extrusionOk="0">
                  <a:moveTo>
                    <a:pt x="25002" y="972"/>
                  </a:moveTo>
                  <a:cubicBezTo>
                    <a:pt x="25110" y="972"/>
                    <a:pt x="25217" y="973"/>
                    <a:pt x="25325" y="975"/>
                  </a:cubicBezTo>
                  <a:cubicBezTo>
                    <a:pt x="29290" y="1035"/>
                    <a:pt x="33040" y="2523"/>
                    <a:pt x="35993" y="5190"/>
                  </a:cubicBezTo>
                  <a:cubicBezTo>
                    <a:pt x="39041" y="7964"/>
                    <a:pt x="41101" y="11679"/>
                    <a:pt x="42470" y="15524"/>
                  </a:cubicBezTo>
                  <a:cubicBezTo>
                    <a:pt x="42851" y="16560"/>
                    <a:pt x="43184" y="17632"/>
                    <a:pt x="43458" y="18715"/>
                  </a:cubicBezTo>
                  <a:cubicBezTo>
                    <a:pt x="44470" y="22668"/>
                    <a:pt x="44375" y="26859"/>
                    <a:pt x="42327" y="30479"/>
                  </a:cubicBezTo>
                  <a:cubicBezTo>
                    <a:pt x="40422" y="33872"/>
                    <a:pt x="37195" y="36265"/>
                    <a:pt x="33695" y="37860"/>
                  </a:cubicBezTo>
                  <a:cubicBezTo>
                    <a:pt x="29924" y="39567"/>
                    <a:pt x="25551" y="40585"/>
                    <a:pt x="21226" y="40585"/>
                  </a:cubicBezTo>
                  <a:cubicBezTo>
                    <a:pt x="17044" y="40585"/>
                    <a:pt x="12907" y="39633"/>
                    <a:pt x="9406" y="37432"/>
                  </a:cubicBezTo>
                  <a:cubicBezTo>
                    <a:pt x="5953" y="35253"/>
                    <a:pt x="3489" y="31907"/>
                    <a:pt x="2286" y="28026"/>
                  </a:cubicBezTo>
                  <a:cubicBezTo>
                    <a:pt x="941" y="23692"/>
                    <a:pt x="1215" y="19156"/>
                    <a:pt x="3120" y="15024"/>
                  </a:cubicBezTo>
                  <a:cubicBezTo>
                    <a:pt x="6897" y="6871"/>
                    <a:pt x="15975" y="972"/>
                    <a:pt x="25002" y="972"/>
                  </a:cubicBezTo>
                  <a:close/>
                  <a:moveTo>
                    <a:pt x="24816" y="1"/>
                  </a:moveTo>
                  <a:cubicBezTo>
                    <a:pt x="16523" y="1"/>
                    <a:pt x="8182" y="5045"/>
                    <a:pt x="3786" y="11857"/>
                  </a:cubicBezTo>
                  <a:cubicBezTo>
                    <a:pt x="1286" y="15715"/>
                    <a:pt x="0" y="20346"/>
                    <a:pt x="631" y="24930"/>
                  </a:cubicBezTo>
                  <a:cubicBezTo>
                    <a:pt x="1227" y="29252"/>
                    <a:pt x="3155" y="33396"/>
                    <a:pt x="6430" y="36336"/>
                  </a:cubicBezTo>
                  <a:cubicBezTo>
                    <a:pt x="10472" y="39997"/>
                    <a:pt x="15780" y="41486"/>
                    <a:pt x="21145" y="41486"/>
                  </a:cubicBezTo>
                  <a:cubicBezTo>
                    <a:pt x="24629" y="41486"/>
                    <a:pt x="28136" y="40858"/>
                    <a:pt x="31338" y="39789"/>
                  </a:cubicBezTo>
                  <a:cubicBezTo>
                    <a:pt x="35255" y="38480"/>
                    <a:pt x="39077" y="36360"/>
                    <a:pt x="41696" y="33086"/>
                  </a:cubicBezTo>
                  <a:cubicBezTo>
                    <a:pt x="44232" y="29895"/>
                    <a:pt x="45339" y="25907"/>
                    <a:pt x="44970" y="21858"/>
                  </a:cubicBezTo>
                  <a:cubicBezTo>
                    <a:pt x="44868" y="20768"/>
                    <a:pt x="44668" y="19689"/>
                    <a:pt x="44392" y="18620"/>
                  </a:cubicBezTo>
                  <a:lnTo>
                    <a:pt x="44392" y="18620"/>
                  </a:lnTo>
                  <a:cubicBezTo>
                    <a:pt x="44394" y="18572"/>
                    <a:pt x="44389" y="18520"/>
                    <a:pt x="44375" y="18465"/>
                  </a:cubicBezTo>
                  <a:cubicBezTo>
                    <a:pt x="42232" y="10369"/>
                    <a:pt x="37243" y="1963"/>
                    <a:pt x="28361" y="320"/>
                  </a:cubicBezTo>
                  <a:cubicBezTo>
                    <a:pt x="27188" y="104"/>
                    <a:pt x="26003" y="1"/>
                    <a:pt x="2481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900" kern="0">
                <a:solidFill>
                  <a:prstClr val="white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736009" y="3106694"/>
            <a:ext cx="518129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1219170">
              <a:defRPr/>
            </a:pPr>
            <a:r>
              <a:rPr lang="id-ID" sz="4300" b="1" dirty="0">
                <a:solidFill>
                  <a:prstClr val="white"/>
                </a:solidFill>
                <a:sym typeface="Arial"/>
              </a:rPr>
              <a:t>4</a:t>
            </a:r>
            <a:endParaRPr lang="en" sz="4300" b="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557;p37"/>
          <p:cNvSpPr txBox="1">
            <a:spLocks/>
          </p:cNvSpPr>
          <p:nvPr/>
        </p:nvSpPr>
        <p:spPr bwMode="auto">
          <a:xfrm>
            <a:off x="995073" y="4140831"/>
            <a:ext cx="6740565" cy="132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121897" tIns="121897" rIns="121897" bIns="121897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AU" sz="4000" dirty="0">
                <a:solidFill>
                  <a:prstClr val="white"/>
                </a:solidFill>
                <a:latin typeface="Calibri" panose="020F0502020204030204"/>
                <a:sym typeface="Arial"/>
              </a:rPr>
              <a:t>Review </a:t>
            </a:r>
            <a:r>
              <a:rPr lang="en-AU" sz="400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Ringkasan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  <a:sym typeface="Arial"/>
              </a:rPr>
              <a:t> </a:t>
            </a:r>
            <a:r>
              <a:rPr lang="en-AU" sz="400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Harta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  <a:sym typeface="Arial"/>
              </a:rPr>
              <a:t> </a:t>
            </a:r>
          </a:p>
          <a:p>
            <a:pPr marL="0" lv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AU" sz="400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sebelum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  <a:sym typeface="Arial"/>
              </a:rPr>
              <a:t> </a:t>
            </a:r>
            <a:r>
              <a:rPr lang="en-AU" sz="400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dikirimkan</a:t>
            </a:r>
            <a:endParaRPr lang="en-AU" sz="4000" b="1" dirty="0">
              <a:solidFill>
                <a:prstClr val="white"/>
              </a:solidFill>
              <a:latin typeface="Calibri" panose="020F0502020204030204"/>
              <a:sym typeface="Arial"/>
            </a:endParaRPr>
          </a:p>
          <a:p>
            <a:pPr marL="0" indent="0" algn="ctr" defTabSz="1219170">
              <a:spcBef>
                <a:spcPts val="0"/>
              </a:spcBef>
              <a:spcAft>
                <a:spcPts val="800"/>
              </a:spcAft>
              <a:buNone/>
              <a:defRPr/>
            </a:pPr>
            <a:r>
              <a:rPr lang="en-AU" sz="53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AU" sz="5300" b="1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9211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49" y="0"/>
            <a:ext cx="11513681" cy="6180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" b="10759"/>
          <a:stretch/>
        </p:blipFill>
        <p:spPr>
          <a:xfrm>
            <a:off x="9191626" y="2140746"/>
            <a:ext cx="2298700" cy="4183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9580102" y="1670593"/>
            <a:ext cx="1276351" cy="412655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"/>
          <p:cNvSpPr txBox="1">
            <a:spLocks/>
          </p:cNvSpPr>
          <p:nvPr/>
        </p:nvSpPr>
        <p:spPr>
          <a:xfrm>
            <a:off x="6162529" y="1488422"/>
            <a:ext cx="3417571" cy="537327"/>
          </a:xfrm>
          <a:prstGeom prst="rect">
            <a:avLst/>
          </a:prstGeom>
          <a:solidFill>
            <a:srgbClr val="00B050"/>
          </a:solidFill>
        </p:spPr>
        <p:txBody>
          <a:bodyPr vert="horz" lIns="91438" tIns="45719" rIns="91438" bIns="45719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  <a:defRPr/>
            </a:pPr>
            <a:r>
              <a:rPr lang="en-AU" sz="2800" b="1" dirty="0" err="1">
                <a:solidFill>
                  <a:prstClr val="white"/>
                </a:solidFill>
                <a:latin typeface="Tw Cen MT" panose="020B0602020104020603" pitchFamily="34" charset="0"/>
              </a:rPr>
              <a:t>Cetak</a:t>
            </a:r>
            <a:r>
              <a:rPr lang="en-AU" sz="28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AU" sz="2800" b="1" dirty="0" err="1">
                <a:solidFill>
                  <a:prstClr val="white"/>
                </a:solidFill>
                <a:latin typeface="Tw Cen MT" panose="020B0602020104020603" pitchFamily="34" charset="0"/>
              </a:rPr>
              <a:t>Ikhtisar</a:t>
            </a:r>
            <a:r>
              <a:rPr lang="en-AU" sz="2800" b="1" dirty="0">
                <a:solidFill>
                  <a:prstClr val="white"/>
                </a:solidFill>
                <a:latin typeface="Tw Cen MT" panose="020B0602020104020603" pitchFamily="34" charset="0"/>
              </a:rPr>
              <a:t> </a:t>
            </a:r>
            <a:r>
              <a:rPr lang="en-AU" sz="2800" b="1" dirty="0" err="1">
                <a:solidFill>
                  <a:prstClr val="white"/>
                </a:solidFill>
                <a:latin typeface="Tw Cen MT" panose="020B0602020104020603" pitchFamily="34" charset="0"/>
              </a:rPr>
              <a:t>Harta</a:t>
            </a:r>
            <a:endParaRPr lang="en-AU" sz="2800" b="1" dirty="0">
              <a:solidFill>
                <a:prstClr val="white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1480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639" y="20612"/>
            <a:ext cx="11518900" cy="61389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41683" y="686676"/>
            <a:ext cx="1191173" cy="11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AU"/>
          </a:p>
        </p:txBody>
      </p:sp>
      <p:sp>
        <p:nvSpPr>
          <p:cNvPr id="4" name="Rectangle 3"/>
          <p:cNvSpPr/>
          <p:nvPr/>
        </p:nvSpPr>
        <p:spPr>
          <a:xfrm>
            <a:off x="2417379" y="2543505"/>
            <a:ext cx="903891" cy="60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1911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2">
            <a:extLst>
              <a:ext uri="{FF2B5EF4-FFF2-40B4-BE49-F238E27FC236}">
                <a16:creationId xmlns:a16="http://schemas.microsoft.com/office/drawing/2014/main" xmlns="" id="{E571BED2-EF68-4D9E-8640-0BB1C8235A47}"/>
              </a:ext>
            </a:extLst>
          </p:cNvPr>
          <p:cNvSpPr/>
          <p:nvPr/>
        </p:nvSpPr>
        <p:spPr>
          <a:xfrm rot="5400000">
            <a:off x="4706569" y="-4706566"/>
            <a:ext cx="2778866" cy="12191999"/>
          </a:xfrm>
          <a:prstGeom prst="homePlate">
            <a:avLst>
              <a:gd name="adj" fmla="val 4341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2CEC9A0-079B-4C65-BA7F-211D195557D2}"/>
              </a:ext>
            </a:extLst>
          </p:cNvPr>
          <p:cNvSpPr/>
          <p:nvPr/>
        </p:nvSpPr>
        <p:spPr>
          <a:xfrm>
            <a:off x="624844" y="777084"/>
            <a:ext cx="3307076" cy="330707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279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110225A-35D4-4440-9C1E-958BEA83B7E8}"/>
              </a:ext>
            </a:extLst>
          </p:cNvPr>
          <p:cNvSpPr/>
          <p:nvPr/>
        </p:nvSpPr>
        <p:spPr>
          <a:xfrm>
            <a:off x="4442462" y="777084"/>
            <a:ext cx="3307076" cy="33070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279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E0985C2-8004-4E8E-B08E-AE9F18ADA4C3}"/>
              </a:ext>
            </a:extLst>
          </p:cNvPr>
          <p:cNvSpPr/>
          <p:nvPr/>
        </p:nvSpPr>
        <p:spPr>
          <a:xfrm>
            <a:off x="8260080" y="777084"/>
            <a:ext cx="3307076" cy="3307076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2794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49" y="1229587"/>
            <a:ext cx="2778866" cy="2402070"/>
          </a:xfrm>
        </p:spPr>
      </p:pic>
      <p:pic>
        <p:nvPicPr>
          <p:cNvPr id="3" name="Picture Placeholder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66" y="1421564"/>
            <a:ext cx="2778866" cy="2018111"/>
          </a:xfr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184" y="1649065"/>
            <a:ext cx="2778866" cy="1563112"/>
          </a:xfrm>
        </p:spPr>
      </p:pic>
      <p:sp>
        <p:nvSpPr>
          <p:cNvPr id="31" name="Google Shape;557;p37"/>
          <p:cNvSpPr txBox="1">
            <a:spLocks/>
          </p:cNvSpPr>
          <p:nvPr/>
        </p:nvSpPr>
        <p:spPr bwMode="auto">
          <a:xfrm>
            <a:off x="1730446" y="4508827"/>
            <a:ext cx="6740565" cy="1323055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vert="horz" wrap="square" lIns="121897" tIns="121897" rIns="121897" bIns="121897" numCol="1" anchor="t" anchorCtr="0" compatLnSpc="1">
            <a:prstTxWarp prst="textNoShape">
              <a:avLst/>
            </a:prstTxWarp>
            <a:noAutofit/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AU" sz="400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Pastikan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  <a:sym typeface="Arial"/>
              </a:rPr>
              <a:t> LHKPN </a:t>
            </a:r>
            <a:r>
              <a:rPr lang="en-AU" sz="4000" dirty="0" err="1">
                <a:solidFill>
                  <a:prstClr val="white"/>
                </a:solidFill>
                <a:latin typeface="Calibri" panose="020F0502020204030204"/>
                <a:sym typeface="Arial"/>
              </a:rPr>
              <a:t>telah</a:t>
            </a:r>
            <a:r>
              <a:rPr lang="en-AU" sz="4000" dirty="0">
                <a:solidFill>
                  <a:prstClr val="white"/>
                </a:solidFill>
                <a:latin typeface="Calibri" panose="020F0502020204030204"/>
                <a:sym typeface="Arial"/>
              </a:rPr>
              <a:t> </a:t>
            </a:r>
            <a:r>
              <a:rPr lang="en-AU" sz="4000" dirty="0" err="1" smtClean="0">
                <a:solidFill>
                  <a:prstClr val="white"/>
                </a:solidFill>
                <a:latin typeface="Calibri" panose="020F0502020204030204"/>
                <a:sym typeface="Arial"/>
              </a:rPr>
              <a:t>terkirim</a:t>
            </a:r>
            <a:r>
              <a:rPr lang="en-AU" sz="5300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endParaRPr lang="en-AU" sz="5300" b="1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grpSp>
        <p:nvGrpSpPr>
          <p:cNvPr id="27" name="Google Shape;553;p37"/>
          <p:cNvGrpSpPr/>
          <p:nvPr/>
        </p:nvGrpSpPr>
        <p:grpSpPr>
          <a:xfrm>
            <a:off x="1430791" y="3342930"/>
            <a:ext cx="1356961" cy="1278308"/>
            <a:chOff x="2497450" y="1040455"/>
            <a:chExt cx="2025467" cy="190806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8" name="Google Shape;554;p37"/>
            <p:cNvSpPr/>
            <p:nvPr/>
          </p:nvSpPr>
          <p:spPr>
            <a:xfrm>
              <a:off x="2497450" y="1040455"/>
              <a:ext cx="1776900" cy="17769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900" kern="0">
                <a:solidFill>
                  <a:prstClr val="white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55;p37"/>
            <p:cNvSpPr/>
            <p:nvPr/>
          </p:nvSpPr>
          <p:spPr>
            <a:xfrm>
              <a:off x="2517643" y="1113699"/>
              <a:ext cx="2005275" cy="1834822"/>
            </a:xfrm>
            <a:custGeom>
              <a:avLst/>
              <a:gdLst/>
              <a:ahLst/>
              <a:cxnLst/>
              <a:rect l="l" t="t" r="r" b="b"/>
              <a:pathLst>
                <a:path w="45340" h="41486" extrusionOk="0">
                  <a:moveTo>
                    <a:pt x="25002" y="972"/>
                  </a:moveTo>
                  <a:cubicBezTo>
                    <a:pt x="25110" y="972"/>
                    <a:pt x="25217" y="973"/>
                    <a:pt x="25325" y="975"/>
                  </a:cubicBezTo>
                  <a:cubicBezTo>
                    <a:pt x="29290" y="1035"/>
                    <a:pt x="33040" y="2523"/>
                    <a:pt x="35993" y="5190"/>
                  </a:cubicBezTo>
                  <a:cubicBezTo>
                    <a:pt x="39041" y="7964"/>
                    <a:pt x="41101" y="11679"/>
                    <a:pt x="42470" y="15524"/>
                  </a:cubicBezTo>
                  <a:cubicBezTo>
                    <a:pt x="42851" y="16560"/>
                    <a:pt x="43184" y="17632"/>
                    <a:pt x="43458" y="18715"/>
                  </a:cubicBezTo>
                  <a:cubicBezTo>
                    <a:pt x="44470" y="22668"/>
                    <a:pt x="44375" y="26859"/>
                    <a:pt x="42327" y="30479"/>
                  </a:cubicBezTo>
                  <a:cubicBezTo>
                    <a:pt x="40422" y="33872"/>
                    <a:pt x="37195" y="36265"/>
                    <a:pt x="33695" y="37860"/>
                  </a:cubicBezTo>
                  <a:cubicBezTo>
                    <a:pt x="29924" y="39567"/>
                    <a:pt x="25551" y="40585"/>
                    <a:pt x="21226" y="40585"/>
                  </a:cubicBezTo>
                  <a:cubicBezTo>
                    <a:pt x="17044" y="40585"/>
                    <a:pt x="12907" y="39633"/>
                    <a:pt x="9406" y="37432"/>
                  </a:cubicBezTo>
                  <a:cubicBezTo>
                    <a:pt x="5953" y="35253"/>
                    <a:pt x="3489" y="31907"/>
                    <a:pt x="2286" y="28026"/>
                  </a:cubicBezTo>
                  <a:cubicBezTo>
                    <a:pt x="941" y="23692"/>
                    <a:pt x="1215" y="19156"/>
                    <a:pt x="3120" y="15024"/>
                  </a:cubicBezTo>
                  <a:cubicBezTo>
                    <a:pt x="6897" y="6871"/>
                    <a:pt x="15975" y="972"/>
                    <a:pt x="25002" y="972"/>
                  </a:cubicBezTo>
                  <a:close/>
                  <a:moveTo>
                    <a:pt x="24816" y="1"/>
                  </a:moveTo>
                  <a:cubicBezTo>
                    <a:pt x="16523" y="1"/>
                    <a:pt x="8182" y="5045"/>
                    <a:pt x="3786" y="11857"/>
                  </a:cubicBezTo>
                  <a:cubicBezTo>
                    <a:pt x="1286" y="15715"/>
                    <a:pt x="0" y="20346"/>
                    <a:pt x="631" y="24930"/>
                  </a:cubicBezTo>
                  <a:cubicBezTo>
                    <a:pt x="1227" y="29252"/>
                    <a:pt x="3155" y="33396"/>
                    <a:pt x="6430" y="36336"/>
                  </a:cubicBezTo>
                  <a:cubicBezTo>
                    <a:pt x="10472" y="39997"/>
                    <a:pt x="15780" y="41486"/>
                    <a:pt x="21145" y="41486"/>
                  </a:cubicBezTo>
                  <a:cubicBezTo>
                    <a:pt x="24629" y="41486"/>
                    <a:pt x="28136" y="40858"/>
                    <a:pt x="31338" y="39789"/>
                  </a:cubicBezTo>
                  <a:cubicBezTo>
                    <a:pt x="35255" y="38480"/>
                    <a:pt x="39077" y="36360"/>
                    <a:pt x="41696" y="33086"/>
                  </a:cubicBezTo>
                  <a:cubicBezTo>
                    <a:pt x="44232" y="29895"/>
                    <a:pt x="45339" y="25907"/>
                    <a:pt x="44970" y="21858"/>
                  </a:cubicBezTo>
                  <a:cubicBezTo>
                    <a:pt x="44868" y="20768"/>
                    <a:pt x="44668" y="19689"/>
                    <a:pt x="44392" y="18620"/>
                  </a:cubicBezTo>
                  <a:lnTo>
                    <a:pt x="44392" y="18620"/>
                  </a:lnTo>
                  <a:cubicBezTo>
                    <a:pt x="44394" y="18572"/>
                    <a:pt x="44389" y="18520"/>
                    <a:pt x="44375" y="18465"/>
                  </a:cubicBezTo>
                  <a:cubicBezTo>
                    <a:pt x="42232" y="10369"/>
                    <a:pt x="37243" y="1963"/>
                    <a:pt x="28361" y="320"/>
                  </a:cubicBezTo>
                  <a:cubicBezTo>
                    <a:pt x="27188" y="104"/>
                    <a:pt x="26003" y="1"/>
                    <a:pt x="24816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900" kern="0">
                <a:solidFill>
                  <a:prstClr val="white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1591143" y="3474691"/>
            <a:ext cx="518129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defTabSz="1219170">
              <a:defRPr/>
            </a:pPr>
            <a:r>
              <a:rPr lang="id-ID" sz="4300" b="1" dirty="0" smtClean="0">
                <a:sym typeface="Arial"/>
              </a:rPr>
              <a:t>5</a:t>
            </a:r>
            <a:endParaRPr lang="en" sz="4300" b="1" kern="0" dirty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6269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249" y="0"/>
            <a:ext cx="11513681" cy="6180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" b="10759"/>
          <a:stretch/>
        </p:blipFill>
        <p:spPr>
          <a:xfrm>
            <a:off x="9191626" y="2140746"/>
            <a:ext cx="2298700" cy="41830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8119602" y="2057597"/>
            <a:ext cx="1276351" cy="412655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"/>
          <p:cNvSpPr txBox="1">
            <a:spLocks/>
          </p:cNvSpPr>
          <p:nvPr/>
        </p:nvSpPr>
        <p:spPr>
          <a:xfrm>
            <a:off x="5714855" y="1431470"/>
            <a:ext cx="3822844" cy="537327"/>
          </a:xfrm>
          <a:prstGeom prst="rect">
            <a:avLst/>
          </a:prstGeom>
          <a:solidFill>
            <a:schemeClr val="accent5"/>
          </a:solidFill>
        </p:spPr>
        <p:txBody>
          <a:bodyPr vert="horz" lIns="91438" tIns="45719" rIns="91438" bIns="45719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  <a:defRPr/>
            </a:pPr>
            <a:r>
              <a:rPr lang="en-AU" sz="2800" b="1" dirty="0">
                <a:solidFill>
                  <a:prstClr val="white"/>
                </a:solidFill>
                <a:latin typeface="Tw Cen MT" panose="020B0602020104020603" pitchFamily="34" charset="0"/>
                <a:sym typeface="Arial"/>
              </a:rPr>
              <a:t>Proses </a:t>
            </a:r>
            <a:r>
              <a:rPr lang="en-AU" sz="2800" b="1" dirty="0" err="1">
                <a:solidFill>
                  <a:prstClr val="white"/>
                </a:solidFill>
                <a:latin typeface="Tw Cen MT" panose="020B0602020104020603" pitchFamily="34" charset="0"/>
                <a:sym typeface="Arial"/>
              </a:rPr>
              <a:t>Permintaan</a:t>
            </a:r>
            <a:r>
              <a:rPr lang="en-AU" sz="2800" b="1" dirty="0">
                <a:solidFill>
                  <a:prstClr val="white"/>
                </a:solidFill>
                <a:latin typeface="Tw Cen MT" panose="020B0602020104020603" pitchFamily="34" charset="0"/>
                <a:sym typeface="Arial"/>
              </a:rPr>
              <a:t> Token</a:t>
            </a:r>
          </a:p>
        </p:txBody>
      </p:sp>
    </p:spTree>
    <p:extLst>
      <p:ext uri="{BB962C8B-B14F-4D97-AF65-F5344CB8AC3E}">
        <p14:creationId xmlns:p14="http://schemas.microsoft.com/office/powerpoint/2010/main" val="13657417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73824"/>
            <a:ext cx="12243705" cy="65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" y="-1"/>
            <a:ext cx="5518344" cy="4461641"/>
          </a:xfrm>
          <a:custGeom>
            <a:avLst/>
            <a:gdLst>
              <a:gd name="connsiteX0" fmla="*/ 0 w 5298509"/>
              <a:gd name="connsiteY0" fmla="*/ 0 h 4283902"/>
              <a:gd name="connsiteX1" fmla="*/ 5133310 w 5298509"/>
              <a:gd name="connsiteY1" fmla="*/ 0 h 4283902"/>
              <a:gd name="connsiteX2" fmla="*/ 5151810 w 5298509"/>
              <a:gd name="connsiteY2" fmla="*/ 50547 h 4283902"/>
              <a:gd name="connsiteX3" fmla="*/ 5298509 w 5298509"/>
              <a:gd name="connsiteY3" fmla="*/ 1020872 h 4283902"/>
              <a:gd name="connsiteX4" fmla="*/ 2035479 w 5298509"/>
              <a:gd name="connsiteY4" fmla="*/ 4283902 h 4283902"/>
              <a:gd name="connsiteX5" fmla="*/ 211088 w 5298509"/>
              <a:gd name="connsiteY5" fmla="*/ 3726628 h 4283902"/>
              <a:gd name="connsiteX6" fmla="*/ 0 w 5298509"/>
              <a:gd name="connsiteY6" fmla="*/ 3568779 h 428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98509" h="4283902">
                <a:moveTo>
                  <a:pt x="0" y="0"/>
                </a:moveTo>
                <a:lnTo>
                  <a:pt x="5133310" y="0"/>
                </a:lnTo>
                <a:lnTo>
                  <a:pt x="5151810" y="50547"/>
                </a:lnTo>
                <a:cubicBezTo>
                  <a:pt x="5247149" y="357072"/>
                  <a:pt x="5298509" y="682974"/>
                  <a:pt x="5298509" y="1020872"/>
                </a:cubicBezTo>
                <a:cubicBezTo>
                  <a:pt x="5298509" y="2822994"/>
                  <a:pt x="3837601" y="4283902"/>
                  <a:pt x="2035479" y="4283902"/>
                </a:cubicBezTo>
                <a:cubicBezTo>
                  <a:pt x="1359683" y="4283902"/>
                  <a:pt x="731871" y="4078462"/>
                  <a:pt x="211088" y="3726628"/>
                </a:cubicBezTo>
                <a:lnTo>
                  <a:pt x="0" y="3568779"/>
                </a:ln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84D53CDD-B102-4A1A-A298-5877D85C3F38}"/>
              </a:ext>
            </a:extLst>
          </p:cNvPr>
          <p:cNvSpPr/>
          <p:nvPr/>
        </p:nvSpPr>
        <p:spPr>
          <a:xfrm>
            <a:off x="6820414" y="4074348"/>
            <a:ext cx="217060" cy="217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6F2F1AD-2930-4FFF-8B18-501B75568A61}"/>
              </a:ext>
            </a:extLst>
          </p:cNvPr>
          <p:cNvSpPr/>
          <p:nvPr/>
        </p:nvSpPr>
        <p:spPr>
          <a:xfrm>
            <a:off x="7125214" y="4074348"/>
            <a:ext cx="217060" cy="2170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07C558F-4806-4348-AF26-0E376AE25375}"/>
              </a:ext>
            </a:extLst>
          </p:cNvPr>
          <p:cNvSpPr/>
          <p:nvPr/>
        </p:nvSpPr>
        <p:spPr>
          <a:xfrm>
            <a:off x="9004715" y="4074348"/>
            <a:ext cx="217060" cy="217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B4B5AB8A-B31D-4436-AED9-09690F2FDC70}"/>
              </a:ext>
            </a:extLst>
          </p:cNvPr>
          <p:cNvSpPr/>
          <p:nvPr/>
        </p:nvSpPr>
        <p:spPr>
          <a:xfrm>
            <a:off x="9309515" y="4074348"/>
            <a:ext cx="217060" cy="2170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6E400484-0AEE-4E74-B64A-A8A695E41CD2}"/>
              </a:ext>
            </a:extLst>
          </p:cNvPr>
          <p:cNvSpPr/>
          <p:nvPr/>
        </p:nvSpPr>
        <p:spPr>
          <a:xfrm>
            <a:off x="6820414" y="5649072"/>
            <a:ext cx="217060" cy="217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5FBB46B6-F16C-4A14-9E58-4374A4CF50F7}"/>
              </a:ext>
            </a:extLst>
          </p:cNvPr>
          <p:cNvSpPr/>
          <p:nvPr/>
        </p:nvSpPr>
        <p:spPr>
          <a:xfrm>
            <a:off x="7125214" y="5649072"/>
            <a:ext cx="217060" cy="2170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E713CF6F-B53D-4ADC-B1DA-EFE484FD63F1}"/>
              </a:ext>
            </a:extLst>
          </p:cNvPr>
          <p:cNvSpPr/>
          <p:nvPr/>
        </p:nvSpPr>
        <p:spPr>
          <a:xfrm>
            <a:off x="9004715" y="5649072"/>
            <a:ext cx="217060" cy="217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7D0CD6D0-3C12-4E0A-87AC-C4B85699959C}"/>
              </a:ext>
            </a:extLst>
          </p:cNvPr>
          <p:cNvSpPr/>
          <p:nvPr/>
        </p:nvSpPr>
        <p:spPr>
          <a:xfrm>
            <a:off x="9309515" y="5649072"/>
            <a:ext cx="217060" cy="21706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200"/>
          </a:p>
        </p:txBody>
      </p:sp>
      <p:sp>
        <p:nvSpPr>
          <p:cNvPr id="36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 flipH="1">
            <a:off x="11353800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A968AE6-CE33-45FE-B8AB-F4FA672F4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4" b="98675" l="2750" r="90000">
                        <a14:foregroundMark x1="8250" y1="48179" x2="8250" y2="71026"/>
                        <a14:foregroundMark x1="6000" y1="61589" x2="6000" y2="61589"/>
                        <a14:foregroundMark x1="2750" y1="59768" x2="2750" y2="59768"/>
                        <a14:foregroundMark x1="8167" y1="79305" x2="8167" y2="79305"/>
                        <a14:foregroundMark x1="16083" y1="87748" x2="16083" y2="87748"/>
                        <a14:foregroundMark x1="23167" y1="90728" x2="23167" y2="90728"/>
                        <a14:foregroundMark x1="29750" y1="90894" x2="29750" y2="90894"/>
                        <a14:foregroundMark x1="36917" y1="88576" x2="36917" y2="88576"/>
                        <a14:foregroundMark x1="17250" y1="93046" x2="17250" y2="93046"/>
                        <a14:foregroundMark x1="46083" y1="78311" x2="46083" y2="78311"/>
                        <a14:foregroundMark x1="44750" y1="79470" x2="48500" y2="79636"/>
                        <a14:foregroundMark x1="8417" y1="47020" x2="33083" y2="46192"/>
                        <a14:foregroundMark x1="33083" y1="46192" x2="35500" y2="46192"/>
                        <a14:foregroundMark x1="6667" y1="38742" x2="19333" y2="39073"/>
                        <a14:foregroundMark x1="19500" y1="39073" x2="29667" y2="38576"/>
                        <a14:foregroundMark x1="29667" y1="38576" x2="42667" y2="38576"/>
                        <a14:foregroundMark x1="56167" y1="88245" x2="68250" y2="87417"/>
                        <a14:foregroundMark x1="68250" y1="87417" x2="68750" y2="87417"/>
                        <a14:foregroundMark x1="49583" y1="75828" x2="52500" y2="95695"/>
                        <a14:foregroundMark x1="52500" y1="95695" x2="52750" y2="96192"/>
                        <a14:foregroundMark x1="45833" y1="86755" x2="46167" y2="97848"/>
                        <a14:foregroundMark x1="46167" y1="97848" x2="46583" y2="98675"/>
                        <a14:foregroundMark x1="49167" y1="87748" x2="55667" y2="95364"/>
                        <a14:foregroundMark x1="55667" y1="95364" x2="57083" y2="87748"/>
                        <a14:foregroundMark x1="57083" y1="87748" x2="71000" y2="93377"/>
                        <a14:foregroundMark x1="60417" y1="96523" x2="75167" y2="97020"/>
                        <a14:foregroundMark x1="75917" y1="79967" x2="74417" y2="96854"/>
                        <a14:foregroundMark x1="78167" y1="80795" x2="77583" y2="97351"/>
                        <a14:foregroundMark x1="80250" y1="75000" x2="79667" y2="88079"/>
                        <a14:foregroundMark x1="51500" y1="75166" x2="77667" y2="73179"/>
                        <a14:foregroundMark x1="77667" y1="73179" x2="77083" y2="73675"/>
                        <a14:foregroundMark x1="55250" y1="82285" x2="73917" y2="80629"/>
                        <a14:foregroundMark x1="73917" y1="80629" x2="73917" y2="80629"/>
                        <a14:foregroundMark x1="72500" y1="70033" x2="75833" y2="70033"/>
                        <a14:foregroundMark x1="72833" y1="66722" x2="77083" y2="67219"/>
                        <a14:foregroundMark x1="77250" y1="71192" x2="77250" y2="71192"/>
                        <a14:foregroundMark x1="77250" y1="68709" x2="77250" y2="68709"/>
                        <a14:foregroundMark x1="77250" y1="66060" x2="77250" y2="66060"/>
                        <a14:foregroundMark x1="74500" y1="69205" x2="74500" y2="69205"/>
                        <a14:foregroundMark x1="79333" y1="61424" x2="79333" y2="61424"/>
                        <a14:foregroundMark x1="78667" y1="62252" x2="78667" y2="62252"/>
                        <a14:foregroundMark x1="66000" y1="61258" x2="66000" y2="61258"/>
                        <a14:foregroundMark x1="64667" y1="48841" x2="64583" y2="68212"/>
                        <a14:foregroundMark x1="61667" y1="45033" x2="61417" y2="62417"/>
                        <a14:foregroundMark x1="50417" y1="59768" x2="50667" y2="61093"/>
                        <a14:foregroundMark x1="48917" y1="56623" x2="52583" y2="59768"/>
                        <a14:foregroundMark x1="52583" y1="59768" x2="52167" y2="59272"/>
                        <a14:foregroundMark x1="4583" y1="38576" x2="11500" y2="38907"/>
                        <a14:foregroundMark x1="4167" y1="37252" x2="4583" y2="42384"/>
                        <a14:foregroundMark x1="3417" y1="36424" x2="3500" y2="42053"/>
                        <a14:foregroundMark x1="3500" y1="31126" x2="4250" y2="39901"/>
                        <a14:foregroundMark x1="4250" y1="39901" x2="4250" y2="39735"/>
                        <a14:foregroundMark x1="4667" y1="32781" x2="11417" y2="34603"/>
                        <a14:foregroundMark x1="6000" y1="32450" x2="19917" y2="34603"/>
                        <a14:foregroundMark x1="19917" y1="34603" x2="21500" y2="34437"/>
                        <a14:foregroundMark x1="15667" y1="33113" x2="21667" y2="33444"/>
                        <a14:foregroundMark x1="18083" y1="32781" x2="43000" y2="32781"/>
                        <a14:foregroundMark x1="42333" y1="39073" x2="46333" y2="38411"/>
                        <a14:foregroundMark x1="46333" y1="38411" x2="46167" y2="38411"/>
                        <a14:foregroundMark x1="43333" y1="33609" x2="47000" y2="38245"/>
                        <a14:foregroundMark x1="47000" y1="38245" x2="47000" y2="39735"/>
                        <a14:foregroundMark x1="44583" y1="32616" x2="44583" y2="32616"/>
                        <a14:foregroundMark x1="47083" y1="38576" x2="47083" y2="42053"/>
                        <a14:foregroundMark x1="47500" y1="38411" x2="47250" y2="43543"/>
                        <a14:foregroundMark x1="47167" y1="36755" x2="47333" y2="40894"/>
                        <a14:foregroundMark x1="47000" y1="36258" x2="47500" y2="40894"/>
                        <a14:foregroundMark x1="47500" y1="35762" x2="47583" y2="40563"/>
                        <a14:foregroundMark x1="8917" y1="32285" x2="14583" y2="33278"/>
                        <a14:foregroundMark x1="10417" y1="31457" x2="16083" y2="33444"/>
                        <a14:foregroundMark x1="16083" y1="33444" x2="16750" y2="33113"/>
                        <a14:foregroundMark x1="13500" y1="32450" x2="18167" y2="32450"/>
                        <a14:foregroundMark x1="18167" y1="32450" x2="19250" y2="32119"/>
                        <a14:foregroundMark x1="19083" y1="30960" x2="27750" y2="32781"/>
                        <a14:foregroundMark x1="23333" y1="31788" x2="30417" y2="32119"/>
                        <a14:foregroundMark x1="30417" y1="32119" x2="34083" y2="32119"/>
                        <a14:foregroundMark x1="31583" y1="32450" x2="41000" y2="32450"/>
                        <a14:foregroundMark x1="34583" y1="31954" x2="40000" y2="31788"/>
                        <a14:foregroundMark x1="40000" y1="31788" x2="43833" y2="32450"/>
                        <a14:foregroundMark x1="9583" y1="31623" x2="19083" y2="31954"/>
                        <a14:foregroundMark x1="4583" y1="31457" x2="12000" y2="31623"/>
                        <a14:foregroundMark x1="40667" y1="31954" x2="44000" y2="31954"/>
                        <a14:foregroundMark x1="42083" y1="31126" x2="43500" y2="31291"/>
                        <a14:foregroundMark x1="17750" y1="30464" x2="20417" y2="31126"/>
                        <a14:foregroundMark x1="77500" y1="60430" x2="78000" y2="64901"/>
                        <a14:foregroundMark x1="79000" y1="63245" x2="80000" y2="62583"/>
                        <a14:foregroundMark x1="79500" y1="60762" x2="80250" y2="60099"/>
                        <a14:foregroundMark x1="77000" y1="59768" x2="77000" y2="59768"/>
                        <a14:foregroundMark x1="77750" y1="58609" x2="77750" y2="58609"/>
                        <a14:foregroundMark x1="77750" y1="57616" x2="77750" y2="57616"/>
                        <a14:foregroundMark x1="80083" y1="57947" x2="80083" y2="57947"/>
                        <a14:foregroundMark x1="81083" y1="58278" x2="81083" y2="58278"/>
                      </a14:backgroundRemoval>
                    </a14:imgEffect>
                  </a14:imgLayer>
                </a14:imgProps>
              </a:ext>
            </a:extLst>
          </a:blip>
          <a:srcRect t="36273" r="14435"/>
          <a:stretch/>
        </p:blipFill>
        <p:spPr>
          <a:xfrm>
            <a:off x="421571" y="2873587"/>
            <a:ext cx="11054149" cy="38912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6F47726-9615-4D24-92F3-F759638E1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134" y="296709"/>
            <a:ext cx="1568531" cy="57788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="" xmlns:a16="http://schemas.microsoft.com/office/drawing/2014/main" id="{81F62FF5-7A9E-4744-AFCD-51769B710920}"/>
              </a:ext>
            </a:extLst>
          </p:cNvPr>
          <p:cNvSpPr txBox="1">
            <a:spLocks/>
          </p:cNvSpPr>
          <p:nvPr/>
        </p:nvSpPr>
        <p:spPr>
          <a:xfrm>
            <a:off x="1219200" y="899989"/>
            <a:ext cx="9601200" cy="176783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 smtClean="0">
                <a:latin typeface="Josefin Sans" panose="020B0604020202020204" pitchFamily="2" charset="0"/>
              </a:rPr>
              <a:t>Daftar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tersebut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dituangkan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dalam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Formulir</a:t>
            </a:r>
            <a:r>
              <a:rPr lang="en-US" dirty="0" smtClean="0">
                <a:latin typeface="Josefin Sans" panose="020B0604020202020204" pitchFamily="2" charset="0"/>
              </a:rPr>
              <a:t> LHKPN </a:t>
            </a:r>
            <a:r>
              <a:rPr lang="en-US" dirty="0" err="1" smtClean="0">
                <a:latin typeface="Josefin Sans" panose="020B0604020202020204" pitchFamily="2" charset="0"/>
              </a:rPr>
              <a:t>secara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elektronik</a:t>
            </a:r>
            <a:r>
              <a:rPr lang="en-US" dirty="0" smtClean="0">
                <a:latin typeface="Josefin Sans" panose="020B0604020202020204" pitchFamily="2" charset="0"/>
              </a:rPr>
              <a:t> </a:t>
            </a:r>
            <a:r>
              <a:rPr lang="en-US" dirty="0" err="1" smtClean="0">
                <a:latin typeface="Josefin Sans" panose="020B0604020202020204" pitchFamily="2" charset="0"/>
              </a:rPr>
              <a:t>melalui</a:t>
            </a:r>
            <a:r>
              <a:rPr lang="en-US" dirty="0" smtClean="0">
                <a:latin typeface="Josefin Sans" panose="020B0604020202020204" pitchFamily="2" charset="0"/>
              </a:rPr>
              <a:t> https://elhkpn.kpk.go.id/</a:t>
            </a:r>
          </a:p>
          <a:p>
            <a:pPr algn="ctr"/>
            <a:endParaRPr lang="en-US" dirty="0">
              <a:latin typeface="Josefin Sans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020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505A7B-8FF1-46A8-AE9A-201981642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379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xmlns="" id="{BD0BC6C8-F302-4FC8-B0F4-656D5F621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"/>
            <a:ext cx="12192000" cy="685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71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C36816-A3D9-4217-ABD9-C0DE321C3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596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3" name="Google Shape;2813;p248"/>
          <p:cNvPicPr preferRelativeResize="0"/>
          <p:nvPr/>
        </p:nvPicPr>
        <p:blipFill rotWithShape="1">
          <a:blip r:embed="rId3">
            <a:alphaModFix/>
          </a:blip>
          <a:srcRect l="24287" t="45036" r="11237"/>
          <a:stretch/>
        </p:blipFill>
        <p:spPr>
          <a:xfrm>
            <a:off x="6623801" y="617234"/>
            <a:ext cx="5467633" cy="3030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14" name="Google Shape;2814;p248"/>
          <p:cNvSpPr/>
          <p:nvPr/>
        </p:nvSpPr>
        <p:spPr>
          <a:xfrm>
            <a:off x="6711516" y="1017764"/>
            <a:ext cx="2414400" cy="200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5" name="Google Shape;2815;p248"/>
          <p:cNvSpPr/>
          <p:nvPr/>
        </p:nvSpPr>
        <p:spPr>
          <a:xfrm>
            <a:off x="7378523" y="744229"/>
            <a:ext cx="1747200" cy="200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16" name="Google Shape;2816;p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100" y="101600"/>
            <a:ext cx="6217400" cy="5992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7" name="Google Shape;2817;p248"/>
          <p:cNvCxnSpPr/>
          <p:nvPr/>
        </p:nvCxnSpPr>
        <p:spPr>
          <a:xfrm flipH="1">
            <a:off x="1609233" y="2640100"/>
            <a:ext cx="6982800" cy="19060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818" name="Google Shape;2818;p248"/>
          <p:cNvSpPr/>
          <p:nvPr/>
        </p:nvSpPr>
        <p:spPr>
          <a:xfrm>
            <a:off x="359300" y="4717800"/>
            <a:ext cx="1937200" cy="200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19" name="Google Shape;2819;p248"/>
          <p:cNvSpPr/>
          <p:nvPr/>
        </p:nvSpPr>
        <p:spPr>
          <a:xfrm>
            <a:off x="7057333" y="3155733"/>
            <a:ext cx="1937200" cy="406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20" name="Google Shape;2820;p2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3583" y="4142911"/>
            <a:ext cx="5208067" cy="17193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21" name="Google Shape;2821;p248"/>
          <p:cNvCxnSpPr/>
          <p:nvPr/>
        </p:nvCxnSpPr>
        <p:spPr>
          <a:xfrm flipH="1">
            <a:off x="4901733" y="4514900"/>
            <a:ext cx="2155600" cy="3120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22" name="Google Shape;2822;p248"/>
          <p:cNvSpPr/>
          <p:nvPr/>
        </p:nvSpPr>
        <p:spPr>
          <a:xfrm>
            <a:off x="7057333" y="4717800"/>
            <a:ext cx="3409200" cy="3436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11998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2573D3-6295-4E64-93CF-C2BA8AEE6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3252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6410" y="2514600"/>
            <a:ext cx="10538791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7" y="-2667000"/>
            <a:ext cx="6858003" cy="1219200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969761" y="1506584"/>
            <a:ext cx="5120641" cy="1191408"/>
          </a:xfrm>
          <a:prstGeom prst="rect">
            <a:avLst/>
          </a:prstGeom>
          <a:solidFill>
            <a:srgbClr val="002060"/>
          </a:solidFill>
        </p:spPr>
        <p:txBody>
          <a:bodyPr lIns="121917" tIns="60958" rIns="121917" bIns="60958"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buClrTx/>
              <a:buFontTx/>
            </a:pPr>
            <a:r>
              <a:rPr lang="en-AU" sz="2700">
                <a:solidFill>
                  <a:schemeClr val="bg1"/>
                </a:solidFill>
                <a:latin typeface="Century Gothic" panose="020B0502020202020204" pitchFamily="34" charset="0"/>
              </a:rPr>
              <a:t>DOKUMEN KELENGKAPAN YANG DIKIRIMKAN</a:t>
            </a:r>
            <a:endParaRPr lang="en-AU" sz="2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69761" y="2731212"/>
            <a:ext cx="5120641" cy="75060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defTabSz="914377">
              <a:buClr>
                <a:prstClr val="black"/>
              </a:buClr>
            </a:pPr>
            <a:r>
              <a:rPr lang="en-AU" sz="1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Atas</a:t>
            </a:r>
            <a:r>
              <a:rPr lang="en-AU" sz="19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nama</a:t>
            </a:r>
            <a:r>
              <a:rPr lang="en-AU" sz="1900" dirty="0">
                <a:solidFill>
                  <a:prstClr val="white"/>
                </a:solidFill>
                <a:latin typeface="Century Gothic" panose="020B0502020202020204" pitchFamily="34" charset="0"/>
              </a:rPr>
              <a:t> PN, </a:t>
            </a:r>
            <a:r>
              <a:rPr lang="en-AU" sz="1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Pasangan</a:t>
            </a:r>
            <a:r>
              <a:rPr lang="en-AU" sz="1900" dirty="0">
                <a:solidFill>
                  <a:prstClr val="white"/>
                </a:solidFill>
                <a:latin typeface="Century Gothic" panose="020B0502020202020204" pitchFamily="34" charset="0"/>
              </a:rPr>
              <a:t> &amp; </a:t>
            </a:r>
            <a:r>
              <a:rPr lang="en-AU" sz="1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Anak</a:t>
            </a:r>
            <a:r>
              <a:rPr lang="en-AU" sz="19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dalam</a:t>
            </a:r>
            <a:r>
              <a:rPr lang="en-AU" sz="19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Tanggungan</a:t>
            </a:r>
            <a:r>
              <a:rPr lang="en-AU" sz="19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berusia</a:t>
            </a:r>
            <a:r>
              <a:rPr lang="en-AU" sz="1900" dirty="0">
                <a:solidFill>
                  <a:prstClr val="white"/>
                </a:solidFill>
                <a:latin typeface="Century Gothic" panose="020B0502020202020204" pitchFamily="34" charset="0"/>
              </a:rPr>
              <a:t> &gt; 17 </a:t>
            </a:r>
            <a:r>
              <a:rPr lang="en-AU" sz="19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tahun</a:t>
            </a:r>
            <a:endParaRPr lang="en-AU" sz="19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599" y="5640108"/>
            <a:ext cx="6842760" cy="119314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 defTabSz="914377">
              <a:buClr>
                <a:prstClr val="black"/>
              </a:buClr>
            </a:pP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Alamat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Pengiriman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 :</a:t>
            </a:r>
          </a:p>
          <a:p>
            <a:pPr algn="l" defTabSz="914377">
              <a:buClr>
                <a:prstClr val="black"/>
              </a:buClr>
            </a:pP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Direktorat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 PP LHKPN, </a:t>
            </a: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Gedung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Merah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Putih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 KPK</a:t>
            </a:r>
          </a:p>
          <a:p>
            <a:pPr algn="l" defTabSz="914377">
              <a:buClr>
                <a:prstClr val="black"/>
              </a:buClr>
            </a:pP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Jl. </a:t>
            </a: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Kuningan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Persada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Kav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. 4, </a:t>
            </a:r>
            <a:r>
              <a:rPr lang="en-AU" sz="16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Setiabudi</a:t>
            </a:r>
            <a:r>
              <a:rPr lang="en-AU" sz="1600" dirty="0">
                <a:solidFill>
                  <a:prstClr val="white"/>
                </a:solidFill>
                <a:latin typeface="Century Gothic" panose="020B0502020202020204" pitchFamily="34" charset="0"/>
              </a:rPr>
              <a:t>, Jakarta Selatan, 12950</a:t>
            </a:r>
          </a:p>
        </p:txBody>
      </p:sp>
      <p:sp>
        <p:nvSpPr>
          <p:cNvPr id="9" name="Flowchart: Sequential Access Storage 8"/>
          <p:cNvSpPr/>
          <p:nvPr/>
        </p:nvSpPr>
        <p:spPr>
          <a:xfrm>
            <a:off x="7299960" y="4895195"/>
            <a:ext cx="1498600" cy="947615"/>
          </a:xfrm>
          <a:prstGeom prst="flowChartMagneticTape">
            <a:avLst/>
          </a:prstGeom>
          <a:noFill/>
          <a:ln w="57150">
            <a:solidFill>
              <a:srgbClr val="FBB3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r>
              <a:rPr lang="en-AU" sz="1600" b="1" dirty="0" err="1">
                <a:solidFill>
                  <a:srgbClr val="FBB321"/>
                </a:solidFill>
                <a:latin typeface="Century Gothic" panose="020B0502020202020204" pitchFamily="34" charset="0"/>
              </a:rPr>
              <a:t>Meterai</a:t>
            </a:r>
            <a:endParaRPr lang="en-AU" sz="1600" b="1" dirty="0">
              <a:solidFill>
                <a:srgbClr val="FBB321"/>
              </a:solidFill>
              <a:latin typeface="Century Gothic" panose="020B0502020202020204" pitchFamily="34" charset="0"/>
            </a:endParaRPr>
          </a:p>
          <a:p>
            <a:pPr algn="ctr" defTabSz="914377"/>
            <a:r>
              <a:rPr lang="en-AU" sz="1600" b="1" dirty="0">
                <a:solidFill>
                  <a:srgbClr val="FBB321"/>
                </a:solidFill>
                <a:latin typeface="Century Gothic" panose="020B0502020202020204" pitchFamily="34" charset="0"/>
              </a:rPr>
              <a:t>10.000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34779" y="5707017"/>
            <a:ext cx="596900" cy="190500"/>
          </a:xfrm>
          <a:prstGeom prst="rect">
            <a:avLst/>
          </a:prstGeom>
          <a:solidFill>
            <a:srgbClr val="FBB3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/>
            <a:endParaRPr lang="en-AU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2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06680" y="193"/>
            <a:ext cx="12298679" cy="685761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018" tIns="31510" rIns="63018" bIns="31510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400" kern="0">
              <a:ln>
                <a:solidFill>
                  <a:srgbClr val="FFFFFF"/>
                </a:solidFill>
              </a:ln>
              <a:solidFill>
                <a:srgbClr val="045A6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6681" y="5550390"/>
            <a:ext cx="12298680" cy="85195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018" tIns="31510" rIns="63018" bIns="3151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osefin Sans" panose="020B0604020202020204" charset="0"/>
                <a:cs typeface="Times New Roman" panose="02020603050405020304" pitchFamily="18" charset="0"/>
                <a:sym typeface="Arial"/>
              </a:rPr>
              <a:t>SELAMAT MENGISI E-FILING LHKPN </a:t>
            </a:r>
          </a:p>
        </p:txBody>
      </p:sp>
      <p:pic>
        <p:nvPicPr>
          <p:cNvPr id="16387" name="Picture 3" descr="I:\PRODUK JADI\- LOGO ICON\ICON BESAR KOLEKSI\if_icon-57_66737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26" y="1860661"/>
            <a:ext cx="2454205" cy="274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80" y="-112211"/>
            <a:ext cx="3226117" cy="15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479816" y="5600996"/>
            <a:ext cx="521396" cy="986525"/>
          </a:xfrm>
          <a:prstGeom prst="ellipse">
            <a:avLst/>
          </a:prstGeom>
          <a:solidFill>
            <a:srgbClr val="63C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8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AU" sz="1296" b="0" i="0" u="none" strike="noStrike" kern="1200" cap="none" spc="0" normalizeH="0" baseline="0" noProof="0">
              <a:ln>
                <a:noFill/>
              </a:ln>
              <a:solidFill>
                <a:srgbClr val="045A68">
                  <a:lumMod val="60000"/>
                  <a:lumOff val="4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052356" y="5600996"/>
            <a:ext cx="521396" cy="9865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8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AU" sz="129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624896" y="5600996"/>
            <a:ext cx="521396" cy="986525"/>
          </a:xfrm>
          <a:prstGeom prst="ellipse">
            <a:avLst/>
          </a:prstGeom>
          <a:solidFill>
            <a:srgbClr val="FB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58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AU" sz="129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8" name="Freeform: Shape 3">
            <a:extLst>
              <a:ext uri="{FF2B5EF4-FFF2-40B4-BE49-F238E27FC236}">
                <a16:creationId xmlns:a16="http://schemas.microsoft.com/office/drawing/2014/main" xmlns="" id="{D736EBFF-5E27-445D-9869-2A876CBCC56D}"/>
              </a:ext>
            </a:extLst>
          </p:cNvPr>
          <p:cNvSpPr/>
          <p:nvPr/>
        </p:nvSpPr>
        <p:spPr>
          <a:xfrm flipH="1">
            <a:off x="2938425" y="0"/>
            <a:ext cx="9253575" cy="6858000"/>
          </a:xfrm>
          <a:custGeom>
            <a:avLst/>
            <a:gdLst>
              <a:gd name="connsiteX0" fmla="*/ 0 w 6690554"/>
              <a:gd name="connsiteY0" fmla="*/ 0 h 6858000"/>
              <a:gd name="connsiteX1" fmla="*/ 6133494 w 6690554"/>
              <a:gd name="connsiteY1" fmla="*/ 0 h 6858000"/>
              <a:gd name="connsiteX2" fmla="*/ 6311904 w 6690554"/>
              <a:gd name="connsiteY2" fmla="*/ 337931 h 6858000"/>
              <a:gd name="connsiteX3" fmla="*/ 5433172 w 6690554"/>
              <a:gd name="connsiteY3" fmla="*/ 2347624 h 6858000"/>
              <a:gd name="connsiteX4" fmla="*/ 6647421 w 6690554"/>
              <a:gd name="connsiteY4" fmla="*/ 4661453 h 6858000"/>
              <a:gd name="connsiteX5" fmla="*/ 6150699 w 6690554"/>
              <a:gd name="connsiteY5" fmla="*/ 6605038 h 6858000"/>
              <a:gd name="connsiteX6" fmla="*/ 5953722 w 6690554"/>
              <a:gd name="connsiteY6" fmla="*/ 6858000 h 6858000"/>
              <a:gd name="connsiteX7" fmla="*/ 0 w 669055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90554" h="6858000">
                <a:moveTo>
                  <a:pt x="0" y="0"/>
                </a:moveTo>
                <a:lnTo>
                  <a:pt x="6133494" y="0"/>
                </a:lnTo>
                <a:cubicBezTo>
                  <a:pt x="6218704" y="105356"/>
                  <a:pt x="6279951" y="218661"/>
                  <a:pt x="6311904" y="337931"/>
                </a:cubicBezTo>
                <a:cubicBezTo>
                  <a:pt x="6508954" y="1053548"/>
                  <a:pt x="5486428" y="1331844"/>
                  <a:pt x="5433172" y="2347624"/>
                </a:cubicBezTo>
                <a:cubicBezTo>
                  <a:pt x="5379915" y="3385269"/>
                  <a:pt x="6421079" y="3619832"/>
                  <a:pt x="6647421" y="4661453"/>
                </a:cubicBezTo>
                <a:cubicBezTo>
                  <a:pt x="6782560" y="5271963"/>
                  <a:pt x="6595579" y="5975312"/>
                  <a:pt x="6150699" y="6605038"/>
                </a:cubicBezTo>
                <a:lnTo>
                  <a:pt x="5953722" y="6858000"/>
                </a:lnTo>
                <a:lnTo>
                  <a:pt x="0" y="685800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endParaRPr lang="en-ID" dirty="0"/>
          </a:p>
        </p:txBody>
      </p:sp>
      <p:sp>
        <p:nvSpPr>
          <p:cNvPr id="5" name="TextBox 5"/>
          <p:cNvSpPr txBox="1"/>
          <p:nvPr/>
        </p:nvSpPr>
        <p:spPr>
          <a:xfrm>
            <a:off x="685800" y="5050278"/>
            <a:ext cx="8358757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16790" y="5832132"/>
            <a:ext cx="12799957" cy="1511286"/>
            <a:chOff x="0" y="0"/>
            <a:chExt cx="2507534" cy="3378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07534" cy="337859"/>
            </a:xfrm>
            <a:custGeom>
              <a:avLst/>
              <a:gdLst/>
              <a:ahLst/>
              <a:cxnLst/>
              <a:rect l="l" t="t" r="r" b="b"/>
              <a:pathLst>
                <a:path w="2507534" h="337859">
                  <a:moveTo>
                    <a:pt x="0" y="0"/>
                  </a:moveTo>
                  <a:lnTo>
                    <a:pt x="2507534" y="0"/>
                  </a:lnTo>
                  <a:lnTo>
                    <a:pt x="2507534" y="337859"/>
                  </a:lnTo>
                  <a:lnTo>
                    <a:pt x="0" y="33785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50969" y="5996878"/>
            <a:ext cx="1805207" cy="7886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t="19631" b="31732"/>
          <a:stretch>
            <a:fillRect/>
          </a:stretch>
        </p:blipFill>
        <p:spPr>
          <a:xfrm>
            <a:off x="373488" y="5832133"/>
            <a:ext cx="2845589" cy="778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55129" y="5832133"/>
            <a:ext cx="2104011" cy="10258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61115" y="3752175"/>
            <a:ext cx="637552" cy="6375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63356" y="2871451"/>
            <a:ext cx="635312" cy="6353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63737" y="4640458"/>
            <a:ext cx="634931" cy="63493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090116" y="2875590"/>
            <a:ext cx="635075" cy="6350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91778" y="3756316"/>
            <a:ext cx="633413" cy="6334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88575" y="4680726"/>
            <a:ext cx="636620" cy="63662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249564" y="260610"/>
            <a:ext cx="7449009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8"/>
              </a:lnSpc>
            </a:pPr>
            <a:r>
              <a:rPr lang="en-US" sz="5400" dirty="0">
                <a:solidFill>
                  <a:srgbClr val="FFFFFF"/>
                </a:solidFill>
                <a:latin typeface="Roboto Bold"/>
              </a:rPr>
              <a:t>TERIMA KASIH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9564" y="1278376"/>
            <a:ext cx="7380321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40"/>
              </a:lnSpc>
            </a:pPr>
            <a:r>
              <a:rPr lang="en-US" sz="2000" dirty="0">
                <a:solidFill>
                  <a:srgbClr val="FFFFFF"/>
                </a:solidFill>
                <a:latin typeface="Roboto Bold"/>
              </a:rPr>
              <a:t>INSPEKTORAT PROVINSI JAWA TENGAH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49564" y="1698166"/>
            <a:ext cx="7380321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30"/>
              </a:lnSpc>
            </a:pPr>
            <a:r>
              <a:rPr lang="en-US" sz="1500" dirty="0" err="1">
                <a:solidFill>
                  <a:srgbClr val="FFFFFF"/>
                </a:solidFill>
                <a:latin typeface="Roboto"/>
              </a:rPr>
              <a:t>Jalan</a:t>
            </a:r>
            <a:r>
              <a:rPr lang="en-US" sz="150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Roboto"/>
              </a:rPr>
              <a:t>Pemuda</a:t>
            </a:r>
            <a:r>
              <a:rPr lang="en-US" sz="1500" dirty="0">
                <a:solidFill>
                  <a:srgbClr val="FFFFFF"/>
                </a:solidFill>
                <a:latin typeface="Roboto"/>
              </a:rPr>
              <a:t> 127-133, </a:t>
            </a:r>
            <a:r>
              <a:rPr lang="en-US" sz="1500" dirty="0" err="1">
                <a:solidFill>
                  <a:srgbClr val="FFFFFF"/>
                </a:solidFill>
                <a:latin typeface="Roboto"/>
              </a:rPr>
              <a:t>Sekayu</a:t>
            </a:r>
            <a:r>
              <a:rPr lang="en-US" sz="1500" dirty="0">
                <a:solidFill>
                  <a:srgbClr val="FFFFFF"/>
                </a:solidFill>
                <a:latin typeface="Roboto"/>
              </a:rPr>
              <a:t>, Semarang Tengah, Kota Semarang 50132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52875" y="2520500"/>
            <a:ext cx="6440592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5"/>
              </a:lnSpc>
            </a:pPr>
            <a:r>
              <a:rPr lang="en-US" sz="1800" dirty="0" err="1">
                <a:solidFill>
                  <a:srgbClr val="FFFFFF"/>
                </a:solidFill>
                <a:latin typeface="Roboto"/>
              </a:rPr>
              <a:t>Kunjungi</a:t>
            </a:r>
            <a:r>
              <a:rPr lang="en-US" sz="1800" dirty="0">
                <a:solidFill>
                  <a:srgbClr val="FFFFFF"/>
                </a:solidFill>
                <a:latin typeface="Roboto"/>
              </a:rPr>
              <a:t> kami: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749156" y="3088149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 dirty="0" err="1">
                <a:solidFill>
                  <a:srgbClr val="FFFFFF"/>
                </a:solidFill>
                <a:latin typeface="Roboto"/>
              </a:rPr>
              <a:t>Inspektorat</a:t>
            </a:r>
            <a:r>
              <a:rPr lang="en-US" sz="1200" dirty="0">
                <a:solidFill>
                  <a:srgbClr val="FFFFFF"/>
                </a:solidFill>
                <a:latin typeface="Roboto"/>
              </a:rPr>
              <a:t> Prov. </a:t>
            </a:r>
            <a:r>
              <a:rPr lang="en-US" sz="1200" dirty="0" err="1">
                <a:solidFill>
                  <a:srgbClr val="FFFFFF"/>
                </a:solidFill>
                <a:latin typeface="Roboto"/>
              </a:rPr>
              <a:t>Jateng</a:t>
            </a:r>
            <a:endParaRPr lang="en-US" sz="12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749156" y="3970113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>
                <a:solidFill>
                  <a:srgbClr val="FFFFFF"/>
                </a:solidFill>
                <a:latin typeface="Roboto"/>
              </a:rPr>
              <a:t>Inspektorat_jtg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749156" y="4857083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 dirty="0" err="1">
                <a:solidFill>
                  <a:srgbClr val="FFFFFF"/>
                </a:solidFill>
                <a:latin typeface="Roboto"/>
              </a:rPr>
              <a:t>Inspektorat_jtg</a:t>
            </a:r>
            <a:endParaRPr lang="en-US" sz="12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025327" y="3007464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 dirty="0" err="1">
                <a:solidFill>
                  <a:srgbClr val="FFFFFF"/>
                </a:solidFill>
                <a:latin typeface="Roboto"/>
              </a:rPr>
              <a:t>Inspektorat_jtg</a:t>
            </a:r>
            <a:endParaRPr lang="en-US" sz="1200" dirty="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025327" y="3880204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>
                <a:solidFill>
                  <a:srgbClr val="FFFFFF"/>
                </a:solidFill>
                <a:latin typeface="Roboto"/>
              </a:rPr>
              <a:t>inspektorat@jatengprov.go.id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025327" y="4845121"/>
            <a:ext cx="6440592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4"/>
              </a:lnSpc>
            </a:pPr>
            <a:r>
              <a:rPr lang="en-US" sz="1200">
                <a:solidFill>
                  <a:srgbClr val="FFFFFF"/>
                </a:solidFill>
                <a:latin typeface="Roboto"/>
              </a:rPr>
              <a:t>www.inspektorat.jatengprov.go.id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0">
            <a:clrChange>
              <a:clrFrom>
                <a:srgbClr val="EFEAD4"/>
              </a:clrFrom>
              <a:clrTo>
                <a:srgbClr val="EFEA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8" y="-108023"/>
            <a:ext cx="3888000" cy="617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6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0">
            <a:extLst>
              <a:ext uri="{FF2B5EF4-FFF2-40B4-BE49-F238E27FC236}">
                <a16:creationId xmlns:a16="http://schemas.microsoft.com/office/drawing/2014/main" xmlns="" id="{56D8B7A4-A297-40EA-9F8B-B0EAA187C510}"/>
              </a:ext>
            </a:extLst>
          </p:cNvPr>
          <p:cNvSpPr/>
          <p:nvPr/>
        </p:nvSpPr>
        <p:spPr>
          <a:xfrm rot="10800000" flipV="1">
            <a:off x="0" y="3154679"/>
            <a:ext cx="12192000" cy="3703320"/>
          </a:xfrm>
          <a:custGeom>
            <a:avLst/>
            <a:gdLst>
              <a:gd name="connsiteX0" fmla="*/ 0 w 6857999"/>
              <a:gd name="connsiteY0" fmla="*/ 4952220 h 4952220"/>
              <a:gd name="connsiteX1" fmla="*/ 0 w 6857999"/>
              <a:gd name="connsiteY1" fmla="*/ 4805681 h 4952220"/>
              <a:gd name="connsiteX2" fmla="*/ 0 w 6857999"/>
              <a:gd name="connsiteY2" fmla="*/ 852561 h 4952220"/>
              <a:gd name="connsiteX3" fmla="*/ 32858 w 6857999"/>
              <a:gd name="connsiteY3" fmla="*/ 834061 h 4952220"/>
              <a:gd name="connsiteX4" fmla="*/ 1289832 w 6857999"/>
              <a:gd name="connsiteY4" fmla="*/ 404841 h 4952220"/>
              <a:gd name="connsiteX5" fmla="*/ 3268101 w 6857999"/>
              <a:gd name="connsiteY5" fmla="*/ 1286181 h 4952220"/>
              <a:gd name="connsiteX6" fmla="*/ 4557933 w 6857999"/>
              <a:gd name="connsiteY6" fmla="*/ 2490 h 4952220"/>
              <a:gd name="connsiteX7" fmla="*/ 6100983 w 6857999"/>
              <a:gd name="connsiteY7" fmla="*/ 960468 h 4952220"/>
              <a:gd name="connsiteX8" fmla="*/ 6781940 w 6857999"/>
              <a:gd name="connsiteY8" fmla="*/ 992649 h 4952220"/>
              <a:gd name="connsiteX9" fmla="*/ 6857999 w 6857999"/>
              <a:gd name="connsiteY9" fmla="*/ 981093 h 4952220"/>
              <a:gd name="connsiteX10" fmla="*/ 6857999 w 6857999"/>
              <a:gd name="connsiteY10" fmla="*/ 4952220 h 495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57999" h="4952220">
                <a:moveTo>
                  <a:pt x="0" y="4952220"/>
                </a:moveTo>
                <a:lnTo>
                  <a:pt x="0" y="4805681"/>
                </a:lnTo>
                <a:lnTo>
                  <a:pt x="0" y="852561"/>
                </a:lnTo>
                <a:lnTo>
                  <a:pt x="32858" y="834061"/>
                </a:lnTo>
                <a:cubicBezTo>
                  <a:pt x="416302" y="622382"/>
                  <a:pt x="895826" y="388875"/>
                  <a:pt x="1289832" y="404841"/>
                </a:cubicBezTo>
                <a:cubicBezTo>
                  <a:pt x="1920240" y="430387"/>
                  <a:pt x="2723418" y="1353239"/>
                  <a:pt x="3268101" y="1286181"/>
                </a:cubicBezTo>
                <a:cubicBezTo>
                  <a:pt x="3812784" y="1219122"/>
                  <a:pt x="4085786" y="56777"/>
                  <a:pt x="4557933" y="2490"/>
                </a:cubicBezTo>
                <a:cubicBezTo>
                  <a:pt x="5030079" y="-51796"/>
                  <a:pt x="5684228" y="797612"/>
                  <a:pt x="6100983" y="960468"/>
                </a:cubicBezTo>
                <a:cubicBezTo>
                  <a:pt x="6361454" y="1062254"/>
                  <a:pt x="6596168" y="1023085"/>
                  <a:pt x="6781940" y="992649"/>
                </a:cubicBezTo>
                <a:lnTo>
                  <a:pt x="6857999" y="981093"/>
                </a:lnTo>
                <a:lnTo>
                  <a:pt x="6857999" y="49522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600" dirty="0"/>
          </a:p>
        </p:txBody>
      </p:sp>
      <p:sp>
        <p:nvSpPr>
          <p:cNvPr id="2" name="AutoShape 2" descr="Image result for badan ekonomi kreatif"/>
          <p:cNvSpPr>
            <a:spLocks noChangeAspect="1" noChangeArrowheads="1"/>
          </p:cNvSpPr>
          <p:nvPr/>
        </p:nvSpPr>
        <p:spPr bwMode="auto">
          <a:xfrm>
            <a:off x="155575" y="-130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917" tIns="60958" rIns="121917" bIns="60958"/>
          <a:lstStyle/>
          <a:p>
            <a:pPr defTabSz="914377">
              <a:defRPr/>
            </a:pPr>
            <a:endParaRPr lang="id-ID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789" y="346075"/>
            <a:ext cx="11523663" cy="61341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0" name="Diagonal Stripe 9"/>
          <p:cNvSpPr/>
          <p:nvPr/>
        </p:nvSpPr>
        <p:spPr>
          <a:xfrm>
            <a:off x="460375" y="558800"/>
            <a:ext cx="819151" cy="762000"/>
          </a:xfrm>
          <a:prstGeom prst="diagStrip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2" name="Diagonal Stripe 11"/>
          <p:cNvSpPr/>
          <p:nvPr/>
        </p:nvSpPr>
        <p:spPr>
          <a:xfrm>
            <a:off x="981075" y="558800"/>
            <a:ext cx="819151" cy="762000"/>
          </a:xfrm>
          <a:prstGeom prst="diagStrip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prstClr val="black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00226" y="615951"/>
            <a:ext cx="6495711" cy="677108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defTabSz="91279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spc="100" dirty="0">
                <a:solidFill>
                  <a:srgbClr val="5C250D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TUJUAN LAPORAN HARTA</a:t>
            </a:r>
          </a:p>
        </p:txBody>
      </p:sp>
      <p:sp>
        <p:nvSpPr>
          <p:cNvPr id="57" name="Freeform 56"/>
          <p:cNvSpPr>
            <a:spLocks/>
          </p:cNvSpPr>
          <p:nvPr/>
        </p:nvSpPr>
        <p:spPr bwMode="auto">
          <a:xfrm>
            <a:off x="6007100" y="2162176"/>
            <a:ext cx="1252539" cy="1573213"/>
          </a:xfrm>
          <a:custGeom>
            <a:avLst/>
            <a:gdLst>
              <a:gd name="T0" fmla="*/ 0 w 929"/>
              <a:gd name="T1" fmla="*/ 554 h 1124"/>
              <a:gd name="T2" fmla="*/ 376 w 929"/>
              <a:gd name="T3" fmla="*/ 973 h 1124"/>
              <a:gd name="T4" fmla="*/ 655 w 929"/>
              <a:gd name="T5" fmla="*/ 1124 h 1124"/>
              <a:gd name="T6" fmla="*/ 929 w 929"/>
              <a:gd name="T7" fmla="*/ 973 h 1124"/>
              <a:gd name="T8" fmla="*/ 3 w 929"/>
              <a:gd name="T9" fmla="*/ 0 h 1124"/>
              <a:gd name="T10" fmla="*/ 153 w 929"/>
              <a:gd name="T11" fmla="*/ 273 h 1124"/>
              <a:gd name="T12" fmla="*/ 0 w 929"/>
              <a:gd name="T13" fmla="*/ 554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9" h="1124">
                <a:moveTo>
                  <a:pt x="0" y="554"/>
                </a:moveTo>
                <a:cubicBezTo>
                  <a:pt x="210" y="580"/>
                  <a:pt x="373" y="757"/>
                  <a:pt x="376" y="973"/>
                </a:cubicBezTo>
                <a:cubicBezTo>
                  <a:pt x="655" y="1124"/>
                  <a:pt x="655" y="1124"/>
                  <a:pt x="655" y="1124"/>
                </a:cubicBezTo>
                <a:cubicBezTo>
                  <a:pt x="929" y="973"/>
                  <a:pt x="929" y="973"/>
                  <a:pt x="929" y="973"/>
                </a:cubicBezTo>
                <a:cubicBezTo>
                  <a:pt x="926" y="453"/>
                  <a:pt x="517" y="29"/>
                  <a:pt x="3" y="0"/>
                </a:cubicBezTo>
                <a:cubicBezTo>
                  <a:pt x="153" y="273"/>
                  <a:pt x="153" y="273"/>
                  <a:pt x="153" y="273"/>
                </a:cubicBezTo>
                <a:lnTo>
                  <a:pt x="0" y="5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lIns="68578" tIns="34290" rIns="68578" bIns="34290"/>
          <a:lstStyle/>
          <a:p>
            <a:pPr defTabSz="914377">
              <a:defRPr/>
            </a:pPr>
            <a:endParaRPr lang="en-US" sz="2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4721225" y="2182813"/>
            <a:ext cx="1512888" cy="1300163"/>
          </a:xfrm>
          <a:custGeom>
            <a:avLst/>
            <a:gdLst>
              <a:gd name="T0" fmla="*/ 554 w 1124"/>
              <a:gd name="T1" fmla="*/ 929 h 929"/>
              <a:gd name="T2" fmla="*/ 973 w 1124"/>
              <a:gd name="T3" fmla="*/ 553 h 929"/>
              <a:gd name="T4" fmla="*/ 1124 w 1124"/>
              <a:gd name="T5" fmla="*/ 275 h 929"/>
              <a:gd name="T6" fmla="*/ 973 w 1124"/>
              <a:gd name="T7" fmla="*/ 0 h 929"/>
              <a:gd name="T8" fmla="*/ 0 w 1124"/>
              <a:gd name="T9" fmla="*/ 926 h 929"/>
              <a:gd name="T10" fmla="*/ 273 w 1124"/>
              <a:gd name="T11" fmla="*/ 777 h 929"/>
              <a:gd name="T12" fmla="*/ 554 w 1124"/>
              <a:gd name="T13" fmla="*/ 929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4" h="929">
                <a:moveTo>
                  <a:pt x="554" y="929"/>
                </a:moveTo>
                <a:cubicBezTo>
                  <a:pt x="580" y="720"/>
                  <a:pt x="757" y="557"/>
                  <a:pt x="973" y="553"/>
                </a:cubicBezTo>
                <a:cubicBezTo>
                  <a:pt x="1124" y="275"/>
                  <a:pt x="1124" y="275"/>
                  <a:pt x="1124" y="275"/>
                </a:cubicBezTo>
                <a:cubicBezTo>
                  <a:pt x="973" y="0"/>
                  <a:pt x="973" y="0"/>
                  <a:pt x="973" y="0"/>
                </a:cubicBezTo>
                <a:cubicBezTo>
                  <a:pt x="453" y="4"/>
                  <a:pt x="29" y="412"/>
                  <a:pt x="0" y="926"/>
                </a:cubicBezTo>
                <a:cubicBezTo>
                  <a:pt x="273" y="777"/>
                  <a:pt x="273" y="777"/>
                  <a:pt x="273" y="777"/>
                </a:cubicBezTo>
                <a:lnTo>
                  <a:pt x="554" y="929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</p:spPr>
        <p:txBody>
          <a:bodyPr lIns="68578" tIns="34290" rIns="68578" bIns="34290"/>
          <a:lstStyle/>
          <a:p>
            <a:pPr defTabSz="914377">
              <a:defRPr/>
            </a:pPr>
            <a:endParaRPr lang="en-US" sz="2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5770564" y="3494088"/>
            <a:ext cx="1514475" cy="1300163"/>
          </a:xfrm>
          <a:custGeom>
            <a:avLst/>
            <a:gdLst>
              <a:gd name="T0" fmla="*/ 1124 w 1124"/>
              <a:gd name="T1" fmla="*/ 3 h 929"/>
              <a:gd name="T2" fmla="*/ 851 w 1124"/>
              <a:gd name="T3" fmla="*/ 153 h 929"/>
              <a:gd name="T4" fmla="*/ 569 w 1124"/>
              <a:gd name="T5" fmla="*/ 0 h 929"/>
              <a:gd name="T6" fmla="*/ 151 w 1124"/>
              <a:gd name="T7" fmla="*/ 376 h 929"/>
              <a:gd name="T8" fmla="*/ 0 w 1124"/>
              <a:gd name="T9" fmla="*/ 655 h 929"/>
              <a:gd name="T10" fmla="*/ 150 w 1124"/>
              <a:gd name="T11" fmla="*/ 929 h 929"/>
              <a:gd name="T12" fmla="*/ 1124 w 1124"/>
              <a:gd name="T13" fmla="*/ 3 h 9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24" h="929">
                <a:moveTo>
                  <a:pt x="1124" y="3"/>
                </a:moveTo>
                <a:cubicBezTo>
                  <a:pt x="851" y="153"/>
                  <a:pt x="851" y="153"/>
                  <a:pt x="851" y="153"/>
                </a:cubicBezTo>
                <a:cubicBezTo>
                  <a:pt x="569" y="0"/>
                  <a:pt x="569" y="0"/>
                  <a:pt x="569" y="0"/>
                </a:cubicBezTo>
                <a:cubicBezTo>
                  <a:pt x="543" y="210"/>
                  <a:pt x="366" y="373"/>
                  <a:pt x="151" y="376"/>
                </a:cubicBezTo>
                <a:cubicBezTo>
                  <a:pt x="0" y="655"/>
                  <a:pt x="0" y="655"/>
                  <a:pt x="0" y="655"/>
                </a:cubicBezTo>
                <a:cubicBezTo>
                  <a:pt x="150" y="929"/>
                  <a:pt x="150" y="929"/>
                  <a:pt x="150" y="929"/>
                </a:cubicBezTo>
                <a:cubicBezTo>
                  <a:pt x="671" y="926"/>
                  <a:pt x="1095" y="517"/>
                  <a:pt x="1124" y="3"/>
                </a:cubicBezTo>
                <a:close/>
              </a:path>
            </a:pathLst>
          </a:custGeom>
          <a:solidFill>
            <a:srgbClr val="FF9933"/>
          </a:solidFill>
          <a:ln>
            <a:noFill/>
          </a:ln>
        </p:spPr>
        <p:txBody>
          <a:bodyPr lIns="68578" tIns="34290" rIns="68578" bIns="34290"/>
          <a:lstStyle/>
          <a:p>
            <a:pPr defTabSz="914377">
              <a:defRPr/>
            </a:pPr>
            <a:endParaRPr lang="en-US" sz="2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Freeform 59"/>
          <p:cNvSpPr>
            <a:spLocks/>
          </p:cNvSpPr>
          <p:nvPr/>
        </p:nvSpPr>
        <p:spPr bwMode="auto">
          <a:xfrm>
            <a:off x="4718050" y="3221039"/>
            <a:ext cx="1250951" cy="1573212"/>
          </a:xfrm>
          <a:custGeom>
            <a:avLst/>
            <a:gdLst>
              <a:gd name="T0" fmla="*/ 929 w 929"/>
              <a:gd name="T1" fmla="*/ 569 h 1124"/>
              <a:gd name="T2" fmla="*/ 553 w 929"/>
              <a:gd name="T3" fmla="*/ 151 h 1124"/>
              <a:gd name="T4" fmla="*/ 275 w 929"/>
              <a:gd name="T5" fmla="*/ 0 h 1124"/>
              <a:gd name="T6" fmla="*/ 0 w 929"/>
              <a:gd name="T7" fmla="*/ 150 h 1124"/>
              <a:gd name="T8" fmla="*/ 926 w 929"/>
              <a:gd name="T9" fmla="*/ 1124 h 1124"/>
              <a:gd name="T10" fmla="*/ 777 w 929"/>
              <a:gd name="T11" fmla="*/ 851 h 1124"/>
              <a:gd name="T12" fmla="*/ 929 w 929"/>
              <a:gd name="T13" fmla="*/ 569 h 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9" h="1124">
                <a:moveTo>
                  <a:pt x="929" y="569"/>
                </a:moveTo>
                <a:cubicBezTo>
                  <a:pt x="720" y="543"/>
                  <a:pt x="557" y="366"/>
                  <a:pt x="553" y="151"/>
                </a:cubicBezTo>
                <a:cubicBezTo>
                  <a:pt x="275" y="0"/>
                  <a:pt x="275" y="0"/>
                  <a:pt x="275" y="0"/>
                </a:cubicBezTo>
                <a:cubicBezTo>
                  <a:pt x="0" y="150"/>
                  <a:pt x="0" y="150"/>
                  <a:pt x="0" y="150"/>
                </a:cubicBezTo>
                <a:cubicBezTo>
                  <a:pt x="4" y="671"/>
                  <a:pt x="412" y="1095"/>
                  <a:pt x="926" y="1124"/>
                </a:cubicBezTo>
                <a:cubicBezTo>
                  <a:pt x="777" y="851"/>
                  <a:pt x="777" y="851"/>
                  <a:pt x="777" y="851"/>
                </a:cubicBezTo>
                <a:lnTo>
                  <a:pt x="929" y="569"/>
                </a:lnTo>
                <a:close/>
              </a:path>
            </a:pathLst>
          </a:custGeom>
          <a:solidFill>
            <a:srgbClr val="990000"/>
          </a:solidFill>
          <a:ln>
            <a:noFill/>
          </a:ln>
        </p:spPr>
        <p:txBody>
          <a:bodyPr lIns="68578" tIns="34290" rIns="68578" bIns="34290"/>
          <a:lstStyle/>
          <a:p>
            <a:pPr defTabSz="914377">
              <a:defRPr/>
            </a:pPr>
            <a:endParaRPr lang="en-US" sz="25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>
            <a:grpSpLocks/>
          </p:cNvGrpSpPr>
          <p:nvPr/>
        </p:nvGrpSpPr>
        <p:grpSpPr bwMode="auto">
          <a:xfrm flipH="1">
            <a:off x="6835774" y="2266951"/>
            <a:ext cx="820739" cy="282575"/>
            <a:chOff x="3231020" y="2095999"/>
            <a:chExt cx="1031518" cy="343013"/>
          </a:xfrm>
        </p:grpSpPr>
        <p:cxnSp>
          <p:nvCxnSpPr>
            <p:cNvPr id="62" name="Straight Connector 61"/>
            <p:cNvCxnSpPr/>
            <p:nvPr/>
          </p:nvCxnSpPr>
          <p:spPr>
            <a:xfrm flipH="1" flipV="1">
              <a:off x="3919364" y="2095999"/>
              <a:ext cx="343174" cy="343013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3231020" y="2095999"/>
              <a:ext cx="690339" cy="0"/>
            </a:xfrm>
            <a:prstGeom prst="straightConnector1">
              <a:avLst/>
            </a:prstGeom>
            <a:ln w="381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>
            <a:grpSpLocks/>
          </p:cNvGrpSpPr>
          <p:nvPr/>
        </p:nvGrpSpPr>
        <p:grpSpPr bwMode="auto">
          <a:xfrm>
            <a:off x="4259264" y="2366963"/>
            <a:ext cx="822325" cy="284163"/>
            <a:chOff x="3231020" y="2095999"/>
            <a:chExt cx="1031518" cy="343013"/>
          </a:xfrm>
        </p:grpSpPr>
        <p:cxnSp>
          <p:nvCxnSpPr>
            <p:cNvPr id="65" name="Straight Connector 64"/>
            <p:cNvCxnSpPr/>
            <p:nvPr/>
          </p:nvCxnSpPr>
          <p:spPr>
            <a:xfrm flipH="1" flipV="1">
              <a:off x="3920026" y="2095999"/>
              <a:ext cx="342512" cy="343013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H="1">
              <a:off x="3231020" y="2095999"/>
              <a:ext cx="689006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>
            <a:grpSpLocks/>
          </p:cNvGrpSpPr>
          <p:nvPr/>
        </p:nvGrpSpPr>
        <p:grpSpPr bwMode="auto">
          <a:xfrm rot="10800000" flipH="1">
            <a:off x="4221164" y="4402137"/>
            <a:ext cx="822325" cy="284163"/>
            <a:chOff x="3231020" y="2095999"/>
            <a:chExt cx="1031518" cy="343013"/>
          </a:xfrm>
        </p:grpSpPr>
        <p:cxnSp>
          <p:nvCxnSpPr>
            <p:cNvPr id="68" name="Straight Connector 67"/>
            <p:cNvCxnSpPr/>
            <p:nvPr/>
          </p:nvCxnSpPr>
          <p:spPr>
            <a:xfrm flipH="1" flipV="1">
              <a:off x="3920026" y="2113245"/>
              <a:ext cx="342512" cy="34301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3231020" y="2095999"/>
              <a:ext cx="689006" cy="0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>
            <a:grpSpLocks/>
          </p:cNvGrpSpPr>
          <p:nvPr/>
        </p:nvGrpSpPr>
        <p:grpSpPr bwMode="auto">
          <a:xfrm rot="10800000">
            <a:off x="6940549" y="4379913"/>
            <a:ext cx="820739" cy="284163"/>
            <a:chOff x="3231020" y="2095999"/>
            <a:chExt cx="1031518" cy="343013"/>
          </a:xfrm>
        </p:grpSpPr>
        <p:cxnSp>
          <p:nvCxnSpPr>
            <p:cNvPr id="71" name="Straight Connector 70"/>
            <p:cNvCxnSpPr/>
            <p:nvPr/>
          </p:nvCxnSpPr>
          <p:spPr>
            <a:xfrm flipH="1" flipV="1">
              <a:off x="3901407" y="2095999"/>
              <a:ext cx="343174" cy="34301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3213064" y="2078752"/>
              <a:ext cx="690339" cy="0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itle 1"/>
          <p:cNvSpPr txBox="1"/>
          <p:nvPr/>
        </p:nvSpPr>
        <p:spPr>
          <a:xfrm>
            <a:off x="8524877" y="1868489"/>
            <a:ext cx="3471863" cy="507831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defTabSz="914377">
              <a:defRPr/>
            </a:pPr>
            <a:r>
              <a:rPr lang="en-US" sz="2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Awal</a:t>
            </a:r>
            <a:r>
              <a:rPr lang="en-U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Menjabat</a:t>
            </a:r>
            <a:endParaRPr lang="id-ID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4" name="Details 1"/>
          <p:cNvSpPr txBox="1"/>
          <p:nvPr/>
        </p:nvSpPr>
        <p:spPr>
          <a:xfrm>
            <a:off x="7802563" y="2305049"/>
            <a:ext cx="3790951" cy="892552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ctr" defTabSz="914377">
              <a:defRPr/>
            </a:pPr>
            <a:r>
              <a:rPr lang="id-ID" sz="25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Instrumen Transparansi dan Manajemen SDM</a:t>
            </a:r>
            <a:endParaRPr lang="en-US" sz="2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5" name="Title 1"/>
          <p:cNvSpPr txBox="1"/>
          <p:nvPr/>
        </p:nvSpPr>
        <p:spPr>
          <a:xfrm>
            <a:off x="987426" y="1985965"/>
            <a:ext cx="2786063" cy="507831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r" defTabSz="914377">
              <a:defRPr/>
            </a:pPr>
            <a:r>
              <a:rPr lang="en-US" sz="2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Kewajiban</a:t>
            </a:r>
            <a:r>
              <a:rPr lang="en-U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UU</a:t>
            </a:r>
            <a:endParaRPr lang="id-ID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6" name="Details 1"/>
          <p:cNvSpPr txBox="1"/>
          <p:nvPr/>
        </p:nvSpPr>
        <p:spPr>
          <a:xfrm>
            <a:off x="428626" y="2424113"/>
            <a:ext cx="4467225" cy="892552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ctr" defTabSz="914377">
              <a:defRPr/>
            </a:pPr>
            <a:r>
              <a:rPr lang="id-ID" sz="25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Mewujudkan Penyelenggara Negara yang Bersih</a:t>
            </a:r>
            <a:endParaRPr lang="en-US" sz="25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7" name="Title 1"/>
          <p:cNvSpPr txBox="1"/>
          <p:nvPr/>
        </p:nvSpPr>
        <p:spPr>
          <a:xfrm>
            <a:off x="8383589" y="4368801"/>
            <a:ext cx="3471863" cy="507831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defTabSz="914377">
              <a:defRPr/>
            </a:pPr>
            <a:r>
              <a:rPr lang="en-US" sz="2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Selama</a:t>
            </a:r>
            <a:r>
              <a:rPr lang="en-U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Menjabat</a:t>
            </a:r>
            <a:endParaRPr lang="id-ID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8" name="Details 1"/>
          <p:cNvSpPr txBox="1"/>
          <p:nvPr/>
        </p:nvSpPr>
        <p:spPr>
          <a:xfrm>
            <a:off x="8042275" y="4664075"/>
            <a:ext cx="3790951" cy="700192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defTabSz="914377">
              <a:lnSpc>
                <a:spcPct val="150000"/>
              </a:lnSpc>
              <a:defRPr/>
            </a:pP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Instrumen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Pengawasan</a:t>
            </a:r>
            <a:endParaRPr lang="en-US" sz="2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9" name="Title 1"/>
          <p:cNvSpPr txBox="1"/>
          <p:nvPr/>
        </p:nvSpPr>
        <p:spPr>
          <a:xfrm>
            <a:off x="400051" y="4340226"/>
            <a:ext cx="3471863" cy="507831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r" defTabSz="914377">
              <a:defRPr/>
            </a:pPr>
            <a:r>
              <a:rPr lang="en-US" sz="2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Akhir</a:t>
            </a:r>
            <a:r>
              <a:rPr lang="en-U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Menjabat</a:t>
            </a:r>
            <a:endParaRPr lang="id-ID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0" name="Details 1"/>
          <p:cNvSpPr txBox="1"/>
          <p:nvPr/>
        </p:nvSpPr>
        <p:spPr>
          <a:xfrm>
            <a:off x="547689" y="4656139"/>
            <a:ext cx="3790951" cy="700192"/>
          </a:xfrm>
          <a:prstGeom prst="rect">
            <a:avLst/>
          </a:prstGeom>
          <a:noFill/>
        </p:spPr>
        <p:txBody>
          <a:bodyPr lIns="121917" tIns="60958" rIns="121917" bIns="60958">
            <a:spAutoFit/>
          </a:bodyPr>
          <a:lstStyle/>
          <a:p>
            <a:pPr algn="r" defTabSz="914377">
              <a:lnSpc>
                <a:spcPct val="150000"/>
              </a:lnSpc>
              <a:defRPr/>
            </a:pP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Instrumen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Akuntabilitas</a:t>
            </a:r>
            <a:endParaRPr lang="en-US" sz="2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9" y="3910013"/>
            <a:ext cx="65563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2" y="3817939"/>
            <a:ext cx="51911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2625725"/>
            <a:ext cx="595312" cy="41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1" y="2674939"/>
            <a:ext cx="684213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82135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-1"/>
            <a:ext cx="7984068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7975601" y="0"/>
            <a:ext cx="4216400" cy="6857999"/>
          </a:xfrm>
          <a:custGeom>
            <a:avLst/>
            <a:gdLst>
              <a:gd name="connsiteX0" fmla="*/ 1133628 w 4025031"/>
              <a:gd name="connsiteY0" fmla="*/ 0 h 4152378"/>
              <a:gd name="connsiteX1" fmla="*/ 4025031 w 4025031"/>
              <a:gd name="connsiteY1" fmla="*/ 0 h 4152378"/>
              <a:gd name="connsiteX2" fmla="*/ 4025031 w 4025031"/>
              <a:gd name="connsiteY2" fmla="*/ 4152378 h 4152378"/>
              <a:gd name="connsiteX3" fmla="*/ 0 w 4025031"/>
              <a:gd name="connsiteY3" fmla="*/ 4152378 h 4152378"/>
              <a:gd name="connsiteX4" fmla="*/ 0 w 4025031"/>
              <a:gd name="connsiteY4" fmla="*/ 1133628 h 4152378"/>
              <a:gd name="connsiteX5" fmla="*/ 1133628 w 4025031"/>
              <a:gd name="connsiteY5" fmla="*/ 0 h 415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25031" h="4152378">
                <a:moveTo>
                  <a:pt x="1133628" y="0"/>
                </a:moveTo>
                <a:lnTo>
                  <a:pt x="4025031" y="0"/>
                </a:lnTo>
                <a:lnTo>
                  <a:pt x="4025031" y="4152378"/>
                </a:lnTo>
                <a:lnTo>
                  <a:pt x="0" y="4152378"/>
                </a:lnTo>
                <a:lnTo>
                  <a:pt x="0" y="1133628"/>
                </a:lnTo>
                <a:cubicBezTo>
                  <a:pt x="0" y="507543"/>
                  <a:pt x="507543" y="0"/>
                  <a:pt x="1133628" y="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30" y="1403497"/>
            <a:ext cx="4593020" cy="4594992"/>
          </a:xfrm>
        </p:spPr>
      </p:pic>
      <p:sp>
        <p:nvSpPr>
          <p:cNvPr id="28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5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7725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3">
            <a:extLst>
              <a:ext uri="{FF2B5EF4-FFF2-40B4-BE49-F238E27FC236}">
                <a16:creationId xmlns:a16="http://schemas.microsoft.com/office/drawing/2014/main" xmlns="" id="{FD85D740-3493-4D2A-8B8C-A68D9EC265F3}"/>
              </a:ext>
            </a:extLst>
          </p:cNvPr>
          <p:cNvSpPr/>
          <p:nvPr/>
        </p:nvSpPr>
        <p:spPr>
          <a:xfrm flipH="1">
            <a:off x="9696449" y="-12652"/>
            <a:ext cx="2495549" cy="6870652"/>
          </a:xfrm>
          <a:custGeom>
            <a:avLst/>
            <a:gdLst>
              <a:gd name="connsiteX0" fmla="*/ 2578756 w 2937721"/>
              <a:gd name="connsiteY0" fmla="*/ 0 h 6870652"/>
              <a:gd name="connsiteX1" fmla="*/ 0 w 2937721"/>
              <a:gd name="connsiteY1" fmla="*/ 0 h 6870652"/>
              <a:gd name="connsiteX2" fmla="*/ 0 w 2937721"/>
              <a:gd name="connsiteY2" fmla="*/ 6870652 h 6870652"/>
              <a:gd name="connsiteX3" fmla="*/ 2547347 w 2937721"/>
              <a:gd name="connsiteY3" fmla="*/ 6870652 h 6870652"/>
              <a:gd name="connsiteX4" fmla="*/ 2585799 w 2937721"/>
              <a:gd name="connsiteY4" fmla="*/ 6845977 h 6870652"/>
              <a:gd name="connsiteX5" fmla="*/ 2706048 w 2937721"/>
              <a:gd name="connsiteY5" fmla="*/ 6758513 h 6870652"/>
              <a:gd name="connsiteX6" fmla="*/ 2934790 w 2937721"/>
              <a:gd name="connsiteY6" fmla="*/ 6063189 h 6870652"/>
              <a:gd name="connsiteX7" fmla="*/ 2639967 w 2937721"/>
              <a:gd name="connsiteY7" fmla="*/ 5410006 h 6870652"/>
              <a:gd name="connsiteX8" fmla="*/ 2116401 w 2937721"/>
              <a:gd name="connsiteY8" fmla="*/ 4876222 h 6870652"/>
              <a:gd name="connsiteX9" fmla="*/ 2081137 w 2937721"/>
              <a:gd name="connsiteY9" fmla="*/ 4700854 h 6870652"/>
              <a:gd name="connsiteX10" fmla="*/ 2079636 w 2937721"/>
              <a:gd name="connsiteY10" fmla="*/ 4675778 h 6870652"/>
              <a:gd name="connsiteX11" fmla="*/ 2081137 w 2937721"/>
              <a:gd name="connsiteY11" fmla="*/ 4650701 h 6870652"/>
              <a:gd name="connsiteX12" fmla="*/ 2116401 w 2937721"/>
              <a:gd name="connsiteY12" fmla="*/ 4475334 h 6870652"/>
              <a:gd name="connsiteX13" fmla="*/ 2639967 w 2937721"/>
              <a:gd name="connsiteY13" fmla="*/ 3941550 h 6870652"/>
              <a:gd name="connsiteX14" fmla="*/ 2934790 w 2937721"/>
              <a:gd name="connsiteY14" fmla="*/ 3288366 h 6870652"/>
              <a:gd name="connsiteX15" fmla="*/ 2706048 w 2937721"/>
              <a:gd name="connsiteY15" fmla="*/ 2593043 h 6870652"/>
              <a:gd name="connsiteX16" fmla="*/ 2284146 w 2937721"/>
              <a:gd name="connsiteY16" fmla="*/ 2178657 h 6870652"/>
              <a:gd name="connsiteX17" fmla="*/ 2289228 w 2937721"/>
              <a:gd name="connsiteY17" fmla="*/ 1996047 h 6870652"/>
              <a:gd name="connsiteX18" fmla="*/ 1692063 w 2937721"/>
              <a:gd name="connsiteY18" fmla="*/ 1996047 h 6870652"/>
              <a:gd name="connsiteX19" fmla="*/ 1640091 w 2937721"/>
              <a:gd name="connsiteY19" fmla="*/ 1996047 h 6870652"/>
              <a:gd name="connsiteX20" fmla="*/ 1640091 w 2937721"/>
              <a:gd name="connsiteY20" fmla="*/ 1996046 h 6870652"/>
              <a:gd name="connsiteX21" fmla="*/ 1692062 w 2937721"/>
              <a:gd name="connsiteY21" fmla="*/ 1996046 h 6870652"/>
              <a:gd name="connsiteX22" fmla="*/ 2289228 w 2937721"/>
              <a:gd name="connsiteY22" fmla="*/ 1996046 h 6870652"/>
              <a:gd name="connsiteX23" fmla="*/ 2284145 w 2937721"/>
              <a:gd name="connsiteY23" fmla="*/ 1813436 h 6870652"/>
              <a:gd name="connsiteX24" fmla="*/ 2706048 w 2937721"/>
              <a:gd name="connsiteY24" fmla="*/ 1399051 h 6870652"/>
              <a:gd name="connsiteX25" fmla="*/ 2934790 w 2937721"/>
              <a:gd name="connsiteY25" fmla="*/ 703727 h 6870652"/>
              <a:gd name="connsiteX26" fmla="*/ 2639966 w 2937721"/>
              <a:gd name="connsiteY26" fmla="*/ 50544 h 687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37721" h="6870652">
                <a:moveTo>
                  <a:pt x="2578756" y="0"/>
                </a:moveTo>
                <a:lnTo>
                  <a:pt x="0" y="0"/>
                </a:lnTo>
                <a:lnTo>
                  <a:pt x="0" y="6870652"/>
                </a:lnTo>
                <a:lnTo>
                  <a:pt x="2547347" y="6870652"/>
                </a:lnTo>
                <a:lnTo>
                  <a:pt x="2585799" y="6845977"/>
                </a:lnTo>
                <a:cubicBezTo>
                  <a:pt x="2627894" y="6819530"/>
                  <a:pt x="2669195" y="6791875"/>
                  <a:pt x="2706048" y="6758513"/>
                </a:cubicBezTo>
                <a:cubicBezTo>
                  <a:pt x="2868709" y="6611020"/>
                  <a:pt x="2955123" y="6330082"/>
                  <a:pt x="2934790" y="6063189"/>
                </a:cubicBezTo>
                <a:cubicBezTo>
                  <a:pt x="2914458" y="5803320"/>
                  <a:pt x="2797545" y="5557498"/>
                  <a:pt x="2639967" y="5410006"/>
                </a:cubicBezTo>
                <a:cubicBezTo>
                  <a:pt x="2456973" y="5234419"/>
                  <a:pt x="2207898" y="5150138"/>
                  <a:pt x="2116401" y="4876222"/>
                </a:cubicBezTo>
                <a:cubicBezTo>
                  <a:pt x="2097340" y="4820034"/>
                  <a:pt x="2086855" y="4761212"/>
                  <a:pt x="2081137" y="4700854"/>
                </a:cubicBezTo>
                <a:lnTo>
                  <a:pt x="2079636" y="4675778"/>
                </a:lnTo>
                <a:lnTo>
                  <a:pt x="2081137" y="4650701"/>
                </a:lnTo>
                <a:cubicBezTo>
                  <a:pt x="2086855" y="4590343"/>
                  <a:pt x="2097340" y="4531522"/>
                  <a:pt x="2116401" y="4475334"/>
                </a:cubicBezTo>
                <a:cubicBezTo>
                  <a:pt x="2207898" y="4201418"/>
                  <a:pt x="2456973" y="4117136"/>
                  <a:pt x="2639967" y="3941550"/>
                </a:cubicBezTo>
                <a:cubicBezTo>
                  <a:pt x="2797545" y="3794057"/>
                  <a:pt x="2914458" y="3548235"/>
                  <a:pt x="2934790" y="3288366"/>
                </a:cubicBezTo>
                <a:cubicBezTo>
                  <a:pt x="2955123" y="3021475"/>
                  <a:pt x="2868710" y="2740536"/>
                  <a:pt x="2706048" y="2593043"/>
                </a:cubicBezTo>
                <a:cubicBezTo>
                  <a:pt x="2558636" y="2459596"/>
                  <a:pt x="2340060" y="2417456"/>
                  <a:pt x="2284146" y="2178657"/>
                </a:cubicBezTo>
                <a:cubicBezTo>
                  <a:pt x="2273980" y="2115446"/>
                  <a:pt x="2273980" y="2052235"/>
                  <a:pt x="2289228" y="1996047"/>
                </a:cubicBezTo>
                <a:cubicBezTo>
                  <a:pt x="2075498" y="1996047"/>
                  <a:pt x="1876794" y="1996047"/>
                  <a:pt x="1692063" y="1996047"/>
                </a:cubicBezTo>
                <a:lnTo>
                  <a:pt x="1640091" y="1996047"/>
                </a:lnTo>
                <a:lnTo>
                  <a:pt x="1640091" y="1996046"/>
                </a:lnTo>
                <a:lnTo>
                  <a:pt x="1692062" y="1996046"/>
                </a:lnTo>
                <a:cubicBezTo>
                  <a:pt x="1876794" y="1996046"/>
                  <a:pt x="2075497" y="1996046"/>
                  <a:pt x="2289228" y="1996046"/>
                </a:cubicBezTo>
                <a:cubicBezTo>
                  <a:pt x="2273979" y="1939858"/>
                  <a:pt x="2273979" y="1876647"/>
                  <a:pt x="2284145" y="1813436"/>
                </a:cubicBezTo>
                <a:cubicBezTo>
                  <a:pt x="2340060" y="1574638"/>
                  <a:pt x="2558636" y="1532497"/>
                  <a:pt x="2706048" y="1399051"/>
                </a:cubicBezTo>
                <a:cubicBezTo>
                  <a:pt x="2868709" y="1251558"/>
                  <a:pt x="2955122" y="970619"/>
                  <a:pt x="2934790" y="703727"/>
                </a:cubicBezTo>
                <a:cubicBezTo>
                  <a:pt x="2914457" y="443858"/>
                  <a:pt x="2797544" y="198036"/>
                  <a:pt x="2639966" y="50544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2" name="Freeform: Shape 21">
            <a:extLst>
              <a:ext uri="{FF2B5EF4-FFF2-40B4-BE49-F238E27FC236}">
                <a16:creationId xmlns:a16="http://schemas.microsoft.com/office/drawing/2014/main" xmlns="" id="{7578FC96-D6D3-4FB3-927F-5A4052C6337D}"/>
              </a:ext>
            </a:extLst>
          </p:cNvPr>
          <p:cNvSpPr/>
          <p:nvPr/>
        </p:nvSpPr>
        <p:spPr>
          <a:xfrm>
            <a:off x="-4575" y="2642584"/>
            <a:ext cx="838200" cy="1676400"/>
          </a:xfrm>
          <a:custGeom>
            <a:avLst/>
            <a:gdLst>
              <a:gd name="connsiteX0" fmla="*/ 0 w 838200"/>
              <a:gd name="connsiteY0" fmla="*/ 0 h 1676400"/>
              <a:gd name="connsiteX1" fmla="*/ 838200 w 838200"/>
              <a:gd name="connsiteY1" fmla="*/ 838200 h 1676400"/>
              <a:gd name="connsiteX2" fmla="*/ 0 w 838200"/>
              <a:gd name="connsiteY2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8200" h="1676400">
                <a:moveTo>
                  <a:pt x="0" y="0"/>
                </a:moveTo>
                <a:cubicBezTo>
                  <a:pt x="462925" y="0"/>
                  <a:pt x="838200" y="375275"/>
                  <a:pt x="838200" y="838200"/>
                </a:cubicBezTo>
                <a:cubicBezTo>
                  <a:pt x="838200" y="1301125"/>
                  <a:pt x="462925" y="1676400"/>
                  <a:pt x="0" y="1676400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7" name="Google Shape;2933;p58"/>
          <p:cNvGrpSpPr/>
          <p:nvPr/>
        </p:nvGrpSpPr>
        <p:grpSpPr>
          <a:xfrm>
            <a:off x="8383095" y="2091151"/>
            <a:ext cx="3333263" cy="3258333"/>
            <a:chOff x="1341125" y="1165225"/>
            <a:chExt cx="4507425" cy="3936400"/>
          </a:xfrm>
        </p:grpSpPr>
        <p:sp>
          <p:nvSpPr>
            <p:cNvPr id="28" name="Google Shape;2934;p58"/>
            <p:cNvSpPr/>
            <p:nvPr/>
          </p:nvSpPr>
          <p:spPr>
            <a:xfrm>
              <a:off x="5389850" y="1350575"/>
              <a:ext cx="458700" cy="462025"/>
            </a:xfrm>
            <a:custGeom>
              <a:avLst/>
              <a:gdLst/>
              <a:ahLst/>
              <a:cxnLst/>
              <a:rect l="l" t="t" r="r" b="b"/>
              <a:pathLst>
                <a:path w="18348" h="18481" extrusionOk="0">
                  <a:moveTo>
                    <a:pt x="9137" y="5011"/>
                  </a:moveTo>
                  <a:cubicBezTo>
                    <a:pt x="9549" y="5011"/>
                    <a:pt x="9975" y="5072"/>
                    <a:pt x="10408" y="5204"/>
                  </a:cubicBezTo>
                  <a:cubicBezTo>
                    <a:pt x="14011" y="6272"/>
                    <a:pt x="14511" y="11209"/>
                    <a:pt x="11175" y="12976"/>
                  </a:cubicBezTo>
                  <a:cubicBezTo>
                    <a:pt x="10536" y="13317"/>
                    <a:pt x="9849" y="13479"/>
                    <a:pt x="9172" y="13479"/>
                  </a:cubicBezTo>
                  <a:cubicBezTo>
                    <a:pt x="7659" y="13479"/>
                    <a:pt x="6198" y="12671"/>
                    <a:pt x="5438" y="11242"/>
                  </a:cubicBezTo>
                  <a:cubicBezTo>
                    <a:pt x="3882" y="8307"/>
                    <a:pt x="6123" y="5011"/>
                    <a:pt x="9137" y="5011"/>
                  </a:cubicBezTo>
                  <a:close/>
                  <a:moveTo>
                    <a:pt x="7172" y="1"/>
                  </a:moveTo>
                  <a:lnTo>
                    <a:pt x="2602" y="2436"/>
                  </a:lnTo>
                  <a:lnTo>
                    <a:pt x="3370" y="3837"/>
                  </a:lnTo>
                  <a:cubicBezTo>
                    <a:pt x="3570" y="4237"/>
                    <a:pt x="3536" y="4737"/>
                    <a:pt x="3270" y="5104"/>
                  </a:cubicBezTo>
                  <a:cubicBezTo>
                    <a:pt x="3136" y="5338"/>
                    <a:pt x="2969" y="5538"/>
                    <a:pt x="2869" y="5771"/>
                  </a:cubicBezTo>
                  <a:cubicBezTo>
                    <a:pt x="2649" y="6149"/>
                    <a:pt x="2251" y="6408"/>
                    <a:pt x="1814" y="6408"/>
                  </a:cubicBezTo>
                  <a:cubicBezTo>
                    <a:pt x="1788" y="6408"/>
                    <a:pt x="1762" y="6407"/>
                    <a:pt x="1735" y="6405"/>
                  </a:cubicBezTo>
                  <a:lnTo>
                    <a:pt x="167" y="6372"/>
                  </a:lnTo>
                  <a:lnTo>
                    <a:pt x="1" y="11542"/>
                  </a:lnTo>
                  <a:lnTo>
                    <a:pt x="1568" y="11575"/>
                  </a:lnTo>
                  <a:cubicBezTo>
                    <a:pt x="2035" y="11609"/>
                    <a:pt x="2436" y="11876"/>
                    <a:pt x="2636" y="12309"/>
                  </a:cubicBezTo>
                  <a:cubicBezTo>
                    <a:pt x="2703" y="12409"/>
                    <a:pt x="2769" y="12543"/>
                    <a:pt x="2836" y="12643"/>
                  </a:cubicBezTo>
                  <a:cubicBezTo>
                    <a:pt x="2869" y="12776"/>
                    <a:pt x="2936" y="12876"/>
                    <a:pt x="3003" y="12976"/>
                  </a:cubicBezTo>
                  <a:cubicBezTo>
                    <a:pt x="3236" y="13377"/>
                    <a:pt x="3236" y="13877"/>
                    <a:pt x="3003" y="14277"/>
                  </a:cubicBezTo>
                  <a:lnTo>
                    <a:pt x="2169" y="15612"/>
                  </a:lnTo>
                  <a:lnTo>
                    <a:pt x="6572" y="18347"/>
                  </a:lnTo>
                  <a:lnTo>
                    <a:pt x="7406" y="16979"/>
                  </a:lnTo>
                  <a:cubicBezTo>
                    <a:pt x="7625" y="16636"/>
                    <a:pt x="8048" y="16409"/>
                    <a:pt x="8485" y="16409"/>
                  </a:cubicBezTo>
                  <a:cubicBezTo>
                    <a:pt x="8514" y="16409"/>
                    <a:pt x="8544" y="16410"/>
                    <a:pt x="8573" y="16412"/>
                  </a:cubicBezTo>
                  <a:cubicBezTo>
                    <a:pt x="8807" y="16446"/>
                    <a:pt x="9074" y="16446"/>
                    <a:pt x="9341" y="16446"/>
                  </a:cubicBezTo>
                  <a:cubicBezTo>
                    <a:pt x="9808" y="16446"/>
                    <a:pt x="10241" y="16679"/>
                    <a:pt x="10441" y="17079"/>
                  </a:cubicBezTo>
                  <a:lnTo>
                    <a:pt x="11209" y="18480"/>
                  </a:lnTo>
                  <a:lnTo>
                    <a:pt x="15745" y="16045"/>
                  </a:lnTo>
                  <a:lnTo>
                    <a:pt x="15011" y="14644"/>
                  </a:lnTo>
                  <a:cubicBezTo>
                    <a:pt x="14778" y="14244"/>
                    <a:pt x="14811" y="13744"/>
                    <a:pt x="15078" y="13343"/>
                  </a:cubicBezTo>
                  <a:cubicBezTo>
                    <a:pt x="15245" y="13143"/>
                    <a:pt x="15378" y="12943"/>
                    <a:pt x="15512" y="12710"/>
                  </a:cubicBezTo>
                  <a:cubicBezTo>
                    <a:pt x="15712" y="12276"/>
                    <a:pt x="16145" y="12042"/>
                    <a:pt x="16612" y="12042"/>
                  </a:cubicBezTo>
                  <a:lnTo>
                    <a:pt x="18214" y="12109"/>
                  </a:lnTo>
                  <a:lnTo>
                    <a:pt x="18347" y="6939"/>
                  </a:lnTo>
                  <a:lnTo>
                    <a:pt x="16779" y="6905"/>
                  </a:lnTo>
                  <a:cubicBezTo>
                    <a:pt x="16312" y="6872"/>
                    <a:pt x="15879" y="6605"/>
                    <a:pt x="15712" y="6172"/>
                  </a:cubicBezTo>
                  <a:cubicBezTo>
                    <a:pt x="15645" y="6072"/>
                    <a:pt x="15578" y="5938"/>
                    <a:pt x="15545" y="5838"/>
                  </a:cubicBezTo>
                  <a:cubicBezTo>
                    <a:pt x="15478" y="5705"/>
                    <a:pt x="15412" y="5605"/>
                    <a:pt x="15345" y="5504"/>
                  </a:cubicBezTo>
                  <a:cubicBezTo>
                    <a:pt x="15111" y="5104"/>
                    <a:pt x="15111" y="4604"/>
                    <a:pt x="15345" y="4204"/>
                  </a:cubicBezTo>
                  <a:lnTo>
                    <a:pt x="16179" y="2869"/>
                  </a:lnTo>
                  <a:lnTo>
                    <a:pt x="11776" y="134"/>
                  </a:lnTo>
                  <a:lnTo>
                    <a:pt x="10942" y="1502"/>
                  </a:lnTo>
                  <a:cubicBezTo>
                    <a:pt x="10723" y="1845"/>
                    <a:pt x="10300" y="2072"/>
                    <a:pt x="9891" y="2072"/>
                  </a:cubicBezTo>
                  <a:cubicBezTo>
                    <a:pt x="9863" y="2072"/>
                    <a:pt x="9835" y="2071"/>
                    <a:pt x="9808" y="2069"/>
                  </a:cubicBezTo>
                  <a:cubicBezTo>
                    <a:pt x="9541" y="2035"/>
                    <a:pt x="9274" y="2035"/>
                    <a:pt x="9040" y="2035"/>
                  </a:cubicBezTo>
                  <a:cubicBezTo>
                    <a:pt x="8573" y="2035"/>
                    <a:pt x="8140" y="1802"/>
                    <a:pt x="7906" y="1402"/>
                  </a:cubicBezTo>
                  <a:lnTo>
                    <a:pt x="71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Google Shape;2935;p58"/>
            <p:cNvSpPr/>
            <p:nvPr/>
          </p:nvSpPr>
          <p:spPr>
            <a:xfrm>
              <a:off x="5337325" y="2056925"/>
              <a:ext cx="321075" cy="318575"/>
            </a:xfrm>
            <a:custGeom>
              <a:avLst/>
              <a:gdLst/>
              <a:ahLst/>
              <a:cxnLst/>
              <a:rect l="l" t="t" r="r" b="b"/>
              <a:pathLst>
                <a:path w="12843" h="12743" extrusionOk="0">
                  <a:moveTo>
                    <a:pt x="6434" y="3398"/>
                  </a:moveTo>
                  <a:cubicBezTo>
                    <a:pt x="7162" y="3398"/>
                    <a:pt x="7904" y="3667"/>
                    <a:pt x="8506" y="4270"/>
                  </a:cubicBezTo>
                  <a:cubicBezTo>
                    <a:pt x="10374" y="6138"/>
                    <a:pt x="9073" y="9340"/>
                    <a:pt x="6405" y="9340"/>
                  </a:cubicBezTo>
                  <a:cubicBezTo>
                    <a:pt x="4770" y="9340"/>
                    <a:pt x="3436" y="8006"/>
                    <a:pt x="3436" y="6371"/>
                  </a:cubicBezTo>
                  <a:cubicBezTo>
                    <a:pt x="3436" y="4586"/>
                    <a:pt x="4906" y="3398"/>
                    <a:pt x="6434" y="3398"/>
                  </a:cubicBezTo>
                  <a:close/>
                  <a:moveTo>
                    <a:pt x="4603" y="0"/>
                  </a:moveTo>
                  <a:lnTo>
                    <a:pt x="4603" y="1101"/>
                  </a:lnTo>
                  <a:cubicBezTo>
                    <a:pt x="4603" y="1434"/>
                    <a:pt x="4437" y="1735"/>
                    <a:pt x="4136" y="1868"/>
                  </a:cubicBezTo>
                  <a:cubicBezTo>
                    <a:pt x="3970" y="1935"/>
                    <a:pt x="3836" y="2035"/>
                    <a:pt x="3669" y="2135"/>
                  </a:cubicBezTo>
                  <a:cubicBezTo>
                    <a:pt x="3530" y="2240"/>
                    <a:pt x="3363" y="2290"/>
                    <a:pt x="3197" y="2290"/>
                  </a:cubicBezTo>
                  <a:cubicBezTo>
                    <a:pt x="3046" y="2290"/>
                    <a:pt x="2896" y="2248"/>
                    <a:pt x="2769" y="2168"/>
                  </a:cubicBezTo>
                  <a:lnTo>
                    <a:pt x="1801" y="1635"/>
                  </a:lnTo>
                  <a:lnTo>
                    <a:pt x="0" y="4770"/>
                  </a:lnTo>
                  <a:lnTo>
                    <a:pt x="967" y="5304"/>
                  </a:lnTo>
                  <a:cubicBezTo>
                    <a:pt x="1234" y="5471"/>
                    <a:pt x="1401" y="5771"/>
                    <a:pt x="1368" y="6104"/>
                  </a:cubicBezTo>
                  <a:lnTo>
                    <a:pt x="1368" y="6371"/>
                  </a:lnTo>
                  <a:lnTo>
                    <a:pt x="1368" y="6638"/>
                  </a:lnTo>
                  <a:cubicBezTo>
                    <a:pt x="1401" y="6972"/>
                    <a:pt x="1234" y="7272"/>
                    <a:pt x="967" y="7439"/>
                  </a:cubicBezTo>
                  <a:lnTo>
                    <a:pt x="0" y="8006"/>
                  </a:lnTo>
                  <a:lnTo>
                    <a:pt x="1801" y="11141"/>
                  </a:lnTo>
                  <a:lnTo>
                    <a:pt x="2769" y="10574"/>
                  </a:lnTo>
                  <a:cubicBezTo>
                    <a:pt x="2896" y="10495"/>
                    <a:pt x="3046" y="10453"/>
                    <a:pt x="3197" y="10453"/>
                  </a:cubicBezTo>
                  <a:cubicBezTo>
                    <a:pt x="3363" y="10453"/>
                    <a:pt x="3530" y="10503"/>
                    <a:pt x="3669" y="10608"/>
                  </a:cubicBezTo>
                  <a:cubicBezTo>
                    <a:pt x="3803" y="10708"/>
                    <a:pt x="3970" y="10808"/>
                    <a:pt x="4136" y="10875"/>
                  </a:cubicBezTo>
                  <a:cubicBezTo>
                    <a:pt x="4437" y="11008"/>
                    <a:pt x="4603" y="11308"/>
                    <a:pt x="4603" y="11642"/>
                  </a:cubicBezTo>
                  <a:lnTo>
                    <a:pt x="4603" y="12743"/>
                  </a:lnTo>
                  <a:lnTo>
                    <a:pt x="8239" y="12743"/>
                  </a:lnTo>
                  <a:lnTo>
                    <a:pt x="8239" y="11642"/>
                  </a:lnTo>
                  <a:cubicBezTo>
                    <a:pt x="8239" y="11308"/>
                    <a:pt x="8406" y="11008"/>
                    <a:pt x="8706" y="10875"/>
                  </a:cubicBezTo>
                  <a:cubicBezTo>
                    <a:pt x="8873" y="10808"/>
                    <a:pt x="9007" y="10708"/>
                    <a:pt x="9173" y="10608"/>
                  </a:cubicBezTo>
                  <a:cubicBezTo>
                    <a:pt x="9313" y="10503"/>
                    <a:pt x="9480" y="10453"/>
                    <a:pt x="9645" y="10453"/>
                  </a:cubicBezTo>
                  <a:cubicBezTo>
                    <a:pt x="9797" y="10453"/>
                    <a:pt x="9947" y="10495"/>
                    <a:pt x="10074" y="10574"/>
                  </a:cubicBezTo>
                  <a:lnTo>
                    <a:pt x="11041" y="11141"/>
                  </a:lnTo>
                  <a:lnTo>
                    <a:pt x="12843" y="8006"/>
                  </a:lnTo>
                  <a:lnTo>
                    <a:pt x="11875" y="7439"/>
                  </a:lnTo>
                  <a:cubicBezTo>
                    <a:pt x="11608" y="7272"/>
                    <a:pt x="11442" y="6972"/>
                    <a:pt x="11475" y="6638"/>
                  </a:cubicBezTo>
                  <a:lnTo>
                    <a:pt x="11475" y="6371"/>
                  </a:lnTo>
                  <a:lnTo>
                    <a:pt x="11475" y="6104"/>
                  </a:lnTo>
                  <a:cubicBezTo>
                    <a:pt x="11442" y="5771"/>
                    <a:pt x="11608" y="5471"/>
                    <a:pt x="11875" y="5304"/>
                  </a:cubicBezTo>
                  <a:lnTo>
                    <a:pt x="12843" y="4770"/>
                  </a:lnTo>
                  <a:lnTo>
                    <a:pt x="11041" y="1635"/>
                  </a:lnTo>
                  <a:lnTo>
                    <a:pt x="10074" y="2168"/>
                  </a:lnTo>
                  <a:cubicBezTo>
                    <a:pt x="9947" y="2248"/>
                    <a:pt x="9797" y="2290"/>
                    <a:pt x="9645" y="2290"/>
                  </a:cubicBezTo>
                  <a:cubicBezTo>
                    <a:pt x="9480" y="2290"/>
                    <a:pt x="9313" y="2240"/>
                    <a:pt x="9173" y="2135"/>
                  </a:cubicBezTo>
                  <a:cubicBezTo>
                    <a:pt x="9007" y="2035"/>
                    <a:pt x="8873" y="1968"/>
                    <a:pt x="8706" y="1868"/>
                  </a:cubicBezTo>
                  <a:cubicBezTo>
                    <a:pt x="8406" y="1735"/>
                    <a:pt x="8239" y="1434"/>
                    <a:pt x="8239" y="1101"/>
                  </a:cubicBezTo>
                  <a:lnTo>
                    <a:pt x="8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Google Shape;2936;p58"/>
            <p:cNvSpPr/>
            <p:nvPr/>
          </p:nvSpPr>
          <p:spPr>
            <a:xfrm>
              <a:off x="1724725" y="2953400"/>
              <a:ext cx="321100" cy="318575"/>
            </a:xfrm>
            <a:custGeom>
              <a:avLst/>
              <a:gdLst/>
              <a:ahLst/>
              <a:cxnLst/>
              <a:rect l="l" t="t" r="r" b="b"/>
              <a:pathLst>
                <a:path w="12844" h="12743" extrusionOk="0">
                  <a:moveTo>
                    <a:pt x="6443" y="3398"/>
                  </a:moveTo>
                  <a:cubicBezTo>
                    <a:pt x="7167" y="3398"/>
                    <a:pt x="7904" y="3667"/>
                    <a:pt x="8507" y="4270"/>
                  </a:cubicBezTo>
                  <a:cubicBezTo>
                    <a:pt x="10375" y="6138"/>
                    <a:pt x="9074" y="9340"/>
                    <a:pt x="6439" y="9340"/>
                  </a:cubicBezTo>
                  <a:cubicBezTo>
                    <a:pt x="4771" y="9340"/>
                    <a:pt x="3470" y="8006"/>
                    <a:pt x="3470" y="6371"/>
                  </a:cubicBezTo>
                  <a:cubicBezTo>
                    <a:pt x="3470" y="4586"/>
                    <a:pt x="4924" y="3398"/>
                    <a:pt x="6443" y="3398"/>
                  </a:cubicBezTo>
                  <a:close/>
                  <a:moveTo>
                    <a:pt x="4604" y="0"/>
                  </a:moveTo>
                  <a:lnTo>
                    <a:pt x="4604" y="1101"/>
                  </a:lnTo>
                  <a:cubicBezTo>
                    <a:pt x="4604" y="1434"/>
                    <a:pt x="4437" y="1701"/>
                    <a:pt x="4137" y="1868"/>
                  </a:cubicBezTo>
                  <a:cubicBezTo>
                    <a:pt x="3970" y="1935"/>
                    <a:pt x="3837" y="2035"/>
                    <a:pt x="3670" y="2135"/>
                  </a:cubicBezTo>
                  <a:cubicBezTo>
                    <a:pt x="3524" y="2227"/>
                    <a:pt x="3347" y="2278"/>
                    <a:pt x="3173" y="2278"/>
                  </a:cubicBezTo>
                  <a:cubicBezTo>
                    <a:pt x="3030" y="2278"/>
                    <a:pt x="2890" y="2243"/>
                    <a:pt x="2770" y="2168"/>
                  </a:cubicBezTo>
                  <a:lnTo>
                    <a:pt x="1802" y="1601"/>
                  </a:lnTo>
                  <a:lnTo>
                    <a:pt x="1" y="4737"/>
                  </a:lnTo>
                  <a:lnTo>
                    <a:pt x="968" y="5304"/>
                  </a:lnTo>
                  <a:cubicBezTo>
                    <a:pt x="1235" y="5471"/>
                    <a:pt x="1402" y="5771"/>
                    <a:pt x="1369" y="6104"/>
                  </a:cubicBezTo>
                  <a:lnTo>
                    <a:pt x="1369" y="6371"/>
                  </a:lnTo>
                  <a:lnTo>
                    <a:pt x="1369" y="6638"/>
                  </a:lnTo>
                  <a:cubicBezTo>
                    <a:pt x="1402" y="6938"/>
                    <a:pt x="1235" y="7272"/>
                    <a:pt x="968" y="7439"/>
                  </a:cubicBezTo>
                  <a:lnTo>
                    <a:pt x="1" y="7972"/>
                  </a:lnTo>
                  <a:lnTo>
                    <a:pt x="1802" y="11108"/>
                  </a:lnTo>
                  <a:lnTo>
                    <a:pt x="2770" y="10574"/>
                  </a:lnTo>
                  <a:cubicBezTo>
                    <a:pt x="2897" y="10495"/>
                    <a:pt x="3047" y="10453"/>
                    <a:pt x="3198" y="10453"/>
                  </a:cubicBezTo>
                  <a:cubicBezTo>
                    <a:pt x="3364" y="10453"/>
                    <a:pt x="3531" y="10503"/>
                    <a:pt x="3670" y="10608"/>
                  </a:cubicBezTo>
                  <a:cubicBezTo>
                    <a:pt x="3804" y="10708"/>
                    <a:pt x="3970" y="10774"/>
                    <a:pt x="4137" y="10875"/>
                  </a:cubicBezTo>
                  <a:cubicBezTo>
                    <a:pt x="4437" y="11008"/>
                    <a:pt x="4604" y="11308"/>
                    <a:pt x="4604" y="11642"/>
                  </a:cubicBezTo>
                  <a:lnTo>
                    <a:pt x="4604" y="12743"/>
                  </a:lnTo>
                  <a:lnTo>
                    <a:pt x="8240" y="12743"/>
                  </a:lnTo>
                  <a:lnTo>
                    <a:pt x="8240" y="11608"/>
                  </a:lnTo>
                  <a:cubicBezTo>
                    <a:pt x="8207" y="11275"/>
                    <a:pt x="8407" y="11008"/>
                    <a:pt x="8707" y="10841"/>
                  </a:cubicBezTo>
                  <a:cubicBezTo>
                    <a:pt x="8874" y="10774"/>
                    <a:pt x="9007" y="10674"/>
                    <a:pt x="9174" y="10574"/>
                  </a:cubicBezTo>
                  <a:cubicBezTo>
                    <a:pt x="9321" y="10483"/>
                    <a:pt x="9488" y="10431"/>
                    <a:pt x="9658" y="10431"/>
                  </a:cubicBezTo>
                  <a:cubicBezTo>
                    <a:pt x="9798" y="10431"/>
                    <a:pt x="9940" y="10466"/>
                    <a:pt x="10075" y="10541"/>
                  </a:cubicBezTo>
                  <a:lnTo>
                    <a:pt x="11042" y="11108"/>
                  </a:lnTo>
                  <a:lnTo>
                    <a:pt x="12843" y="7972"/>
                  </a:lnTo>
                  <a:lnTo>
                    <a:pt x="11876" y="7405"/>
                  </a:lnTo>
                  <a:cubicBezTo>
                    <a:pt x="11609" y="7239"/>
                    <a:pt x="11442" y="6938"/>
                    <a:pt x="11476" y="6605"/>
                  </a:cubicBezTo>
                  <a:lnTo>
                    <a:pt x="11476" y="6338"/>
                  </a:lnTo>
                  <a:lnTo>
                    <a:pt x="11476" y="6071"/>
                  </a:lnTo>
                  <a:cubicBezTo>
                    <a:pt x="11442" y="5771"/>
                    <a:pt x="11609" y="5437"/>
                    <a:pt x="11876" y="5304"/>
                  </a:cubicBezTo>
                  <a:lnTo>
                    <a:pt x="12843" y="4737"/>
                  </a:lnTo>
                  <a:lnTo>
                    <a:pt x="11042" y="1601"/>
                  </a:lnTo>
                  <a:lnTo>
                    <a:pt x="10075" y="2135"/>
                  </a:lnTo>
                  <a:cubicBezTo>
                    <a:pt x="9925" y="2218"/>
                    <a:pt x="9766" y="2260"/>
                    <a:pt x="9612" y="2260"/>
                  </a:cubicBezTo>
                  <a:cubicBezTo>
                    <a:pt x="9458" y="2260"/>
                    <a:pt x="9308" y="2218"/>
                    <a:pt x="9174" y="2135"/>
                  </a:cubicBezTo>
                  <a:cubicBezTo>
                    <a:pt x="9007" y="2035"/>
                    <a:pt x="8874" y="1935"/>
                    <a:pt x="8707" y="1835"/>
                  </a:cubicBezTo>
                  <a:cubicBezTo>
                    <a:pt x="8407" y="1701"/>
                    <a:pt x="8240" y="1401"/>
                    <a:pt x="8240" y="1101"/>
                  </a:cubicBezTo>
                  <a:lnTo>
                    <a:pt x="82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Google Shape;2937;p58"/>
            <p:cNvSpPr/>
            <p:nvPr/>
          </p:nvSpPr>
          <p:spPr>
            <a:xfrm>
              <a:off x="2404400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0" y="1"/>
                  </a:moveTo>
                  <a:lnTo>
                    <a:pt x="0" y="37461"/>
                  </a:lnTo>
                  <a:lnTo>
                    <a:pt x="23183" y="37461"/>
                  </a:lnTo>
                  <a:lnTo>
                    <a:pt x="231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2938;p58"/>
            <p:cNvSpPr/>
            <p:nvPr/>
          </p:nvSpPr>
          <p:spPr>
            <a:xfrm>
              <a:off x="2404400" y="1795050"/>
              <a:ext cx="465350" cy="465375"/>
            </a:xfrm>
            <a:custGeom>
              <a:avLst/>
              <a:gdLst/>
              <a:ahLst/>
              <a:cxnLst/>
              <a:rect l="l" t="t" r="r" b="b"/>
              <a:pathLst>
                <a:path w="18614" h="18615" extrusionOk="0">
                  <a:moveTo>
                    <a:pt x="10341" y="1"/>
                  </a:moveTo>
                  <a:lnTo>
                    <a:pt x="0" y="10342"/>
                  </a:lnTo>
                  <a:lnTo>
                    <a:pt x="0" y="18614"/>
                  </a:lnTo>
                  <a:lnTo>
                    <a:pt x="18613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2939;p58"/>
            <p:cNvSpPr/>
            <p:nvPr/>
          </p:nvSpPr>
          <p:spPr>
            <a:xfrm>
              <a:off x="2726275" y="1474000"/>
              <a:ext cx="258550" cy="257700"/>
            </a:xfrm>
            <a:custGeom>
              <a:avLst/>
              <a:gdLst/>
              <a:ahLst/>
              <a:cxnLst/>
              <a:rect l="l" t="t" r="r" b="b"/>
              <a:pathLst>
                <a:path w="10342" h="10308" extrusionOk="0">
                  <a:moveTo>
                    <a:pt x="10342" y="0"/>
                  </a:moveTo>
                  <a:lnTo>
                    <a:pt x="1" y="10308"/>
                  </a:lnTo>
                  <a:lnTo>
                    <a:pt x="8307" y="10308"/>
                  </a:lnTo>
                  <a:lnTo>
                    <a:pt x="10342" y="8273"/>
                  </a:lnTo>
                  <a:lnTo>
                    <a:pt x="1034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2940;p58"/>
            <p:cNvSpPr/>
            <p:nvPr/>
          </p:nvSpPr>
          <p:spPr>
            <a:xfrm>
              <a:off x="2767150" y="2514750"/>
              <a:ext cx="217675" cy="216850"/>
            </a:xfrm>
            <a:custGeom>
              <a:avLst/>
              <a:gdLst/>
              <a:ahLst/>
              <a:cxnLst/>
              <a:rect l="l" t="t" r="r" b="b"/>
              <a:pathLst>
                <a:path w="8707" h="8674" extrusionOk="0">
                  <a:moveTo>
                    <a:pt x="8707" y="0"/>
                  </a:moveTo>
                  <a:lnTo>
                    <a:pt x="0" y="8673"/>
                  </a:lnTo>
                  <a:lnTo>
                    <a:pt x="8306" y="8673"/>
                  </a:lnTo>
                  <a:lnTo>
                    <a:pt x="8707" y="8306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2941;p58"/>
            <p:cNvSpPr/>
            <p:nvPr/>
          </p:nvSpPr>
          <p:spPr>
            <a:xfrm>
              <a:off x="2085000" y="2476375"/>
              <a:ext cx="256025" cy="255225"/>
            </a:xfrm>
            <a:custGeom>
              <a:avLst/>
              <a:gdLst/>
              <a:ahLst/>
              <a:cxnLst/>
              <a:rect l="l" t="t" r="r" b="b"/>
              <a:pathLst>
                <a:path w="10241" h="10209" extrusionOk="0">
                  <a:moveTo>
                    <a:pt x="10241" y="1"/>
                  </a:moveTo>
                  <a:lnTo>
                    <a:pt x="0" y="10208"/>
                  </a:lnTo>
                  <a:lnTo>
                    <a:pt x="1034" y="10208"/>
                  </a:lnTo>
                  <a:lnTo>
                    <a:pt x="10241" y="1035"/>
                  </a:lnTo>
                  <a:lnTo>
                    <a:pt x="10241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2942;p58"/>
            <p:cNvSpPr/>
            <p:nvPr/>
          </p:nvSpPr>
          <p:spPr>
            <a:xfrm>
              <a:off x="2404400" y="1832575"/>
              <a:ext cx="580425" cy="605475"/>
            </a:xfrm>
            <a:custGeom>
              <a:avLst/>
              <a:gdLst/>
              <a:ahLst/>
              <a:cxnLst/>
              <a:rect l="l" t="t" r="r" b="b"/>
              <a:pathLst>
                <a:path w="23217" h="24219" extrusionOk="0">
                  <a:moveTo>
                    <a:pt x="23217" y="1"/>
                  </a:moveTo>
                  <a:lnTo>
                    <a:pt x="0" y="23184"/>
                  </a:lnTo>
                  <a:lnTo>
                    <a:pt x="0" y="24218"/>
                  </a:lnTo>
                  <a:lnTo>
                    <a:pt x="23217" y="1035"/>
                  </a:lnTo>
                  <a:lnTo>
                    <a:pt x="2321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2943;p58"/>
            <p:cNvSpPr/>
            <p:nvPr/>
          </p:nvSpPr>
          <p:spPr>
            <a:xfrm>
              <a:off x="3442625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1" y="1"/>
                  </a:moveTo>
                  <a:lnTo>
                    <a:pt x="1" y="37461"/>
                  </a:lnTo>
                  <a:lnTo>
                    <a:pt x="23184" y="37461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2944;p58"/>
            <p:cNvSpPr/>
            <p:nvPr/>
          </p:nvSpPr>
          <p:spPr>
            <a:xfrm>
              <a:off x="4086425" y="1795050"/>
              <a:ext cx="579600" cy="936550"/>
            </a:xfrm>
            <a:custGeom>
              <a:avLst/>
              <a:gdLst/>
              <a:ahLst/>
              <a:cxnLst/>
              <a:rect l="l" t="t" r="r" b="b"/>
              <a:pathLst>
                <a:path w="23184" h="37462" extrusionOk="0">
                  <a:moveTo>
                    <a:pt x="0" y="1"/>
                  </a:moveTo>
                  <a:lnTo>
                    <a:pt x="0" y="37461"/>
                  </a:lnTo>
                  <a:lnTo>
                    <a:pt x="23184" y="37461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2945;p58"/>
            <p:cNvSpPr/>
            <p:nvPr/>
          </p:nvSpPr>
          <p:spPr>
            <a:xfrm>
              <a:off x="3442625" y="1795050"/>
              <a:ext cx="54225" cy="55075"/>
            </a:xfrm>
            <a:custGeom>
              <a:avLst/>
              <a:gdLst/>
              <a:ahLst/>
              <a:cxnLst/>
              <a:rect l="l" t="t" r="r" b="b"/>
              <a:pathLst>
                <a:path w="2169" h="2203" extrusionOk="0">
                  <a:moveTo>
                    <a:pt x="1" y="1"/>
                  </a:moveTo>
                  <a:lnTo>
                    <a:pt x="1" y="2202"/>
                  </a:lnTo>
                  <a:lnTo>
                    <a:pt x="2169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Google Shape;2946;p58"/>
            <p:cNvSpPr/>
            <p:nvPr/>
          </p:nvSpPr>
          <p:spPr>
            <a:xfrm>
              <a:off x="4086425" y="2099450"/>
              <a:ext cx="579600" cy="632150"/>
            </a:xfrm>
            <a:custGeom>
              <a:avLst/>
              <a:gdLst/>
              <a:ahLst/>
              <a:cxnLst/>
              <a:rect l="l" t="t" r="r" b="b"/>
              <a:pathLst>
                <a:path w="23184" h="25286" extrusionOk="0">
                  <a:moveTo>
                    <a:pt x="23184" y="0"/>
                  </a:moveTo>
                  <a:lnTo>
                    <a:pt x="0" y="23184"/>
                  </a:lnTo>
                  <a:lnTo>
                    <a:pt x="0" y="25285"/>
                  </a:lnTo>
                  <a:lnTo>
                    <a:pt x="6171" y="25285"/>
                  </a:lnTo>
                  <a:lnTo>
                    <a:pt x="23184" y="8273"/>
                  </a:lnTo>
                  <a:lnTo>
                    <a:pt x="23184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Google Shape;2947;p58"/>
            <p:cNvSpPr/>
            <p:nvPr/>
          </p:nvSpPr>
          <p:spPr>
            <a:xfrm>
              <a:off x="3792050" y="2501400"/>
              <a:ext cx="230175" cy="230200"/>
            </a:xfrm>
            <a:custGeom>
              <a:avLst/>
              <a:gdLst/>
              <a:ahLst/>
              <a:cxnLst/>
              <a:rect l="l" t="t" r="r" b="b"/>
              <a:pathLst>
                <a:path w="9207" h="9208" extrusionOk="0">
                  <a:moveTo>
                    <a:pt x="9207" y="0"/>
                  </a:moveTo>
                  <a:lnTo>
                    <a:pt x="0" y="9207"/>
                  </a:lnTo>
                  <a:lnTo>
                    <a:pt x="4170" y="9207"/>
                  </a:lnTo>
                  <a:lnTo>
                    <a:pt x="9207" y="4170"/>
                  </a:lnTo>
                  <a:lnTo>
                    <a:pt x="9207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2948;p58"/>
            <p:cNvSpPr/>
            <p:nvPr/>
          </p:nvSpPr>
          <p:spPr>
            <a:xfrm>
              <a:off x="4086425" y="1857600"/>
              <a:ext cx="579600" cy="683850"/>
            </a:xfrm>
            <a:custGeom>
              <a:avLst/>
              <a:gdLst/>
              <a:ahLst/>
              <a:cxnLst/>
              <a:rect l="l" t="t" r="r" b="b"/>
              <a:pathLst>
                <a:path w="23184" h="27354" extrusionOk="0">
                  <a:moveTo>
                    <a:pt x="23184" y="1"/>
                  </a:moveTo>
                  <a:lnTo>
                    <a:pt x="0" y="23217"/>
                  </a:lnTo>
                  <a:lnTo>
                    <a:pt x="0" y="27354"/>
                  </a:lnTo>
                  <a:lnTo>
                    <a:pt x="23184" y="4170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Google Shape;2949;p58"/>
            <p:cNvSpPr/>
            <p:nvPr/>
          </p:nvSpPr>
          <p:spPr>
            <a:xfrm>
              <a:off x="3442625" y="1795050"/>
              <a:ext cx="150975" cy="150975"/>
            </a:xfrm>
            <a:custGeom>
              <a:avLst/>
              <a:gdLst/>
              <a:ahLst/>
              <a:cxnLst/>
              <a:rect l="l" t="t" r="r" b="b"/>
              <a:pathLst>
                <a:path w="6039" h="6039" extrusionOk="0">
                  <a:moveTo>
                    <a:pt x="5004" y="1"/>
                  </a:moveTo>
                  <a:lnTo>
                    <a:pt x="1" y="5004"/>
                  </a:lnTo>
                  <a:lnTo>
                    <a:pt x="1" y="6039"/>
                  </a:lnTo>
                  <a:lnTo>
                    <a:pt x="603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Google Shape;2950;p58"/>
            <p:cNvSpPr/>
            <p:nvPr/>
          </p:nvSpPr>
          <p:spPr>
            <a:xfrm>
              <a:off x="3631100" y="1340575"/>
              <a:ext cx="391125" cy="391125"/>
            </a:xfrm>
            <a:custGeom>
              <a:avLst/>
              <a:gdLst/>
              <a:ahLst/>
              <a:cxnLst/>
              <a:rect l="l" t="t" r="r" b="b"/>
              <a:pathLst>
                <a:path w="15645" h="15645" extrusionOk="0">
                  <a:moveTo>
                    <a:pt x="15645" y="0"/>
                  </a:moveTo>
                  <a:lnTo>
                    <a:pt x="0" y="15645"/>
                  </a:lnTo>
                  <a:lnTo>
                    <a:pt x="1068" y="15645"/>
                  </a:lnTo>
                  <a:lnTo>
                    <a:pt x="15645" y="1034"/>
                  </a:lnTo>
                  <a:lnTo>
                    <a:pt x="1564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Google Shape;2951;p58"/>
            <p:cNvSpPr/>
            <p:nvPr/>
          </p:nvSpPr>
          <p:spPr>
            <a:xfrm>
              <a:off x="3442625" y="2132800"/>
              <a:ext cx="579600" cy="598800"/>
            </a:xfrm>
            <a:custGeom>
              <a:avLst/>
              <a:gdLst/>
              <a:ahLst/>
              <a:cxnLst/>
              <a:rect l="l" t="t" r="r" b="b"/>
              <a:pathLst>
                <a:path w="23184" h="23952" extrusionOk="0">
                  <a:moveTo>
                    <a:pt x="23184" y="1"/>
                  </a:moveTo>
                  <a:lnTo>
                    <a:pt x="1" y="23184"/>
                  </a:lnTo>
                  <a:lnTo>
                    <a:pt x="1" y="23951"/>
                  </a:lnTo>
                  <a:lnTo>
                    <a:pt x="268" y="23951"/>
                  </a:lnTo>
                  <a:lnTo>
                    <a:pt x="23184" y="1035"/>
                  </a:lnTo>
                  <a:lnTo>
                    <a:pt x="2318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Google Shape;2952;p58"/>
            <p:cNvSpPr/>
            <p:nvPr/>
          </p:nvSpPr>
          <p:spPr>
            <a:xfrm>
              <a:off x="4086425" y="1795050"/>
              <a:ext cx="299400" cy="299425"/>
            </a:xfrm>
            <a:custGeom>
              <a:avLst/>
              <a:gdLst/>
              <a:ahLst/>
              <a:cxnLst/>
              <a:rect l="l" t="t" r="r" b="b"/>
              <a:pathLst>
                <a:path w="11976" h="11977" extrusionOk="0">
                  <a:moveTo>
                    <a:pt x="10942" y="1"/>
                  </a:moveTo>
                  <a:lnTo>
                    <a:pt x="0" y="10942"/>
                  </a:lnTo>
                  <a:lnTo>
                    <a:pt x="0" y="11976"/>
                  </a:lnTo>
                  <a:lnTo>
                    <a:pt x="11976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2953;p58"/>
            <p:cNvSpPr/>
            <p:nvPr/>
          </p:nvSpPr>
          <p:spPr>
            <a:xfrm>
              <a:off x="4423325" y="1489000"/>
              <a:ext cx="242700" cy="242700"/>
            </a:xfrm>
            <a:custGeom>
              <a:avLst/>
              <a:gdLst/>
              <a:ahLst/>
              <a:cxnLst/>
              <a:rect l="l" t="t" r="r" b="b"/>
              <a:pathLst>
                <a:path w="9708" h="9708" extrusionOk="0">
                  <a:moveTo>
                    <a:pt x="9708" y="1"/>
                  </a:moveTo>
                  <a:lnTo>
                    <a:pt x="1" y="9708"/>
                  </a:lnTo>
                  <a:lnTo>
                    <a:pt x="1035" y="9708"/>
                  </a:lnTo>
                  <a:lnTo>
                    <a:pt x="9708" y="1035"/>
                  </a:lnTo>
                  <a:lnTo>
                    <a:pt x="97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Google Shape;2954;p58"/>
            <p:cNvSpPr/>
            <p:nvPr/>
          </p:nvSpPr>
          <p:spPr>
            <a:xfrm>
              <a:off x="2264300" y="4490325"/>
              <a:ext cx="3063875" cy="412825"/>
            </a:xfrm>
            <a:custGeom>
              <a:avLst/>
              <a:gdLst/>
              <a:ahLst/>
              <a:cxnLst/>
              <a:rect l="l" t="t" r="r" b="b"/>
              <a:pathLst>
                <a:path w="122555" h="16513" extrusionOk="0">
                  <a:moveTo>
                    <a:pt x="61277" y="0"/>
                  </a:moveTo>
                  <a:cubicBezTo>
                    <a:pt x="27420" y="0"/>
                    <a:pt x="0" y="3670"/>
                    <a:pt x="0" y="8240"/>
                  </a:cubicBezTo>
                  <a:cubicBezTo>
                    <a:pt x="0" y="12810"/>
                    <a:pt x="27420" y="16512"/>
                    <a:pt x="61277" y="16512"/>
                  </a:cubicBezTo>
                  <a:cubicBezTo>
                    <a:pt x="95135" y="16512"/>
                    <a:pt x="122554" y="12810"/>
                    <a:pt x="122554" y="8240"/>
                  </a:cubicBezTo>
                  <a:cubicBezTo>
                    <a:pt x="122554" y="3670"/>
                    <a:pt x="95135" y="0"/>
                    <a:pt x="61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Google Shape;2955;p58"/>
            <p:cNvSpPr/>
            <p:nvPr/>
          </p:nvSpPr>
          <p:spPr>
            <a:xfrm>
              <a:off x="1341125" y="4725500"/>
              <a:ext cx="3210650" cy="376125"/>
            </a:xfrm>
            <a:custGeom>
              <a:avLst/>
              <a:gdLst/>
              <a:ahLst/>
              <a:cxnLst/>
              <a:rect l="l" t="t" r="r" b="b"/>
              <a:pathLst>
                <a:path w="128426" h="15045" extrusionOk="0">
                  <a:moveTo>
                    <a:pt x="64213" y="0"/>
                  </a:moveTo>
                  <a:cubicBezTo>
                    <a:pt x="28755" y="0"/>
                    <a:pt x="1" y="3369"/>
                    <a:pt x="1" y="7506"/>
                  </a:cubicBezTo>
                  <a:cubicBezTo>
                    <a:pt x="1" y="11675"/>
                    <a:pt x="28755" y="15044"/>
                    <a:pt x="64213" y="15044"/>
                  </a:cubicBezTo>
                  <a:cubicBezTo>
                    <a:pt x="99672" y="15044"/>
                    <a:pt x="128426" y="11675"/>
                    <a:pt x="128426" y="7506"/>
                  </a:cubicBezTo>
                  <a:cubicBezTo>
                    <a:pt x="128426" y="3369"/>
                    <a:pt x="99672" y="0"/>
                    <a:pt x="64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Google Shape;2956;p58"/>
            <p:cNvSpPr/>
            <p:nvPr/>
          </p:nvSpPr>
          <p:spPr>
            <a:xfrm>
              <a:off x="1538773" y="4438643"/>
              <a:ext cx="4087657" cy="13998"/>
            </a:xfrm>
            <a:custGeom>
              <a:avLst/>
              <a:gdLst/>
              <a:ahLst/>
              <a:cxnLst/>
              <a:rect l="l" t="t" r="r" b="b"/>
              <a:pathLst>
                <a:path w="180630" h="434" extrusionOk="0">
                  <a:moveTo>
                    <a:pt x="90298" y="0"/>
                  </a:moveTo>
                  <a:lnTo>
                    <a:pt x="45133" y="100"/>
                  </a:lnTo>
                  <a:lnTo>
                    <a:pt x="22550" y="134"/>
                  </a:lnTo>
                  <a:lnTo>
                    <a:pt x="0" y="234"/>
                  </a:lnTo>
                  <a:lnTo>
                    <a:pt x="22550" y="334"/>
                  </a:lnTo>
                  <a:lnTo>
                    <a:pt x="45133" y="367"/>
                  </a:lnTo>
                  <a:lnTo>
                    <a:pt x="90298" y="434"/>
                  </a:lnTo>
                  <a:lnTo>
                    <a:pt x="135464" y="367"/>
                  </a:lnTo>
                  <a:lnTo>
                    <a:pt x="158046" y="334"/>
                  </a:lnTo>
                  <a:lnTo>
                    <a:pt x="180629" y="234"/>
                  </a:lnTo>
                  <a:lnTo>
                    <a:pt x="158046" y="134"/>
                  </a:lnTo>
                  <a:lnTo>
                    <a:pt x="135464" y="100"/>
                  </a:lnTo>
                  <a:lnTo>
                    <a:pt x="9029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Google Shape;2957;p58"/>
            <p:cNvSpPr/>
            <p:nvPr/>
          </p:nvSpPr>
          <p:spPr>
            <a:xfrm>
              <a:off x="2528650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5938" y="1"/>
                  </a:moveTo>
                  <a:lnTo>
                    <a:pt x="0" y="16046"/>
                  </a:lnTo>
                  <a:lnTo>
                    <a:pt x="6972" y="16046"/>
                  </a:lnTo>
                  <a:lnTo>
                    <a:pt x="19914" y="7239"/>
                  </a:lnTo>
                  <a:lnTo>
                    <a:pt x="5938" y="1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Google Shape;2958;p58"/>
            <p:cNvSpPr/>
            <p:nvPr/>
          </p:nvSpPr>
          <p:spPr>
            <a:xfrm>
              <a:off x="2528650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5938" y="1"/>
                  </a:moveTo>
                  <a:lnTo>
                    <a:pt x="0" y="16046"/>
                  </a:lnTo>
                  <a:lnTo>
                    <a:pt x="6972" y="16046"/>
                  </a:lnTo>
                  <a:lnTo>
                    <a:pt x="19914" y="7239"/>
                  </a:lnTo>
                  <a:lnTo>
                    <a:pt x="59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Google Shape;2959;p58"/>
            <p:cNvSpPr/>
            <p:nvPr/>
          </p:nvSpPr>
          <p:spPr>
            <a:xfrm>
              <a:off x="4565925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13977" y="1"/>
                  </a:moveTo>
                  <a:lnTo>
                    <a:pt x="1" y="7239"/>
                  </a:lnTo>
                  <a:lnTo>
                    <a:pt x="12943" y="16046"/>
                  </a:lnTo>
                  <a:lnTo>
                    <a:pt x="19915" y="16046"/>
                  </a:lnTo>
                  <a:lnTo>
                    <a:pt x="13977" y="1"/>
                  </a:ln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Google Shape;2960;p58"/>
            <p:cNvSpPr/>
            <p:nvPr/>
          </p:nvSpPr>
          <p:spPr>
            <a:xfrm>
              <a:off x="4565925" y="4295175"/>
              <a:ext cx="497875" cy="401150"/>
            </a:xfrm>
            <a:custGeom>
              <a:avLst/>
              <a:gdLst/>
              <a:ahLst/>
              <a:cxnLst/>
              <a:rect l="l" t="t" r="r" b="b"/>
              <a:pathLst>
                <a:path w="19915" h="16046" extrusionOk="0">
                  <a:moveTo>
                    <a:pt x="13977" y="1"/>
                  </a:moveTo>
                  <a:lnTo>
                    <a:pt x="1" y="7239"/>
                  </a:lnTo>
                  <a:lnTo>
                    <a:pt x="12943" y="16046"/>
                  </a:lnTo>
                  <a:lnTo>
                    <a:pt x="19915" y="16046"/>
                  </a:lnTo>
                  <a:lnTo>
                    <a:pt x="1397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Google Shape;2961;p58"/>
            <p:cNvSpPr/>
            <p:nvPr/>
          </p:nvSpPr>
          <p:spPr>
            <a:xfrm>
              <a:off x="1838975" y="1165225"/>
              <a:ext cx="3914500" cy="3566350"/>
            </a:xfrm>
            <a:custGeom>
              <a:avLst/>
              <a:gdLst/>
              <a:ahLst/>
              <a:cxnLst/>
              <a:rect l="l" t="t" r="r" b="b"/>
              <a:pathLst>
                <a:path w="156580" h="142654" extrusionOk="0">
                  <a:moveTo>
                    <a:pt x="78290" y="1"/>
                  </a:moveTo>
                  <a:cubicBezTo>
                    <a:pt x="60035" y="1"/>
                    <a:pt x="41781" y="6964"/>
                    <a:pt x="27854" y="20891"/>
                  </a:cubicBezTo>
                  <a:cubicBezTo>
                    <a:pt x="1" y="48744"/>
                    <a:pt x="1" y="93910"/>
                    <a:pt x="27854" y="121763"/>
                  </a:cubicBezTo>
                  <a:cubicBezTo>
                    <a:pt x="41781" y="135690"/>
                    <a:pt x="60035" y="142653"/>
                    <a:pt x="78290" y="142653"/>
                  </a:cubicBezTo>
                  <a:cubicBezTo>
                    <a:pt x="96545" y="142653"/>
                    <a:pt x="114800" y="135690"/>
                    <a:pt x="128726" y="121763"/>
                  </a:cubicBezTo>
                  <a:cubicBezTo>
                    <a:pt x="156579" y="93910"/>
                    <a:pt x="156579" y="48744"/>
                    <a:pt x="128726" y="20891"/>
                  </a:cubicBezTo>
                  <a:cubicBezTo>
                    <a:pt x="114800" y="6964"/>
                    <a:pt x="96545" y="1"/>
                    <a:pt x="782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Google Shape;2962;p58"/>
            <p:cNvSpPr/>
            <p:nvPr/>
          </p:nvSpPr>
          <p:spPr>
            <a:xfrm>
              <a:off x="2073325" y="1217975"/>
              <a:ext cx="3402450" cy="3402475"/>
            </a:xfrm>
            <a:custGeom>
              <a:avLst/>
              <a:gdLst/>
              <a:ahLst/>
              <a:cxnLst/>
              <a:rect l="l" t="t" r="r" b="b"/>
              <a:pathLst>
                <a:path w="136098" h="136099" extrusionOk="0">
                  <a:moveTo>
                    <a:pt x="68049" y="1"/>
                  </a:moveTo>
                  <a:cubicBezTo>
                    <a:pt x="30455" y="1"/>
                    <a:pt x="0" y="30456"/>
                    <a:pt x="0" y="68049"/>
                  </a:cubicBezTo>
                  <a:cubicBezTo>
                    <a:pt x="0" y="105643"/>
                    <a:pt x="30455" y="136098"/>
                    <a:pt x="68049" y="136098"/>
                  </a:cubicBezTo>
                  <a:cubicBezTo>
                    <a:pt x="105642" y="136098"/>
                    <a:pt x="136097" y="105643"/>
                    <a:pt x="136097" y="68049"/>
                  </a:cubicBezTo>
                  <a:cubicBezTo>
                    <a:pt x="136097" y="30456"/>
                    <a:pt x="105642" y="1"/>
                    <a:pt x="68049" y="1"/>
                  </a:cubicBezTo>
                  <a:close/>
                </a:path>
              </a:pathLst>
            </a:custGeom>
            <a:solidFill>
              <a:srgbClr val="FABE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Google Shape;2963;p58"/>
            <p:cNvSpPr/>
            <p:nvPr/>
          </p:nvSpPr>
          <p:spPr>
            <a:xfrm>
              <a:off x="2046625" y="1346825"/>
              <a:ext cx="3499200" cy="3187925"/>
            </a:xfrm>
            <a:custGeom>
              <a:avLst/>
              <a:gdLst/>
              <a:ahLst/>
              <a:cxnLst/>
              <a:rect l="l" t="t" r="r" b="b"/>
              <a:pathLst>
                <a:path w="139968" h="127517" extrusionOk="0">
                  <a:moveTo>
                    <a:pt x="69984" y="0"/>
                  </a:moveTo>
                  <a:cubicBezTo>
                    <a:pt x="53664" y="0"/>
                    <a:pt x="37344" y="6222"/>
                    <a:pt x="24885" y="18664"/>
                  </a:cubicBezTo>
                  <a:cubicBezTo>
                    <a:pt x="1" y="43582"/>
                    <a:pt x="1" y="83944"/>
                    <a:pt x="24885" y="108828"/>
                  </a:cubicBezTo>
                  <a:cubicBezTo>
                    <a:pt x="37344" y="121287"/>
                    <a:pt x="53664" y="127517"/>
                    <a:pt x="69984" y="127517"/>
                  </a:cubicBezTo>
                  <a:cubicBezTo>
                    <a:pt x="86304" y="127517"/>
                    <a:pt x="102624" y="121287"/>
                    <a:pt x="115083" y="108828"/>
                  </a:cubicBezTo>
                  <a:cubicBezTo>
                    <a:pt x="139967" y="83944"/>
                    <a:pt x="139967" y="43582"/>
                    <a:pt x="115083" y="18664"/>
                  </a:cubicBezTo>
                  <a:cubicBezTo>
                    <a:pt x="102624" y="6222"/>
                    <a:pt x="86304" y="0"/>
                    <a:pt x="69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Google Shape;2964;p58"/>
            <p:cNvSpPr/>
            <p:nvPr/>
          </p:nvSpPr>
          <p:spPr>
            <a:xfrm>
              <a:off x="2332675" y="1529875"/>
              <a:ext cx="3021350" cy="2629400"/>
            </a:xfrm>
            <a:custGeom>
              <a:avLst/>
              <a:gdLst/>
              <a:ahLst/>
              <a:cxnLst/>
              <a:rect l="l" t="t" r="r" b="b"/>
              <a:pathLst>
                <a:path w="120854" h="105176" extrusionOk="0">
                  <a:moveTo>
                    <a:pt x="88230" y="0"/>
                  </a:moveTo>
                  <a:lnTo>
                    <a:pt x="0" y="81725"/>
                  </a:lnTo>
                  <a:cubicBezTo>
                    <a:pt x="3936" y="90799"/>
                    <a:pt x="9907" y="98804"/>
                    <a:pt x="17446" y="105176"/>
                  </a:cubicBezTo>
                  <a:cubicBezTo>
                    <a:pt x="44098" y="89331"/>
                    <a:pt x="91799" y="60477"/>
                    <a:pt x="120853" y="42898"/>
                  </a:cubicBezTo>
                  <a:cubicBezTo>
                    <a:pt x="116850" y="24485"/>
                    <a:pt x="104909" y="8773"/>
                    <a:pt x="882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Google Shape;2965;p58"/>
            <p:cNvSpPr/>
            <p:nvPr/>
          </p:nvSpPr>
          <p:spPr>
            <a:xfrm>
              <a:off x="3044850" y="2995925"/>
              <a:ext cx="2344200" cy="1458575"/>
            </a:xfrm>
            <a:custGeom>
              <a:avLst/>
              <a:gdLst/>
              <a:ahLst/>
              <a:cxnLst/>
              <a:rect l="l" t="t" r="r" b="b"/>
              <a:pathLst>
                <a:path w="93768" h="58343" extrusionOk="0">
                  <a:moveTo>
                    <a:pt x="93767" y="0"/>
                  </a:moveTo>
                  <a:lnTo>
                    <a:pt x="93767" y="0"/>
                  </a:lnTo>
                  <a:cubicBezTo>
                    <a:pt x="67915" y="14878"/>
                    <a:pt x="24017" y="40129"/>
                    <a:pt x="0" y="54006"/>
                  </a:cubicBezTo>
                  <a:cubicBezTo>
                    <a:pt x="3203" y="55740"/>
                    <a:pt x="6572" y="57175"/>
                    <a:pt x="10041" y="58342"/>
                  </a:cubicBezTo>
                  <a:lnTo>
                    <a:pt x="89531" y="20715"/>
                  </a:lnTo>
                  <a:cubicBezTo>
                    <a:pt x="92099" y="14110"/>
                    <a:pt x="93534" y="7105"/>
                    <a:pt x="9376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Google Shape;2966;p58"/>
            <p:cNvSpPr/>
            <p:nvPr/>
          </p:nvSpPr>
          <p:spPr>
            <a:xfrm>
              <a:off x="3781200" y="1462325"/>
              <a:ext cx="30050" cy="241850"/>
            </a:xfrm>
            <a:custGeom>
              <a:avLst/>
              <a:gdLst/>
              <a:ahLst/>
              <a:cxnLst/>
              <a:rect l="l" t="t" r="r" b="b"/>
              <a:pathLst>
                <a:path w="1202" h="9674" extrusionOk="0">
                  <a:moveTo>
                    <a:pt x="1" y="0"/>
                  </a:moveTo>
                  <a:lnTo>
                    <a:pt x="1" y="9674"/>
                  </a:lnTo>
                  <a:lnTo>
                    <a:pt x="1202" y="9674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Google Shape;2967;p58"/>
            <p:cNvSpPr/>
            <p:nvPr/>
          </p:nvSpPr>
          <p:spPr>
            <a:xfrm>
              <a:off x="3044000" y="1652450"/>
              <a:ext cx="147650" cy="225200"/>
            </a:xfrm>
            <a:custGeom>
              <a:avLst/>
              <a:gdLst/>
              <a:ahLst/>
              <a:cxnLst/>
              <a:rect l="l" t="t" r="r" b="b"/>
              <a:pathLst>
                <a:path w="5906" h="9008" extrusionOk="0">
                  <a:moveTo>
                    <a:pt x="1068" y="1"/>
                  </a:moveTo>
                  <a:lnTo>
                    <a:pt x="1" y="635"/>
                  </a:lnTo>
                  <a:lnTo>
                    <a:pt x="4838" y="9007"/>
                  </a:lnTo>
                  <a:lnTo>
                    <a:pt x="5905" y="8373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Google Shape;2968;p58"/>
            <p:cNvSpPr/>
            <p:nvPr/>
          </p:nvSpPr>
          <p:spPr>
            <a:xfrm>
              <a:off x="2508625" y="2187850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601" y="0"/>
                  </a:moveTo>
                  <a:lnTo>
                    <a:pt x="1" y="1068"/>
                  </a:lnTo>
                  <a:lnTo>
                    <a:pt x="8340" y="5904"/>
                  </a:lnTo>
                  <a:lnTo>
                    <a:pt x="8974" y="4837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Google Shape;2969;p58"/>
            <p:cNvSpPr/>
            <p:nvPr/>
          </p:nvSpPr>
          <p:spPr>
            <a:xfrm>
              <a:off x="2317650" y="2925025"/>
              <a:ext cx="241875" cy="30900"/>
            </a:xfrm>
            <a:custGeom>
              <a:avLst/>
              <a:gdLst/>
              <a:ahLst/>
              <a:cxnLst/>
              <a:rect l="l" t="t" r="r" b="b"/>
              <a:pathLst>
                <a:path w="9675" h="1236" extrusionOk="0">
                  <a:moveTo>
                    <a:pt x="1" y="1"/>
                  </a:moveTo>
                  <a:lnTo>
                    <a:pt x="1" y="1235"/>
                  </a:lnTo>
                  <a:lnTo>
                    <a:pt x="9674" y="1235"/>
                  </a:lnTo>
                  <a:lnTo>
                    <a:pt x="96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Google Shape;2970;p58"/>
            <p:cNvSpPr/>
            <p:nvPr/>
          </p:nvSpPr>
          <p:spPr>
            <a:xfrm>
              <a:off x="2507800" y="3545475"/>
              <a:ext cx="225175" cy="147625"/>
            </a:xfrm>
            <a:custGeom>
              <a:avLst/>
              <a:gdLst/>
              <a:ahLst/>
              <a:cxnLst/>
              <a:rect l="l" t="t" r="r" b="b"/>
              <a:pathLst>
                <a:path w="9007" h="5905" extrusionOk="0">
                  <a:moveTo>
                    <a:pt x="8373" y="1"/>
                  </a:moveTo>
                  <a:lnTo>
                    <a:pt x="0" y="4838"/>
                  </a:lnTo>
                  <a:lnTo>
                    <a:pt x="634" y="5905"/>
                  </a:lnTo>
                  <a:lnTo>
                    <a:pt x="9007" y="1068"/>
                  </a:lnTo>
                  <a:lnTo>
                    <a:pt x="8373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Google Shape;2971;p58"/>
            <p:cNvSpPr/>
            <p:nvPr/>
          </p:nvSpPr>
          <p:spPr>
            <a:xfrm>
              <a:off x="3044000" y="4004150"/>
              <a:ext cx="147650" cy="225175"/>
            </a:xfrm>
            <a:custGeom>
              <a:avLst/>
              <a:gdLst/>
              <a:ahLst/>
              <a:cxnLst/>
              <a:rect l="l" t="t" r="r" b="b"/>
              <a:pathLst>
                <a:path w="5906" h="9007" extrusionOk="0">
                  <a:moveTo>
                    <a:pt x="4838" y="0"/>
                  </a:moveTo>
                  <a:lnTo>
                    <a:pt x="1" y="8373"/>
                  </a:lnTo>
                  <a:lnTo>
                    <a:pt x="1068" y="9007"/>
                  </a:lnTo>
                  <a:lnTo>
                    <a:pt x="5905" y="634"/>
                  </a:lnTo>
                  <a:lnTo>
                    <a:pt x="4838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Google Shape;2972;p58"/>
            <p:cNvSpPr/>
            <p:nvPr/>
          </p:nvSpPr>
          <p:spPr>
            <a:xfrm>
              <a:off x="3781200" y="4177600"/>
              <a:ext cx="30050" cy="241025"/>
            </a:xfrm>
            <a:custGeom>
              <a:avLst/>
              <a:gdLst/>
              <a:ahLst/>
              <a:cxnLst/>
              <a:rect l="l" t="t" r="r" b="b"/>
              <a:pathLst>
                <a:path w="1202" h="9641" extrusionOk="0">
                  <a:moveTo>
                    <a:pt x="1" y="0"/>
                  </a:moveTo>
                  <a:lnTo>
                    <a:pt x="1" y="9641"/>
                  </a:lnTo>
                  <a:lnTo>
                    <a:pt x="1202" y="9641"/>
                  </a:lnTo>
                  <a:lnTo>
                    <a:pt x="120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Google Shape;2973;p58"/>
            <p:cNvSpPr/>
            <p:nvPr/>
          </p:nvSpPr>
          <p:spPr>
            <a:xfrm>
              <a:off x="4401650" y="4004150"/>
              <a:ext cx="146800" cy="224350"/>
            </a:xfrm>
            <a:custGeom>
              <a:avLst/>
              <a:gdLst/>
              <a:ahLst/>
              <a:cxnLst/>
              <a:rect l="l" t="t" r="r" b="b"/>
              <a:pathLst>
                <a:path w="5872" h="8974" extrusionOk="0">
                  <a:moveTo>
                    <a:pt x="1068" y="0"/>
                  </a:moveTo>
                  <a:lnTo>
                    <a:pt x="0" y="601"/>
                  </a:lnTo>
                  <a:lnTo>
                    <a:pt x="4804" y="8973"/>
                  </a:lnTo>
                  <a:lnTo>
                    <a:pt x="5871" y="8373"/>
                  </a:lnTo>
                  <a:lnTo>
                    <a:pt x="1068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Google Shape;2974;p58"/>
            <p:cNvSpPr/>
            <p:nvPr/>
          </p:nvSpPr>
          <p:spPr>
            <a:xfrm>
              <a:off x="4859475" y="3545475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601" y="1"/>
                  </a:moveTo>
                  <a:lnTo>
                    <a:pt x="0" y="1068"/>
                  </a:lnTo>
                  <a:lnTo>
                    <a:pt x="8373" y="5905"/>
                  </a:lnTo>
                  <a:lnTo>
                    <a:pt x="8974" y="4838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Google Shape;2975;p58"/>
            <p:cNvSpPr/>
            <p:nvPr/>
          </p:nvSpPr>
          <p:spPr>
            <a:xfrm>
              <a:off x="5032925" y="2925025"/>
              <a:ext cx="241875" cy="30900"/>
            </a:xfrm>
            <a:custGeom>
              <a:avLst/>
              <a:gdLst/>
              <a:ahLst/>
              <a:cxnLst/>
              <a:rect l="l" t="t" r="r" b="b"/>
              <a:pathLst>
                <a:path w="9675" h="1236" extrusionOk="0">
                  <a:moveTo>
                    <a:pt x="1" y="1"/>
                  </a:moveTo>
                  <a:lnTo>
                    <a:pt x="1" y="1235"/>
                  </a:lnTo>
                  <a:lnTo>
                    <a:pt x="9674" y="1235"/>
                  </a:lnTo>
                  <a:lnTo>
                    <a:pt x="96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Google Shape;2976;p58"/>
            <p:cNvSpPr/>
            <p:nvPr/>
          </p:nvSpPr>
          <p:spPr>
            <a:xfrm>
              <a:off x="4859475" y="2188675"/>
              <a:ext cx="224350" cy="147625"/>
            </a:xfrm>
            <a:custGeom>
              <a:avLst/>
              <a:gdLst/>
              <a:ahLst/>
              <a:cxnLst/>
              <a:rect l="l" t="t" r="r" b="b"/>
              <a:pathLst>
                <a:path w="8974" h="5905" extrusionOk="0">
                  <a:moveTo>
                    <a:pt x="8373" y="1"/>
                  </a:moveTo>
                  <a:lnTo>
                    <a:pt x="0" y="4837"/>
                  </a:lnTo>
                  <a:lnTo>
                    <a:pt x="601" y="5905"/>
                  </a:lnTo>
                  <a:lnTo>
                    <a:pt x="8974" y="1068"/>
                  </a:lnTo>
                  <a:lnTo>
                    <a:pt x="8373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Google Shape;2977;p58"/>
            <p:cNvSpPr/>
            <p:nvPr/>
          </p:nvSpPr>
          <p:spPr>
            <a:xfrm>
              <a:off x="4401650" y="1653300"/>
              <a:ext cx="146800" cy="224350"/>
            </a:xfrm>
            <a:custGeom>
              <a:avLst/>
              <a:gdLst/>
              <a:ahLst/>
              <a:cxnLst/>
              <a:rect l="l" t="t" r="r" b="b"/>
              <a:pathLst>
                <a:path w="5872" h="8974" extrusionOk="0">
                  <a:moveTo>
                    <a:pt x="4804" y="0"/>
                  </a:moveTo>
                  <a:lnTo>
                    <a:pt x="0" y="8373"/>
                  </a:lnTo>
                  <a:lnTo>
                    <a:pt x="1068" y="8973"/>
                  </a:lnTo>
                  <a:lnTo>
                    <a:pt x="5871" y="601"/>
                  </a:lnTo>
                  <a:lnTo>
                    <a:pt x="4804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Google Shape;2978;p58"/>
            <p:cNvSpPr/>
            <p:nvPr/>
          </p:nvSpPr>
          <p:spPr>
            <a:xfrm>
              <a:off x="3716150" y="2853325"/>
              <a:ext cx="1546975" cy="150950"/>
            </a:xfrm>
            <a:custGeom>
              <a:avLst/>
              <a:gdLst/>
              <a:ahLst/>
              <a:cxnLst/>
              <a:rect l="l" t="t" r="r" b="b"/>
              <a:pathLst>
                <a:path w="61879" h="6038" extrusionOk="0">
                  <a:moveTo>
                    <a:pt x="101" y="0"/>
                  </a:moveTo>
                  <a:lnTo>
                    <a:pt x="1" y="6038"/>
                  </a:lnTo>
                  <a:lnTo>
                    <a:pt x="61845" y="4337"/>
                  </a:lnTo>
                  <a:lnTo>
                    <a:pt x="61878" y="26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Google Shape;2979;p58"/>
            <p:cNvSpPr/>
            <p:nvPr/>
          </p:nvSpPr>
          <p:spPr>
            <a:xfrm>
              <a:off x="3722825" y="1853425"/>
              <a:ext cx="150975" cy="1176700"/>
            </a:xfrm>
            <a:custGeom>
              <a:avLst/>
              <a:gdLst/>
              <a:ahLst/>
              <a:cxnLst/>
              <a:rect l="l" t="t" r="r" b="b"/>
              <a:pathLst>
                <a:path w="6039" h="47068" extrusionOk="0">
                  <a:moveTo>
                    <a:pt x="1735" y="1"/>
                  </a:moveTo>
                  <a:lnTo>
                    <a:pt x="1" y="47001"/>
                  </a:lnTo>
                  <a:lnTo>
                    <a:pt x="6038" y="47068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Google Shape;2980;p58"/>
            <p:cNvSpPr/>
            <p:nvPr/>
          </p:nvSpPr>
          <p:spPr>
            <a:xfrm>
              <a:off x="3744500" y="2889175"/>
              <a:ext cx="103450" cy="103425"/>
            </a:xfrm>
            <a:custGeom>
              <a:avLst/>
              <a:gdLst/>
              <a:ahLst/>
              <a:cxnLst/>
              <a:rect l="l" t="t" r="r" b="b"/>
              <a:pathLst>
                <a:path w="4138" h="4137" extrusionOk="0">
                  <a:moveTo>
                    <a:pt x="2069" y="1"/>
                  </a:moveTo>
                  <a:cubicBezTo>
                    <a:pt x="935" y="1"/>
                    <a:pt x="1" y="935"/>
                    <a:pt x="1" y="2069"/>
                  </a:cubicBezTo>
                  <a:cubicBezTo>
                    <a:pt x="1" y="3203"/>
                    <a:pt x="935" y="4137"/>
                    <a:pt x="2069" y="4137"/>
                  </a:cubicBezTo>
                  <a:cubicBezTo>
                    <a:pt x="3203" y="4137"/>
                    <a:pt x="4137" y="3203"/>
                    <a:pt x="4137" y="2069"/>
                  </a:cubicBezTo>
                  <a:cubicBezTo>
                    <a:pt x="4137" y="935"/>
                    <a:pt x="3203" y="1"/>
                    <a:pt x="2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Google Shape;2981;p58"/>
            <p:cNvSpPr/>
            <p:nvPr/>
          </p:nvSpPr>
          <p:spPr>
            <a:xfrm>
              <a:off x="4477525" y="2509725"/>
              <a:ext cx="747225" cy="460100"/>
            </a:xfrm>
            <a:custGeom>
              <a:avLst/>
              <a:gdLst/>
              <a:ahLst/>
              <a:cxnLst/>
              <a:rect l="l" t="t" r="r" b="b"/>
              <a:pathLst>
                <a:path w="29889" h="18404" extrusionOk="0">
                  <a:moveTo>
                    <a:pt x="16342" y="0"/>
                  </a:moveTo>
                  <a:cubicBezTo>
                    <a:pt x="16153" y="0"/>
                    <a:pt x="10742" y="3837"/>
                    <a:pt x="10742" y="3837"/>
                  </a:cubicBezTo>
                  <a:cubicBezTo>
                    <a:pt x="10729" y="3856"/>
                    <a:pt x="10675" y="3865"/>
                    <a:pt x="10584" y="3865"/>
                  </a:cubicBezTo>
                  <a:cubicBezTo>
                    <a:pt x="9251" y="3865"/>
                    <a:pt x="101" y="1936"/>
                    <a:pt x="101" y="1936"/>
                  </a:cubicBezTo>
                  <a:lnTo>
                    <a:pt x="1" y="14511"/>
                  </a:lnTo>
                  <a:lnTo>
                    <a:pt x="18981" y="14111"/>
                  </a:lnTo>
                  <a:cubicBezTo>
                    <a:pt x="18981" y="14111"/>
                    <a:pt x="21550" y="15612"/>
                    <a:pt x="23885" y="16846"/>
                  </a:cubicBezTo>
                  <a:cubicBezTo>
                    <a:pt x="24885" y="17414"/>
                    <a:pt x="25919" y="17914"/>
                    <a:pt x="26987" y="18348"/>
                  </a:cubicBezTo>
                  <a:cubicBezTo>
                    <a:pt x="27127" y="18386"/>
                    <a:pt x="27287" y="18404"/>
                    <a:pt x="27459" y="18404"/>
                  </a:cubicBezTo>
                  <a:cubicBezTo>
                    <a:pt x="28477" y="18404"/>
                    <a:pt x="29889" y="17784"/>
                    <a:pt x="29689" y="17213"/>
                  </a:cubicBezTo>
                  <a:cubicBezTo>
                    <a:pt x="29455" y="16513"/>
                    <a:pt x="17180" y="301"/>
                    <a:pt x="16346" y="1"/>
                  </a:cubicBezTo>
                  <a:cubicBezTo>
                    <a:pt x="16345" y="0"/>
                    <a:pt x="16344" y="0"/>
                    <a:pt x="16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Google Shape;2982;p58"/>
            <p:cNvSpPr/>
            <p:nvPr/>
          </p:nvSpPr>
          <p:spPr>
            <a:xfrm>
              <a:off x="4681025" y="2509725"/>
              <a:ext cx="543700" cy="460150"/>
            </a:xfrm>
            <a:custGeom>
              <a:avLst/>
              <a:gdLst/>
              <a:ahLst/>
              <a:cxnLst/>
              <a:rect l="l" t="t" r="r" b="b"/>
              <a:pathLst>
                <a:path w="21748" h="18406" extrusionOk="0">
                  <a:moveTo>
                    <a:pt x="8202" y="0"/>
                  </a:moveTo>
                  <a:cubicBezTo>
                    <a:pt x="8014" y="0"/>
                    <a:pt x="2635" y="3837"/>
                    <a:pt x="2635" y="3837"/>
                  </a:cubicBezTo>
                  <a:cubicBezTo>
                    <a:pt x="2613" y="3860"/>
                    <a:pt x="2541" y="3870"/>
                    <a:pt x="2427" y="3870"/>
                  </a:cubicBezTo>
                  <a:cubicBezTo>
                    <a:pt x="2034" y="3870"/>
                    <a:pt x="1137" y="3744"/>
                    <a:pt x="0" y="3537"/>
                  </a:cubicBezTo>
                  <a:lnTo>
                    <a:pt x="0" y="3537"/>
                  </a:lnTo>
                  <a:lnTo>
                    <a:pt x="6638" y="14211"/>
                  </a:lnTo>
                  <a:lnTo>
                    <a:pt x="10874" y="14111"/>
                  </a:lnTo>
                  <a:cubicBezTo>
                    <a:pt x="10874" y="14111"/>
                    <a:pt x="13443" y="15612"/>
                    <a:pt x="15778" y="16846"/>
                  </a:cubicBezTo>
                  <a:cubicBezTo>
                    <a:pt x="16779" y="17414"/>
                    <a:pt x="17813" y="17914"/>
                    <a:pt x="18847" y="18348"/>
                  </a:cubicBezTo>
                  <a:cubicBezTo>
                    <a:pt x="18991" y="18387"/>
                    <a:pt x="19157" y="18406"/>
                    <a:pt x="19335" y="18406"/>
                  </a:cubicBezTo>
                  <a:cubicBezTo>
                    <a:pt x="20352" y="18406"/>
                    <a:pt x="21747" y="17809"/>
                    <a:pt x="21549" y="17213"/>
                  </a:cubicBezTo>
                  <a:cubicBezTo>
                    <a:pt x="21315" y="16513"/>
                    <a:pt x="9040" y="301"/>
                    <a:pt x="8206" y="1"/>
                  </a:cubicBezTo>
                  <a:cubicBezTo>
                    <a:pt x="8205" y="0"/>
                    <a:pt x="8204" y="0"/>
                    <a:pt x="82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Google Shape;2983;p58"/>
            <p:cNvSpPr/>
            <p:nvPr/>
          </p:nvSpPr>
          <p:spPr>
            <a:xfrm>
              <a:off x="4746900" y="2509550"/>
              <a:ext cx="480350" cy="461950"/>
            </a:xfrm>
            <a:custGeom>
              <a:avLst/>
              <a:gdLst/>
              <a:ahLst/>
              <a:cxnLst/>
              <a:rect l="l" t="t" r="r" b="b"/>
              <a:pathLst>
                <a:path w="19214" h="18478" extrusionOk="0">
                  <a:moveTo>
                    <a:pt x="5527" y="1"/>
                  </a:moveTo>
                  <a:cubicBezTo>
                    <a:pt x="5068" y="1"/>
                    <a:pt x="2472" y="1629"/>
                    <a:pt x="0" y="3844"/>
                  </a:cubicBezTo>
                  <a:lnTo>
                    <a:pt x="7939" y="14285"/>
                  </a:lnTo>
                  <a:cubicBezTo>
                    <a:pt x="7939" y="14285"/>
                    <a:pt x="15278" y="18188"/>
                    <a:pt x="16279" y="18421"/>
                  </a:cubicBezTo>
                  <a:cubicBezTo>
                    <a:pt x="16422" y="18460"/>
                    <a:pt x="16586" y="18477"/>
                    <a:pt x="16760" y="18477"/>
                  </a:cubicBezTo>
                  <a:cubicBezTo>
                    <a:pt x="17799" y="18477"/>
                    <a:pt x="19214" y="17849"/>
                    <a:pt x="19014" y="17220"/>
                  </a:cubicBezTo>
                  <a:cubicBezTo>
                    <a:pt x="18780" y="16520"/>
                    <a:pt x="6438" y="308"/>
                    <a:pt x="5571" y="8"/>
                  </a:cubicBezTo>
                  <a:cubicBezTo>
                    <a:pt x="5560" y="3"/>
                    <a:pt x="5545" y="1"/>
                    <a:pt x="5527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Google Shape;2984;p58"/>
            <p:cNvSpPr/>
            <p:nvPr/>
          </p:nvSpPr>
          <p:spPr>
            <a:xfrm>
              <a:off x="4892000" y="2536425"/>
              <a:ext cx="311325" cy="411275"/>
            </a:xfrm>
            <a:custGeom>
              <a:avLst/>
              <a:gdLst/>
              <a:ahLst/>
              <a:cxnLst/>
              <a:rect l="l" t="t" r="r" b="b"/>
              <a:pathLst>
                <a:path w="12453" h="16451" extrusionOk="0">
                  <a:moveTo>
                    <a:pt x="0" y="0"/>
                  </a:moveTo>
                  <a:lnTo>
                    <a:pt x="0" y="0"/>
                  </a:lnTo>
                  <a:cubicBezTo>
                    <a:pt x="1902" y="2802"/>
                    <a:pt x="10241" y="13744"/>
                    <a:pt x="12376" y="16412"/>
                  </a:cubicBezTo>
                  <a:cubicBezTo>
                    <a:pt x="12404" y="16440"/>
                    <a:pt x="12426" y="16451"/>
                    <a:pt x="12438" y="16451"/>
                  </a:cubicBezTo>
                  <a:cubicBezTo>
                    <a:pt x="12453" y="16451"/>
                    <a:pt x="12448" y="16431"/>
                    <a:pt x="12409" y="16412"/>
                  </a:cubicBezTo>
                  <a:cubicBezTo>
                    <a:pt x="10408" y="13610"/>
                    <a:pt x="2169" y="26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Google Shape;2985;p58"/>
            <p:cNvSpPr/>
            <p:nvPr/>
          </p:nvSpPr>
          <p:spPr>
            <a:xfrm>
              <a:off x="5102150" y="2859150"/>
              <a:ext cx="28375" cy="96300"/>
            </a:xfrm>
            <a:custGeom>
              <a:avLst/>
              <a:gdLst/>
              <a:ahLst/>
              <a:cxnLst/>
              <a:rect l="l" t="t" r="r" b="b"/>
              <a:pathLst>
                <a:path w="1135" h="3852" extrusionOk="0">
                  <a:moveTo>
                    <a:pt x="1101" y="1"/>
                  </a:moveTo>
                  <a:cubicBezTo>
                    <a:pt x="567" y="434"/>
                    <a:pt x="201" y="1035"/>
                    <a:pt x="100" y="1735"/>
                  </a:cubicBezTo>
                  <a:cubicBezTo>
                    <a:pt x="0" y="2469"/>
                    <a:pt x="201" y="3236"/>
                    <a:pt x="668" y="3837"/>
                  </a:cubicBezTo>
                  <a:cubicBezTo>
                    <a:pt x="679" y="3848"/>
                    <a:pt x="690" y="3852"/>
                    <a:pt x="698" y="3852"/>
                  </a:cubicBezTo>
                  <a:cubicBezTo>
                    <a:pt x="716" y="3852"/>
                    <a:pt x="723" y="3837"/>
                    <a:pt x="701" y="3837"/>
                  </a:cubicBezTo>
                  <a:cubicBezTo>
                    <a:pt x="0" y="2603"/>
                    <a:pt x="167" y="1068"/>
                    <a:pt x="1135" y="34"/>
                  </a:cubicBezTo>
                  <a:cubicBezTo>
                    <a:pt x="1135" y="1"/>
                    <a:pt x="1101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Google Shape;2986;p58"/>
            <p:cNvSpPr/>
            <p:nvPr/>
          </p:nvSpPr>
          <p:spPr>
            <a:xfrm>
              <a:off x="4932850" y="2782650"/>
              <a:ext cx="40400" cy="101750"/>
            </a:xfrm>
            <a:custGeom>
              <a:avLst/>
              <a:gdLst/>
              <a:ahLst/>
              <a:cxnLst/>
              <a:rect l="l" t="t" r="r" b="b"/>
              <a:pathLst>
                <a:path w="1616" h="4070" extrusionOk="0">
                  <a:moveTo>
                    <a:pt x="418" y="0"/>
                  </a:moveTo>
                  <a:cubicBezTo>
                    <a:pt x="393" y="0"/>
                    <a:pt x="368" y="9"/>
                    <a:pt x="368" y="25"/>
                  </a:cubicBezTo>
                  <a:cubicBezTo>
                    <a:pt x="1" y="1393"/>
                    <a:pt x="601" y="2927"/>
                    <a:pt x="1435" y="4028"/>
                  </a:cubicBezTo>
                  <a:cubicBezTo>
                    <a:pt x="1455" y="4057"/>
                    <a:pt x="1480" y="4070"/>
                    <a:pt x="1504" y="4070"/>
                  </a:cubicBezTo>
                  <a:cubicBezTo>
                    <a:pt x="1563" y="4070"/>
                    <a:pt x="1616" y="3999"/>
                    <a:pt x="1569" y="3928"/>
                  </a:cubicBezTo>
                  <a:cubicBezTo>
                    <a:pt x="1068" y="2660"/>
                    <a:pt x="701" y="1360"/>
                    <a:pt x="468" y="25"/>
                  </a:cubicBezTo>
                  <a:cubicBezTo>
                    <a:pt x="468" y="9"/>
                    <a:pt x="443" y="0"/>
                    <a:pt x="4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Google Shape;2987;p58"/>
            <p:cNvSpPr/>
            <p:nvPr/>
          </p:nvSpPr>
          <p:spPr>
            <a:xfrm>
              <a:off x="4957050" y="2797325"/>
              <a:ext cx="40400" cy="101250"/>
            </a:xfrm>
            <a:custGeom>
              <a:avLst/>
              <a:gdLst/>
              <a:ahLst/>
              <a:cxnLst/>
              <a:rect l="l" t="t" r="r" b="b"/>
              <a:pathLst>
                <a:path w="1616" h="4050" extrusionOk="0">
                  <a:moveTo>
                    <a:pt x="406" y="0"/>
                  </a:moveTo>
                  <a:cubicBezTo>
                    <a:pt x="385" y="0"/>
                    <a:pt x="367" y="10"/>
                    <a:pt x="367" y="39"/>
                  </a:cubicBezTo>
                  <a:cubicBezTo>
                    <a:pt x="0" y="1373"/>
                    <a:pt x="601" y="2941"/>
                    <a:pt x="1435" y="4008"/>
                  </a:cubicBezTo>
                  <a:cubicBezTo>
                    <a:pt x="1454" y="4037"/>
                    <a:pt x="1479" y="4050"/>
                    <a:pt x="1504" y="4050"/>
                  </a:cubicBezTo>
                  <a:cubicBezTo>
                    <a:pt x="1562" y="4050"/>
                    <a:pt x="1615" y="3979"/>
                    <a:pt x="1568" y="3908"/>
                  </a:cubicBezTo>
                  <a:cubicBezTo>
                    <a:pt x="1068" y="2674"/>
                    <a:pt x="701" y="1373"/>
                    <a:pt x="467" y="39"/>
                  </a:cubicBezTo>
                  <a:cubicBezTo>
                    <a:pt x="467" y="19"/>
                    <a:pt x="434" y="0"/>
                    <a:pt x="4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Google Shape;2988;p58"/>
            <p:cNvSpPr/>
            <p:nvPr/>
          </p:nvSpPr>
          <p:spPr>
            <a:xfrm>
              <a:off x="4981225" y="2812325"/>
              <a:ext cx="40400" cy="101275"/>
            </a:xfrm>
            <a:custGeom>
              <a:avLst/>
              <a:gdLst/>
              <a:ahLst/>
              <a:cxnLst/>
              <a:rect l="l" t="t" r="r" b="b"/>
              <a:pathLst>
                <a:path w="1616" h="4051" extrusionOk="0">
                  <a:moveTo>
                    <a:pt x="406" y="1"/>
                  </a:moveTo>
                  <a:cubicBezTo>
                    <a:pt x="385" y="1"/>
                    <a:pt x="368" y="11"/>
                    <a:pt x="368" y="39"/>
                  </a:cubicBezTo>
                  <a:cubicBezTo>
                    <a:pt x="1" y="1373"/>
                    <a:pt x="601" y="2941"/>
                    <a:pt x="1435" y="4009"/>
                  </a:cubicBezTo>
                  <a:cubicBezTo>
                    <a:pt x="1445" y="4038"/>
                    <a:pt x="1466" y="4050"/>
                    <a:pt x="1489" y="4050"/>
                  </a:cubicBezTo>
                  <a:cubicBezTo>
                    <a:pt x="1546" y="4050"/>
                    <a:pt x="1616" y="3979"/>
                    <a:pt x="1568" y="3909"/>
                  </a:cubicBezTo>
                  <a:cubicBezTo>
                    <a:pt x="1068" y="2674"/>
                    <a:pt x="701" y="1340"/>
                    <a:pt x="468" y="39"/>
                  </a:cubicBezTo>
                  <a:cubicBezTo>
                    <a:pt x="468" y="20"/>
                    <a:pt x="434" y="1"/>
                    <a:pt x="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Google Shape;2989;p58"/>
            <p:cNvSpPr/>
            <p:nvPr/>
          </p:nvSpPr>
          <p:spPr>
            <a:xfrm>
              <a:off x="5005400" y="2827325"/>
              <a:ext cx="40400" cy="101275"/>
            </a:xfrm>
            <a:custGeom>
              <a:avLst/>
              <a:gdLst/>
              <a:ahLst/>
              <a:cxnLst/>
              <a:rect l="l" t="t" r="r" b="b"/>
              <a:pathLst>
                <a:path w="1616" h="4051" extrusionOk="0">
                  <a:moveTo>
                    <a:pt x="406" y="1"/>
                  </a:moveTo>
                  <a:cubicBezTo>
                    <a:pt x="386" y="1"/>
                    <a:pt x="368" y="11"/>
                    <a:pt x="368" y="40"/>
                  </a:cubicBezTo>
                  <a:cubicBezTo>
                    <a:pt x="1" y="1374"/>
                    <a:pt x="601" y="2942"/>
                    <a:pt x="1435" y="4009"/>
                  </a:cubicBezTo>
                  <a:cubicBezTo>
                    <a:pt x="1445" y="4038"/>
                    <a:pt x="1466" y="4050"/>
                    <a:pt x="1490" y="4050"/>
                  </a:cubicBezTo>
                  <a:cubicBezTo>
                    <a:pt x="1546" y="4050"/>
                    <a:pt x="1616" y="3980"/>
                    <a:pt x="1569" y="3909"/>
                  </a:cubicBezTo>
                  <a:cubicBezTo>
                    <a:pt x="1068" y="2675"/>
                    <a:pt x="701" y="1374"/>
                    <a:pt x="468" y="40"/>
                  </a:cubicBezTo>
                  <a:cubicBezTo>
                    <a:pt x="468" y="20"/>
                    <a:pt x="435" y="1"/>
                    <a:pt x="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Google Shape;2990;p58"/>
            <p:cNvSpPr/>
            <p:nvPr/>
          </p:nvSpPr>
          <p:spPr>
            <a:xfrm>
              <a:off x="4823875" y="2555475"/>
              <a:ext cx="81100" cy="59000"/>
            </a:xfrm>
            <a:custGeom>
              <a:avLst/>
              <a:gdLst/>
              <a:ahLst/>
              <a:cxnLst/>
              <a:rect l="l" t="t" r="r" b="b"/>
              <a:pathLst>
                <a:path w="3244" h="2360" extrusionOk="0">
                  <a:moveTo>
                    <a:pt x="1669" y="0"/>
                  </a:moveTo>
                  <a:cubicBezTo>
                    <a:pt x="816" y="0"/>
                    <a:pt x="0" y="1007"/>
                    <a:pt x="657" y="1907"/>
                  </a:cubicBezTo>
                  <a:cubicBezTo>
                    <a:pt x="906" y="2227"/>
                    <a:pt x="1224" y="2360"/>
                    <a:pt x="1538" y="2360"/>
                  </a:cubicBezTo>
                  <a:cubicBezTo>
                    <a:pt x="2403" y="2360"/>
                    <a:pt x="3244" y="1354"/>
                    <a:pt x="2559" y="473"/>
                  </a:cubicBezTo>
                  <a:cubicBezTo>
                    <a:pt x="2306" y="139"/>
                    <a:pt x="1985" y="0"/>
                    <a:pt x="16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Google Shape;2991;p58"/>
            <p:cNvSpPr/>
            <p:nvPr/>
          </p:nvSpPr>
          <p:spPr>
            <a:xfrm>
              <a:off x="4894500" y="2841425"/>
              <a:ext cx="70075" cy="126925"/>
            </a:xfrm>
            <a:custGeom>
              <a:avLst/>
              <a:gdLst/>
              <a:ahLst/>
              <a:cxnLst/>
              <a:rect l="l" t="t" r="r" b="b"/>
              <a:pathLst>
                <a:path w="2803" h="5077" extrusionOk="0">
                  <a:moveTo>
                    <a:pt x="2202" y="209"/>
                  </a:moveTo>
                  <a:cubicBezTo>
                    <a:pt x="2202" y="810"/>
                    <a:pt x="2235" y="1377"/>
                    <a:pt x="2235" y="1944"/>
                  </a:cubicBezTo>
                  <a:cubicBezTo>
                    <a:pt x="2269" y="2644"/>
                    <a:pt x="2302" y="4045"/>
                    <a:pt x="1602" y="4479"/>
                  </a:cubicBezTo>
                  <a:cubicBezTo>
                    <a:pt x="1379" y="4623"/>
                    <a:pt x="1199" y="4684"/>
                    <a:pt x="1055" y="4684"/>
                  </a:cubicBezTo>
                  <a:cubicBezTo>
                    <a:pt x="396" y="4684"/>
                    <a:pt x="470" y="3422"/>
                    <a:pt x="634" y="3011"/>
                  </a:cubicBezTo>
                  <a:cubicBezTo>
                    <a:pt x="734" y="2678"/>
                    <a:pt x="868" y="2344"/>
                    <a:pt x="1035" y="2044"/>
                  </a:cubicBezTo>
                  <a:cubicBezTo>
                    <a:pt x="1401" y="1410"/>
                    <a:pt x="1768" y="810"/>
                    <a:pt x="2202" y="209"/>
                  </a:cubicBezTo>
                  <a:close/>
                  <a:moveTo>
                    <a:pt x="2355" y="1"/>
                  </a:moveTo>
                  <a:cubicBezTo>
                    <a:pt x="2338" y="1"/>
                    <a:pt x="2320" y="3"/>
                    <a:pt x="2302" y="9"/>
                  </a:cubicBezTo>
                  <a:lnTo>
                    <a:pt x="2235" y="9"/>
                  </a:lnTo>
                  <a:cubicBezTo>
                    <a:pt x="1301" y="843"/>
                    <a:pt x="601" y="1911"/>
                    <a:pt x="201" y="3111"/>
                  </a:cubicBezTo>
                  <a:cubicBezTo>
                    <a:pt x="0" y="3812"/>
                    <a:pt x="67" y="4846"/>
                    <a:pt x="968" y="5046"/>
                  </a:cubicBezTo>
                  <a:cubicBezTo>
                    <a:pt x="1057" y="5067"/>
                    <a:pt x="1142" y="5076"/>
                    <a:pt x="1223" y="5076"/>
                  </a:cubicBezTo>
                  <a:cubicBezTo>
                    <a:pt x="1928" y="5076"/>
                    <a:pt x="2319" y="4344"/>
                    <a:pt x="2469" y="3745"/>
                  </a:cubicBezTo>
                  <a:cubicBezTo>
                    <a:pt x="2802" y="2578"/>
                    <a:pt x="2602" y="1344"/>
                    <a:pt x="2536" y="143"/>
                  </a:cubicBezTo>
                  <a:cubicBezTo>
                    <a:pt x="2508" y="60"/>
                    <a:pt x="2436" y="1"/>
                    <a:pt x="235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Google Shape;2992;p58"/>
            <p:cNvSpPr/>
            <p:nvPr/>
          </p:nvSpPr>
          <p:spPr>
            <a:xfrm>
              <a:off x="4843625" y="2750950"/>
              <a:ext cx="114275" cy="99050"/>
            </a:xfrm>
            <a:custGeom>
              <a:avLst/>
              <a:gdLst/>
              <a:ahLst/>
              <a:cxnLst/>
              <a:rect l="l" t="t" r="r" b="b"/>
              <a:pathLst>
                <a:path w="4571" h="3962" extrusionOk="0">
                  <a:moveTo>
                    <a:pt x="1452" y="425"/>
                  </a:moveTo>
                  <a:cubicBezTo>
                    <a:pt x="1468" y="425"/>
                    <a:pt x="1485" y="426"/>
                    <a:pt x="1502" y="426"/>
                  </a:cubicBezTo>
                  <a:cubicBezTo>
                    <a:pt x="2336" y="459"/>
                    <a:pt x="3003" y="1660"/>
                    <a:pt x="3336" y="2261"/>
                  </a:cubicBezTo>
                  <a:cubicBezTo>
                    <a:pt x="3637" y="2794"/>
                    <a:pt x="3903" y="3295"/>
                    <a:pt x="4204" y="3795"/>
                  </a:cubicBezTo>
                  <a:cubicBezTo>
                    <a:pt x="3537" y="3495"/>
                    <a:pt x="2903" y="3161"/>
                    <a:pt x="2269" y="2794"/>
                  </a:cubicBezTo>
                  <a:cubicBezTo>
                    <a:pt x="1969" y="2628"/>
                    <a:pt x="1669" y="2427"/>
                    <a:pt x="1402" y="2194"/>
                  </a:cubicBezTo>
                  <a:cubicBezTo>
                    <a:pt x="1006" y="1864"/>
                    <a:pt x="23" y="425"/>
                    <a:pt x="1452" y="425"/>
                  </a:cubicBezTo>
                  <a:close/>
                  <a:moveTo>
                    <a:pt x="1343" y="1"/>
                  </a:moveTo>
                  <a:cubicBezTo>
                    <a:pt x="1098" y="1"/>
                    <a:pt x="854" y="84"/>
                    <a:pt x="634" y="292"/>
                  </a:cubicBezTo>
                  <a:cubicBezTo>
                    <a:pt x="1" y="926"/>
                    <a:pt x="468" y="1860"/>
                    <a:pt x="1001" y="2327"/>
                  </a:cubicBezTo>
                  <a:cubicBezTo>
                    <a:pt x="1935" y="3161"/>
                    <a:pt x="3103" y="3695"/>
                    <a:pt x="4337" y="3962"/>
                  </a:cubicBezTo>
                  <a:cubicBezTo>
                    <a:pt x="4370" y="3962"/>
                    <a:pt x="4370" y="3928"/>
                    <a:pt x="4370" y="3895"/>
                  </a:cubicBezTo>
                  <a:cubicBezTo>
                    <a:pt x="4471" y="3895"/>
                    <a:pt x="4571" y="3762"/>
                    <a:pt x="4504" y="3662"/>
                  </a:cubicBezTo>
                  <a:cubicBezTo>
                    <a:pt x="3937" y="2628"/>
                    <a:pt x="3470" y="1460"/>
                    <a:pt x="2603" y="626"/>
                  </a:cubicBezTo>
                  <a:cubicBezTo>
                    <a:pt x="2276" y="299"/>
                    <a:pt x="1806" y="1"/>
                    <a:pt x="13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Google Shape;2993;p58"/>
            <p:cNvSpPr/>
            <p:nvPr/>
          </p:nvSpPr>
          <p:spPr>
            <a:xfrm>
              <a:off x="3617750" y="2387700"/>
              <a:ext cx="1216725" cy="505600"/>
            </a:xfrm>
            <a:custGeom>
              <a:avLst/>
              <a:gdLst/>
              <a:ahLst/>
              <a:cxnLst/>
              <a:rect l="l" t="t" r="r" b="b"/>
              <a:pathLst>
                <a:path w="48669" h="20224" extrusionOk="0">
                  <a:moveTo>
                    <a:pt x="13013" y="0"/>
                  </a:moveTo>
                  <a:cubicBezTo>
                    <a:pt x="11762" y="0"/>
                    <a:pt x="10510" y="121"/>
                    <a:pt x="9307" y="412"/>
                  </a:cubicBezTo>
                  <a:cubicBezTo>
                    <a:pt x="1068" y="2380"/>
                    <a:pt x="1" y="12721"/>
                    <a:pt x="6172" y="16390"/>
                  </a:cubicBezTo>
                  <a:cubicBezTo>
                    <a:pt x="11852" y="19765"/>
                    <a:pt x="31772" y="20224"/>
                    <a:pt x="42197" y="20224"/>
                  </a:cubicBezTo>
                  <a:cubicBezTo>
                    <a:pt x="46097" y="20224"/>
                    <a:pt x="48669" y="20160"/>
                    <a:pt x="48669" y="20160"/>
                  </a:cubicBezTo>
                  <a:lnTo>
                    <a:pt x="41163" y="7417"/>
                  </a:lnTo>
                  <a:cubicBezTo>
                    <a:pt x="41163" y="7417"/>
                    <a:pt x="38205" y="6793"/>
                    <a:pt x="33925" y="6224"/>
                  </a:cubicBezTo>
                  <a:lnTo>
                    <a:pt x="33925" y="6224"/>
                  </a:lnTo>
                  <a:lnTo>
                    <a:pt x="33925" y="2981"/>
                  </a:lnTo>
                  <a:lnTo>
                    <a:pt x="25385" y="2981"/>
                  </a:lnTo>
                  <a:cubicBezTo>
                    <a:pt x="25385" y="2981"/>
                    <a:pt x="19216" y="0"/>
                    <a:pt x="13013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Google Shape;2994;p58"/>
            <p:cNvSpPr/>
            <p:nvPr/>
          </p:nvSpPr>
          <p:spPr>
            <a:xfrm>
              <a:off x="3967175" y="2501400"/>
              <a:ext cx="693025" cy="93650"/>
            </a:xfrm>
            <a:custGeom>
              <a:avLst/>
              <a:gdLst/>
              <a:ahLst/>
              <a:cxnLst/>
              <a:rect l="l" t="t" r="r" b="b"/>
              <a:pathLst>
                <a:path w="27721" h="3746" extrusionOk="0">
                  <a:moveTo>
                    <a:pt x="1001" y="0"/>
                  </a:moveTo>
                  <a:cubicBezTo>
                    <a:pt x="1001" y="0"/>
                    <a:pt x="968" y="67"/>
                    <a:pt x="1001" y="67"/>
                  </a:cubicBezTo>
                  <a:cubicBezTo>
                    <a:pt x="1501" y="167"/>
                    <a:pt x="2002" y="301"/>
                    <a:pt x="2469" y="434"/>
                  </a:cubicBezTo>
                  <a:lnTo>
                    <a:pt x="2902" y="501"/>
                  </a:lnTo>
                  <a:cubicBezTo>
                    <a:pt x="1935" y="568"/>
                    <a:pt x="1001" y="634"/>
                    <a:pt x="34" y="734"/>
                  </a:cubicBezTo>
                  <a:cubicBezTo>
                    <a:pt x="0" y="734"/>
                    <a:pt x="0" y="768"/>
                    <a:pt x="34" y="768"/>
                  </a:cubicBezTo>
                  <a:cubicBezTo>
                    <a:pt x="986" y="719"/>
                    <a:pt x="1938" y="688"/>
                    <a:pt x="2891" y="688"/>
                  </a:cubicBezTo>
                  <a:cubicBezTo>
                    <a:pt x="3239" y="688"/>
                    <a:pt x="3588" y="692"/>
                    <a:pt x="3936" y="701"/>
                  </a:cubicBezTo>
                  <a:cubicBezTo>
                    <a:pt x="5237" y="734"/>
                    <a:pt x="6505" y="768"/>
                    <a:pt x="7773" y="834"/>
                  </a:cubicBezTo>
                  <a:cubicBezTo>
                    <a:pt x="10374" y="968"/>
                    <a:pt x="12976" y="1201"/>
                    <a:pt x="15578" y="1468"/>
                  </a:cubicBezTo>
                  <a:cubicBezTo>
                    <a:pt x="17012" y="1635"/>
                    <a:pt x="25819" y="2903"/>
                    <a:pt x="27253" y="2969"/>
                  </a:cubicBezTo>
                  <a:lnTo>
                    <a:pt x="27286" y="2969"/>
                  </a:lnTo>
                  <a:cubicBezTo>
                    <a:pt x="27286" y="3003"/>
                    <a:pt x="27320" y="3036"/>
                    <a:pt x="27320" y="3069"/>
                  </a:cubicBezTo>
                  <a:lnTo>
                    <a:pt x="27453" y="3303"/>
                  </a:lnTo>
                  <a:cubicBezTo>
                    <a:pt x="27487" y="3403"/>
                    <a:pt x="27520" y="3470"/>
                    <a:pt x="27587" y="3536"/>
                  </a:cubicBezTo>
                  <a:lnTo>
                    <a:pt x="27653" y="3636"/>
                  </a:lnTo>
                  <a:lnTo>
                    <a:pt x="27687" y="3703"/>
                  </a:lnTo>
                  <a:cubicBezTo>
                    <a:pt x="27687" y="3670"/>
                    <a:pt x="27687" y="3670"/>
                    <a:pt x="27687" y="3636"/>
                  </a:cubicBezTo>
                  <a:lnTo>
                    <a:pt x="27687" y="3570"/>
                  </a:lnTo>
                  <a:cubicBezTo>
                    <a:pt x="27687" y="3536"/>
                    <a:pt x="27653" y="3503"/>
                    <a:pt x="27653" y="3470"/>
                  </a:cubicBezTo>
                  <a:cubicBezTo>
                    <a:pt x="27653" y="3436"/>
                    <a:pt x="27587" y="3303"/>
                    <a:pt x="27553" y="3203"/>
                  </a:cubicBezTo>
                  <a:cubicBezTo>
                    <a:pt x="27553" y="3136"/>
                    <a:pt x="27487" y="3036"/>
                    <a:pt x="27453" y="2969"/>
                  </a:cubicBezTo>
                  <a:cubicBezTo>
                    <a:pt x="27420" y="2903"/>
                    <a:pt x="27387" y="2802"/>
                    <a:pt x="27320" y="2736"/>
                  </a:cubicBezTo>
                  <a:lnTo>
                    <a:pt x="27286" y="2736"/>
                  </a:lnTo>
                  <a:cubicBezTo>
                    <a:pt x="26019" y="2502"/>
                    <a:pt x="17413" y="1268"/>
                    <a:pt x="16112" y="1135"/>
                  </a:cubicBezTo>
                  <a:cubicBezTo>
                    <a:pt x="14844" y="968"/>
                    <a:pt x="13543" y="868"/>
                    <a:pt x="12242" y="768"/>
                  </a:cubicBezTo>
                  <a:cubicBezTo>
                    <a:pt x="9966" y="563"/>
                    <a:pt x="7689" y="461"/>
                    <a:pt x="5435" y="461"/>
                  </a:cubicBezTo>
                  <a:cubicBezTo>
                    <a:pt x="5113" y="461"/>
                    <a:pt x="4791" y="463"/>
                    <a:pt x="4470" y="467"/>
                  </a:cubicBezTo>
                  <a:lnTo>
                    <a:pt x="3736" y="467"/>
                  </a:lnTo>
                  <a:cubicBezTo>
                    <a:pt x="3670" y="467"/>
                    <a:pt x="3636" y="434"/>
                    <a:pt x="3570" y="434"/>
                  </a:cubicBezTo>
                  <a:lnTo>
                    <a:pt x="3203" y="334"/>
                  </a:lnTo>
                  <a:cubicBezTo>
                    <a:pt x="2969" y="301"/>
                    <a:pt x="2736" y="267"/>
                    <a:pt x="2502" y="234"/>
                  </a:cubicBezTo>
                  <a:cubicBezTo>
                    <a:pt x="2002" y="167"/>
                    <a:pt x="1501" y="101"/>
                    <a:pt x="1001" y="0"/>
                  </a:cubicBezTo>
                  <a:close/>
                  <a:moveTo>
                    <a:pt x="27687" y="3703"/>
                  </a:moveTo>
                  <a:cubicBezTo>
                    <a:pt x="27687" y="3703"/>
                    <a:pt x="27707" y="3723"/>
                    <a:pt x="27716" y="3732"/>
                  </a:cubicBezTo>
                  <a:lnTo>
                    <a:pt x="27716" y="3732"/>
                  </a:lnTo>
                  <a:cubicBezTo>
                    <a:pt x="27712" y="3720"/>
                    <a:pt x="27703" y="3703"/>
                    <a:pt x="27687" y="3703"/>
                  </a:cubicBezTo>
                  <a:close/>
                  <a:moveTo>
                    <a:pt x="27716" y="3732"/>
                  </a:moveTo>
                  <a:cubicBezTo>
                    <a:pt x="27718" y="3740"/>
                    <a:pt x="27719" y="3746"/>
                    <a:pt x="27720" y="3746"/>
                  </a:cubicBezTo>
                  <a:cubicBezTo>
                    <a:pt x="27720" y="3746"/>
                    <a:pt x="27720" y="3743"/>
                    <a:pt x="27720" y="3736"/>
                  </a:cubicBezTo>
                  <a:cubicBezTo>
                    <a:pt x="27720" y="3736"/>
                    <a:pt x="27718" y="3735"/>
                    <a:pt x="27716" y="3732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Google Shape;2995;p58"/>
            <p:cNvSpPr/>
            <p:nvPr/>
          </p:nvSpPr>
          <p:spPr>
            <a:xfrm>
              <a:off x="4595375" y="2580275"/>
              <a:ext cx="171550" cy="292250"/>
            </a:xfrm>
            <a:custGeom>
              <a:avLst/>
              <a:gdLst/>
              <a:ahLst/>
              <a:cxnLst/>
              <a:rect l="l" t="t" r="r" b="b"/>
              <a:pathLst>
                <a:path w="6862" h="11690" extrusionOk="0">
                  <a:moveTo>
                    <a:pt x="44" y="1"/>
                  </a:moveTo>
                  <a:cubicBezTo>
                    <a:pt x="26" y="1"/>
                    <a:pt x="0" y="24"/>
                    <a:pt x="24" y="48"/>
                  </a:cubicBezTo>
                  <a:cubicBezTo>
                    <a:pt x="157" y="448"/>
                    <a:pt x="2058" y="3850"/>
                    <a:pt x="2525" y="4618"/>
                  </a:cubicBezTo>
                  <a:cubicBezTo>
                    <a:pt x="3393" y="6152"/>
                    <a:pt x="4327" y="7620"/>
                    <a:pt x="5227" y="9121"/>
                  </a:cubicBezTo>
                  <a:cubicBezTo>
                    <a:pt x="5494" y="9555"/>
                    <a:pt x="5761" y="9955"/>
                    <a:pt x="6028" y="10422"/>
                  </a:cubicBezTo>
                  <a:cubicBezTo>
                    <a:pt x="6295" y="10856"/>
                    <a:pt x="6562" y="11256"/>
                    <a:pt x="6795" y="11689"/>
                  </a:cubicBezTo>
                  <a:cubicBezTo>
                    <a:pt x="6828" y="11689"/>
                    <a:pt x="6862" y="11689"/>
                    <a:pt x="6862" y="11656"/>
                  </a:cubicBezTo>
                  <a:cubicBezTo>
                    <a:pt x="6395" y="10922"/>
                    <a:pt x="5995" y="10155"/>
                    <a:pt x="5561" y="9354"/>
                  </a:cubicBezTo>
                  <a:cubicBezTo>
                    <a:pt x="5161" y="8554"/>
                    <a:pt x="4727" y="7820"/>
                    <a:pt x="4293" y="7053"/>
                  </a:cubicBezTo>
                  <a:cubicBezTo>
                    <a:pt x="3426" y="5518"/>
                    <a:pt x="357" y="381"/>
                    <a:pt x="57" y="14"/>
                  </a:cubicBezTo>
                  <a:cubicBezTo>
                    <a:pt x="57" y="5"/>
                    <a:pt x="51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4" name="Google Shape;2996;p58"/>
            <p:cNvSpPr/>
            <p:nvPr/>
          </p:nvSpPr>
          <p:spPr>
            <a:xfrm>
              <a:off x="3993850" y="2528075"/>
              <a:ext cx="601950" cy="85325"/>
            </a:xfrm>
            <a:custGeom>
              <a:avLst/>
              <a:gdLst/>
              <a:ahLst/>
              <a:cxnLst/>
              <a:rect l="l" t="t" r="r" b="b"/>
              <a:pathLst>
                <a:path w="24078" h="3413" extrusionOk="0">
                  <a:moveTo>
                    <a:pt x="67" y="1"/>
                  </a:moveTo>
                  <a:cubicBezTo>
                    <a:pt x="1" y="1"/>
                    <a:pt x="34" y="34"/>
                    <a:pt x="67" y="34"/>
                  </a:cubicBezTo>
                  <a:cubicBezTo>
                    <a:pt x="3203" y="168"/>
                    <a:pt x="6372" y="601"/>
                    <a:pt x="9474" y="1068"/>
                  </a:cubicBezTo>
                  <a:cubicBezTo>
                    <a:pt x="12610" y="1502"/>
                    <a:pt x="15679" y="2002"/>
                    <a:pt x="18747" y="2503"/>
                  </a:cubicBezTo>
                  <a:lnTo>
                    <a:pt x="21383" y="2970"/>
                  </a:lnTo>
                  <a:cubicBezTo>
                    <a:pt x="22250" y="3103"/>
                    <a:pt x="23151" y="3303"/>
                    <a:pt x="24018" y="3403"/>
                  </a:cubicBezTo>
                  <a:cubicBezTo>
                    <a:pt x="24025" y="3410"/>
                    <a:pt x="24031" y="3413"/>
                    <a:pt x="24037" y="3413"/>
                  </a:cubicBezTo>
                  <a:cubicBezTo>
                    <a:pt x="24062" y="3413"/>
                    <a:pt x="24078" y="3370"/>
                    <a:pt x="24051" y="3370"/>
                  </a:cubicBezTo>
                  <a:cubicBezTo>
                    <a:pt x="23284" y="3203"/>
                    <a:pt x="22483" y="3070"/>
                    <a:pt x="21716" y="2936"/>
                  </a:cubicBezTo>
                  <a:lnTo>
                    <a:pt x="19381" y="2503"/>
                  </a:lnTo>
                  <a:cubicBezTo>
                    <a:pt x="17847" y="2202"/>
                    <a:pt x="16279" y="1936"/>
                    <a:pt x="14745" y="1669"/>
                  </a:cubicBezTo>
                  <a:cubicBezTo>
                    <a:pt x="11609" y="1135"/>
                    <a:pt x="8507" y="701"/>
                    <a:pt x="5371" y="401"/>
                  </a:cubicBezTo>
                  <a:cubicBezTo>
                    <a:pt x="3603" y="234"/>
                    <a:pt x="1835" y="134"/>
                    <a:pt x="6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Google Shape;2997;p58"/>
            <p:cNvSpPr/>
            <p:nvPr/>
          </p:nvSpPr>
          <p:spPr>
            <a:xfrm>
              <a:off x="4314075" y="3280300"/>
              <a:ext cx="526900" cy="693875"/>
            </a:xfrm>
            <a:custGeom>
              <a:avLst/>
              <a:gdLst/>
              <a:ahLst/>
              <a:cxnLst/>
              <a:rect l="l" t="t" r="r" b="b"/>
              <a:pathLst>
                <a:path w="21076" h="27755" extrusionOk="0">
                  <a:moveTo>
                    <a:pt x="7740" y="0"/>
                  </a:moveTo>
                  <a:cubicBezTo>
                    <a:pt x="7740" y="0"/>
                    <a:pt x="5471" y="5104"/>
                    <a:pt x="3370" y="9974"/>
                  </a:cubicBezTo>
                  <a:cubicBezTo>
                    <a:pt x="3036" y="10708"/>
                    <a:pt x="2736" y="11442"/>
                    <a:pt x="2436" y="12175"/>
                  </a:cubicBezTo>
                  <a:cubicBezTo>
                    <a:pt x="1068" y="15478"/>
                    <a:pt x="1" y="18280"/>
                    <a:pt x="201" y="18547"/>
                  </a:cubicBezTo>
                  <a:cubicBezTo>
                    <a:pt x="701" y="19314"/>
                    <a:pt x="19315" y="27687"/>
                    <a:pt x="20049" y="27753"/>
                  </a:cubicBezTo>
                  <a:cubicBezTo>
                    <a:pt x="20060" y="27754"/>
                    <a:pt x="20072" y="27755"/>
                    <a:pt x="20084" y="27755"/>
                  </a:cubicBezTo>
                  <a:cubicBezTo>
                    <a:pt x="20824" y="27755"/>
                    <a:pt x="21075" y="25672"/>
                    <a:pt x="20616" y="24818"/>
                  </a:cubicBezTo>
                  <a:cubicBezTo>
                    <a:pt x="20149" y="23917"/>
                    <a:pt x="14445" y="17513"/>
                    <a:pt x="14445" y="17513"/>
                  </a:cubicBezTo>
                  <a:lnTo>
                    <a:pt x="15479" y="15378"/>
                  </a:lnTo>
                  <a:lnTo>
                    <a:pt x="20215" y="5537"/>
                  </a:lnTo>
                  <a:lnTo>
                    <a:pt x="77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Google Shape;2998;p58"/>
            <p:cNvSpPr/>
            <p:nvPr/>
          </p:nvSpPr>
          <p:spPr>
            <a:xfrm>
              <a:off x="4313250" y="3529625"/>
              <a:ext cx="526900" cy="444550"/>
            </a:xfrm>
            <a:custGeom>
              <a:avLst/>
              <a:gdLst/>
              <a:ahLst/>
              <a:cxnLst/>
              <a:rect l="l" t="t" r="r" b="b"/>
              <a:pathLst>
                <a:path w="21076" h="17782" extrusionOk="0">
                  <a:moveTo>
                    <a:pt x="3403" y="1"/>
                  </a:moveTo>
                  <a:cubicBezTo>
                    <a:pt x="1602" y="4204"/>
                    <a:pt x="1" y="8240"/>
                    <a:pt x="234" y="8574"/>
                  </a:cubicBezTo>
                  <a:cubicBezTo>
                    <a:pt x="734" y="9341"/>
                    <a:pt x="19348" y="17714"/>
                    <a:pt x="20082" y="17780"/>
                  </a:cubicBezTo>
                  <a:cubicBezTo>
                    <a:pt x="20093" y="17781"/>
                    <a:pt x="20105" y="17782"/>
                    <a:pt x="20116" y="17782"/>
                  </a:cubicBezTo>
                  <a:cubicBezTo>
                    <a:pt x="20856" y="17782"/>
                    <a:pt x="21075" y="15698"/>
                    <a:pt x="20615" y="14812"/>
                  </a:cubicBezTo>
                  <a:cubicBezTo>
                    <a:pt x="20148" y="13944"/>
                    <a:pt x="14478" y="7540"/>
                    <a:pt x="14478" y="7540"/>
                  </a:cubicBezTo>
                  <a:lnTo>
                    <a:pt x="15512" y="5405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Google Shape;2999;p58"/>
            <p:cNvSpPr/>
            <p:nvPr/>
          </p:nvSpPr>
          <p:spPr>
            <a:xfrm>
              <a:off x="4314075" y="3584675"/>
              <a:ext cx="526900" cy="389500"/>
            </a:xfrm>
            <a:custGeom>
              <a:avLst/>
              <a:gdLst/>
              <a:ahLst/>
              <a:cxnLst/>
              <a:rect l="l" t="t" r="r" b="b"/>
              <a:pathLst>
                <a:path w="21076" h="15580" extrusionOk="0">
                  <a:moveTo>
                    <a:pt x="2436" y="0"/>
                  </a:moveTo>
                  <a:cubicBezTo>
                    <a:pt x="1068" y="3303"/>
                    <a:pt x="1" y="6105"/>
                    <a:pt x="201" y="6372"/>
                  </a:cubicBezTo>
                  <a:cubicBezTo>
                    <a:pt x="701" y="7139"/>
                    <a:pt x="19315" y="15512"/>
                    <a:pt x="20049" y="15578"/>
                  </a:cubicBezTo>
                  <a:cubicBezTo>
                    <a:pt x="20060" y="15579"/>
                    <a:pt x="20072" y="15580"/>
                    <a:pt x="20083" y="15580"/>
                  </a:cubicBezTo>
                  <a:cubicBezTo>
                    <a:pt x="20824" y="15580"/>
                    <a:pt x="21075" y="13496"/>
                    <a:pt x="20616" y="12610"/>
                  </a:cubicBezTo>
                  <a:cubicBezTo>
                    <a:pt x="20149" y="11742"/>
                    <a:pt x="14445" y="5338"/>
                    <a:pt x="14445" y="5338"/>
                  </a:cubicBezTo>
                  <a:lnTo>
                    <a:pt x="2436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Google Shape;3000;p58"/>
            <p:cNvSpPr/>
            <p:nvPr/>
          </p:nvSpPr>
          <p:spPr>
            <a:xfrm>
              <a:off x="4346600" y="3743125"/>
              <a:ext cx="471525" cy="210875"/>
            </a:xfrm>
            <a:custGeom>
              <a:avLst/>
              <a:gdLst/>
              <a:ahLst/>
              <a:cxnLst/>
              <a:rect l="l" t="t" r="r" b="b"/>
              <a:pathLst>
                <a:path w="18861" h="8435" extrusionOk="0">
                  <a:moveTo>
                    <a:pt x="1" y="0"/>
                  </a:moveTo>
                  <a:cubicBezTo>
                    <a:pt x="3036" y="1535"/>
                    <a:pt x="15645" y="7105"/>
                    <a:pt x="18814" y="8406"/>
                  </a:cubicBezTo>
                  <a:cubicBezTo>
                    <a:pt x="18825" y="8427"/>
                    <a:pt x="18835" y="8435"/>
                    <a:pt x="18842" y="8435"/>
                  </a:cubicBezTo>
                  <a:cubicBezTo>
                    <a:pt x="18859" y="8435"/>
                    <a:pt x="18860" y="8396"/>
                    <a:pt x="18814" y="8373"/>
                  </a:cubicBezTo>
                  <a:cubicBezTo>
                    <a:pt x="15745" y="6905"/>
                    <a:pt x="3170" y="123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9" name="Google Shape;3001;p58"/>
            <p:cNvSpPr/>
            <p:nvPr/>
          </p:nvSpPr>
          <p:spPr>
            <a:xfrm>
              <a:off x="4715200" y="3863400"/>
              <a:ext cx="91750" cy="39400"/>
            </a:xfrm>
            <a:custGeom>
              <a:avLst/>
              <a:gdLst/>
              <a:ahLst/>
              <a:cxnLst/>
              <a:rect l="l" t="t" r="r" b="b"/>
              <a:pathLst>
                <a:path w="3670" h="1576" extrusionOk="0">
                  <a:moveTo>
                    <a:pt x="2506" y="0"/>
                  </a:moveTo>
                  <a:cubicBezTo>
                    <a:pt x="2152" y="0"/>
                    <a:pt x="1799" y="67"/>
                    <a:pt x="1468" y="193"/>
                  </a:cubicBezTo>
                  <a:cubicBezTo>
                    <a:pt x="801" y="460"/>
                    <a:pt x="301" y="927"/>
                    <a:pt x="1" y="1561"/>
                  </a:cubicBezTo>
                  <a:cubicBezTo>
                    <a:pt x="1" y="1561"/>
                    <a:pt x="16" y="1575"/>
                    <a:pt x="25" y="1575"/>
                  </a:cubicBezTo>
                  <a:cubicBezTo>
                    <a:pt x="30" y="1575"/>
                    <a:pt x="34" y="1572"/>
                    <a:pt x="34" y="1561"/>
                  </a:cubicBezTo>
                  <a:cubicBezTo>
                    <a:pt x="648" y="666"/>
                    <a:pt x="1653" y="143"/>
                    <a:pt x="2690" y="143"/>
                  </a:cubicBezTo>
                  <a:cubicBezTo>
                    <a:pt x="3006" y="143"/>
                    <a:pt x="3325" y="192"/>
                    <a:pt x="3637" y="293"/>
                  </a:cubicBezTo>
                  <a:cubicBezTo>
                    <a:pt x="3637" y="293"/>
                    <a:pt x="3670" y="293"/>
                    <a:pt x="3670" y="260"/>
                  </a:cubicBezTo>
                  <a:cubicBezTo>
                    <a:pt x="3300" y="84"/>
                    <a:pt x="2903" y="0"/>
                    <a:pt x="2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0" name="Google Shape;3002;p58"/>
            <p:cNvSpPr/>
            <p:nvPr/>
          </p:nvSpPr>
          <p:spPr>
            <a:xfrm>
              <a:off x="4597625" y="3726300"/>
              <a:ext cx="106775" cy="17675"/>
            </a:xfrm>
            <a:custGeom>
              <a:avLst/>
              <a:gdLst/>
              <a:ahLst/>
              <a:cxnLst/>
              <a:rect l="l" t="t" r="r" b="b"/>
              <a:pathLst>
                <a:path w="4271" h="707" extrusionOk="0">
                  <a:moveTo>
                    <a:pt x="1809" y="0"/>
                  </a:moveTo>
                  <a:cubicBezTo>
                    <a:pt x="1197" y="0"/>
                    <a:pt x="595" y="121"/>
                    <a:pt x="67" y="407"/>
                  </a:cubicBezTo>
                  <a:cubicBezTo>
                    <a:pt x="0" y="440"/>
                    <a:pt x="67" y="507"/>
                    <a:pt x="100" y="507"/>
                  </a:cubicBezTo>
                  <a:cubicBezTo>
                    <a:pt x="434" y="490"/>
                    <a:pt x="770" y="482"/>
                    <a:pt x="1106" y="482"/>
                  </a:cubicBezTo>
                  <a:cubicBezTo>
                    <a:pt x="2116" y="482"/>
                    <a:pt x="3136" y="557"/>
                    <a:pt x="4137" y="707"/>
                  </a:cubicBezTo>
                  <a:cubicBezTo>
                    <a:pt x="4237" y="707"/>
                    <a:pt x="4270" y="573"/>
                    <a:pt x="4170" y="540"/>
                  </a:cubicBezTo>
                  <a:cubicBezTo>
                    <a:pt x="3464" y="216"/>
                    <a:pt x="2627" y="0"/>
                    <a:pt x="18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Google Shape;3003;p58"/>
            <p:cNvSpPr/>
            <p:nvPr/>
          </p:nvSpPr>
          <p:spPr>
            <a:xfrm>
              <a:off x="4617625" y="3746475"/>
              <a:ext cx="106550" cy="17625"/>
            </a:xfrm>
            <a:custGeom>
              <a:avLst/>
              <a:gdLst/>
              <a:ahLst/>
              <a:cxnLst/>
              <a:rect l="l" t="t" r="r" b="b"/>
              <a:pathLst>
                <a:path w="4262" h="705" extrusionOk="0">
                  <a:moveTo>
                    <a:pt x="1834" y="0"/>
                  </a:moveTo>
                  <a:cubicBezTo>
                    <a:pt x="1214" y="0"/>
                    <a:pt x="606" y="128"/>
                    <a:pt x="68" y="433"/>
                  </a:cubicBezTo>
                  <a:cubicBezTo>
                    <a:pt x="1" y="433"/>
                    <a:pt x="68" y="500"/>
                    <a:pt x="101" y="500"/>
                  </a:cubicBezTo>
                  <a:cubicBezTo>
                    <a:pt x="435" y="483"/>
                    <a:pt x="770" y="475"/>
                    <a:pt x="1107" y="475"/>
                  </a:cubicBezTo>
                  <a:cubicBezTo>
                    <a:pt x="2117" y="475"/>
                    <a:pt x="3136" y="550"/>
                    <a:pt x="4137" y="700"/>
                  </a:cubicBezTo>
                  <a:cubicBezTo>
                    <a:pt x="4146" y="703"/>
                    <a:pt x="4155" y="705"/>
                    <a:pt x="4163" y="705"/>
                  </a:cubicBezTo>
                  <a:cubicBezTo>
                    <a:pt x="4242" y="705"/>
                    <a:pt x="4262" y="564"/>
                    <a:pt x="4171" y="534"/>
                  </a:cubicBezTo>
                  <a:cubicBezTo>
                    <a:pt x="3456" y="214"/>
                    <a:pt x="2635" y="0"/>
                    <a:pt x="1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Google Shape;3004;p58"/>
            <p:cNvSpPr/>
            <p:nvPr/>
          </p:nvSpPr>
          <p:spPr>
            <a:xfrm>
              <a:off x="4637650" y="3766825"/>
              <a:ext cx="105925" cy="17175"/>
            </a:xfrm>
            <a:custGeom>
              <a:avLst/>
              <a:gdLst/>
              <a:ahLst/>
              <a:cxnLst/>
              <a:rect l="l" t="t" r="r" b="b"/>
              <a:pathLst>
                <a:path w="4237" h="687" extrusionOk="0">
                  <a:moveTo>
                    <a:pt x="1833" y="0"/>
                  </a:moveTo>
                  <a:cubicBezTo>
                    <a:pt x="1199" y="0"/>
                    <a:pt x="578" y="126"/>
                    <a:pt x="34" y="420"/>
                  </a:cubicBezTo>
                  <a:cubicBezTo>
                    <a:pt x="0" y="453"/>
                    <a:pt x="34" y="520"/>
                    <a:pt x="67" y="520"/>
                  </a:cubicBezTo>
                  <a:cubicBezTo>
                    <a:pt x="491" y="489"/>
                    <a:pt x="911" y="474"/>
                    <a:pt x="1329" y="474"/>
                  </a:cubicBezTo>
                  <a:cubicBezTo>
                    <a:pt x="2261" y="474"/>
                    <a:pt x="3182" y="549"/>
                    <a:pt x="4103" y="687"/>
                  </a:cubicBezTo>
                  <a:cubicBezTo>
                    <a:pt x="4203" y="687"/>
                    <a:pt x="4237" y="587"/>
                    <a:pt x="4170" y="520"/>
                  </a:cubicBezTo>
                  <a:cubicBezTo>
                    <a:pt x="3461" y="203"/>
                    <a:pt x="2637" y="0"/>
                    <a:pt x="1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Google Shape;3005;p58"/>
            <p:cNvSpPr/>
            <p:nvPr/>
          </p:nvSpPr>
          <p:spPr>
            <a:xfrm>
              <a:off x="4657675" y="3786900"/>
              <a:ext cx="106525" cy="17225"/>
            </a:xfrm>
            <a:custGeom>
              <a:avLst/>
              <a:gdLst/>
              <a:ahLst/>
              <a:cxnLst/>
              <a:rect l="l" t="t" r="r" b="b"/>
              <a:pathLst>
                <a:path w="4261" h="689" extrusionOk="0">
                  <a:moveTo>
                    <a:pt x="1811" y="1"/>
                  </a:moveTo>
                  <a:cubicBezTo>
                    <a:pt x="1185" y="1"/>
                    <a:pt x="571" y="127"/>
                    <a:pt x="33" y="418"/>
                  </a:cubicBezTo>
                  <a:cubicBezTo>
                    <a:pt x="0" y="451"/>
                    <a:pt x="33" y="518"/>
                    <a:pt x="67" y="518"/>
                  </a:cubicBezTo>
                  <a:cubicBezTo>
                    <a:pt x="490" y="487"/>
                    <a:pt x="910" y="472"/>
                    <a:pt x="1328" y="472"/>
                  </a:cubicBezTo>
                  <a:cubicBezTo>
                    <a:pt x="2261" y="472"/>
                    <a:pt x="3182" y="546"/>
                    <a:pt x="4103" y="684"/>
                  </a:cubicBezTo>
                  <a:cubicBezTo>
                    <a:pt x="4112" y="687"/>
                    <a:pt x="4121" y="689"/>
                    <a:pt x="4129" y="689"/>
                  </a:cubicBezTo>
                  <a:cubicBezTo>
                    <a:pt x="4214" y="689"/>
                    <a:pt x="4261" y="551"/>
                    <a:pt x="4170" y="551"/>
                  </a:cubicBezTo>
                  <a:cubicBezTo>
                    <a:pt x="3454" y="212"/>
                    <a:pt x="2622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Google Shape;3006;p58"/>
            <p:cNvSpPr/>
            <p:nvPr/>
          </p:nvSpPr>
          <p:spPr>
            <a:xfrm>
              <a:off x="4345100" y="3675250"/>
              <a:ext cx="85550" cy="59925"/>
            </a:xfrm>
            <a:custGeom>
              <a:avLst/>
              <a:gdLst/>
              <a:ahLst/>
              <a:cxnLst/>
              <a:rect l="l" t="t" r="r" b="b"/>
              <a:pathLst>
                <a:path w="3422" h="2397" extrusionOk="0">
                  <a:moveTo>
                    <a:pt x="1699" y="0"/>
                  </a:moveTo>
                  <a:cubicBezTo>
                    <a:pt x="592" y="0"/>
                    <a:pt x="1" y="1756"/>
                    <a:pt x="1228" y="2282"/>
                  </a:cubicBezTo>
                  <a:cubicBezTo>
                    <a:pt x="1404" y="2361"/>
                    <a:pt x="1572" y="2397"/>
                    <a:pt x="1730" y="2397"/>
                  </a:cubicBezTo>
                  <a:cubicBezTo>
                    <a:pt x="2834" y="2397"/>
                    <a:pt x="3421" y="668"/>
                    <a:pt x="2196" y="114"/>
                  </a:cubicBezTo>
                  <a:cubicBezTo>
                    <a:pt x="2022" y="35"/>
                    <a:pt x="1856" y="0"/>
                    <a:pt x="1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3007;p58"/>
            <p:cNvSpPr/>
            <p:nvPr/>
          </p:nvSpPr>
          <p:spPr>
            <a:xfrm>
              <a:off x="4656825" y="3657100"/>
              <a:ext cx="125950" cy="81050"/>
            </a:xfrm>
            <a:custGeom>
              <a:avLst/>
              <a:gdLst/>
              <a:ahLst/>
              <a:cxnLst/>
              <a:rect l="l" t="t" r="r" b="b"/>
              <a:pathLst>
                <a:path w="5038" h="3242" extrusionOk="0">
                  <a:moveTo>
                    <a:pt x="3724" y="405"/>
                  </a:moveTo>
                  <a:cubicBezTo>
                    <a:pt x="4170" y="405"/>
                    <a:pt x="4513" y="628"/>
                    <a:pt x="4270" y="1373"/>
                  </a:cubicBezTo>
                  <a:cubicBezTo>
                    <a:pt x="3970" y="2140"/>
                    <a:pt x="2603" y="2407"/>
                    <a:pt x="1935" y="2541"/>
                  </a:cubicBezTo>
                  <a:cubicBezTo>
                    <a:pt x="1368" y="2674"/>
                    <a:pt x="801" y="2741"/>
                    <a:pt x="234" y="2908"/>
                  </a:cubicBezTo>
                  <a:cubicBezTo>
                    <a:pt x="735" y="2374"/>
                    <a:pt x="1202" y="1840"/>
                    <a:pt x="1769" y="1373"/>
                  </a:cubicBezTo>
                  <a:cubicBezTo>
                    <a:pt x="2002" y="1140"/>
                    <a:pt x="2302" y="906"/>
                    <a:pt x="2603" y="739"/>
                  </a:cubicBezTo>
                  <a:cubicBezTo>
                    <a:pt x="2811" y="595"/>
                    <a:pt x="3312" y="405"/>
                    <a:pt x="3724" y="405"/>
                  </a:cubicBezTo>
                  <a:close/>
                  <a:moveTo>
                    <a:pt x="3670" y="1"/>
                  </a:moveTo>
                  <a:cubicBezTo>
                    <a:pt x="3300" y="1"/>
                    <a:pt x="2906" y="130"/>
                    <a:pt x="2603" y="306"/>
                  </a:cubicBezTo>
                  <a:cubicBezTo>
                    <a:pt x="1535" y="940"/>
                    <a:pt x="634" y="1874"/>
                    <a:pt x="34" y="2974"/>
                  </a:cubicBezTo>
                  <a:cubicBezTo>
                    <a:pt x="1" y="3008"/>
                    <a:pt x="34" y="3041"/>
                    <a:pt x="67" y="3041"/>
                  </a:cubicBezTo>
                  <a:cubicBezTo>
                    <a:pt x="34" y="3141"/>
                    <a:pt x="134" y="3241"/>
                    <a:pt x="234" y="3241"/>
                  </a:cubicBezTo>
                  <a:cubicBezTo>
                    <a:pt x="1402" y="3008"/>
                    <a:pt x="2669" y="2941"/>
                    <a:pt x="3737" y="2374"/>
                  </a:cubicBezTo>
                  <a:cubicBezTo>
                    <a:pt x="4370" y="2040"/>
                    <a:pt x="5038" y="1340"/>
                    <a:pt x="4637" y="573"/>
                  </a:cubicBezTo>
                  <a:cubicBezTo>
                    <a:pt x="4446" y="155"/>
                    <a:pt x="4073" y="1"/>
                    <a:pt x="36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3008;p58"/>
            <p:cNvSpPr/>
            <p:nvPr/>
          </p:nvSpPr>
          <p:spPr>
            <a:xfrm>
              <a:off x="4543425" y="3649275"/>
              <a:ext cx="122600" cy="88200"/>
            </a:xfrm>
            <a:custGeom>
              <a:avLst/>
              <a:gdLst/>
              <a:ahLst/>
              <a:cxnLst/>
              <a:rect l="l" t="t" r="r" b="b"/>
              <a:pathLst>
                <a:path w="4904" h="3528" extrusionOk="0">
                  <a:moveTo>
                    <a:pt x="1340" y="393"/>
                  </a:moveTo>
                  <a:cubicBezTo>
                    <a:pt x="1764" y="393"/>
                    <a:pt x="2311" y="646"/>
                    <a:pt x="2535" y="819"/>
                  </a:cubicBezTo>
                  <a:cubicBezTo>
                    <a:pt x="2802" y="1052"/>
                    <a:pt x="3069" y="1286"/>
                    <a:pt x="3302" y="1519"/>
                  </a:cubicBezTo>
                  <a:cubicBezTo>
                    <a:pt x="3803" y="2053"/>
                    <a:pt x="4270" y="2620"/>
                    <a:pt x="4703" y="3187"/>
                  </a:cubicBezTo>
                  <a:cubicBezTo>
                    <a:pt x="4170" y="3021"/>
                    <a:pt x="3603" y="2854"/>
                    <a:pt x="3036" y="2687"/>
                  </a:cubicBezTo>
                  <a:cubicBezTo>
                    <a:pt x="2368" y="2487"/>
                    <a:pt x="1034" y="2120"/>
                    <a:pt x="834" y="1319"/>
                  </a:cubicBezTo>
                  <a:cubicBezTo>
                    <a:pt x="657" y="612"/>
                    <a:pt x="945" y="393"/>
                    <a:pt x="1340" y="393"/>
                  </a:cubicBezTo>
                  <a:close/>
                  <a:moveTo>
                    <a:pt x="1417" y="0"/>
                  </a:moveTo>
                  <a:cubicBezTo>
                    <a:pt x="1052" y="0"/>
                    <a:pt x="704" y="140"/>
                    <a:pt x="467" y="519"/>
                  </a:cubicBezTo>
                  <a:cubicBezTo>
                    <a:pt x="0" y="1286"/>
                    <a:pt x="667" y="1986"/>
                    <a:pt x="1268" y="2353"/>
                  </a:cubicBezTo>
                  <a:cubicBezTo>
                    <a:pt x="2268" y="3021"/>
                    <a:pt x="3536" y="3187"/>
                    <a:pt x="4670" y="3521"/>
                  </a:cubicBezTo>
                  <a:cubicBezTo>
                    <a:pt x="4688" y="3525"/>
                    <a:pt x="4704" y="3527"/>
                    <a:pt x="4719" y="3527"/>
                  </a:cubicBezTo>
                  <a:cubicBezTo>
                    <a:pt x="4820" y="3527"/>
                    <a:pt x="4870" y="3437"/>
                    <a:pt x="4870" y="3321"/>
                  </a:cubicBezTo>
                  <a:cubicBezTo>
                    <a:pt x="4904" y="3321"/>
                    <a:pt x="4904" y="3287"/>
                    <a:pt x="4904" y="3287"/>
                  </a:cubicBezTo>
                  <a:cubicBezTo>
                    <a:pt x="4370" y="2120"/>
                    <a:pt x="3569" y="1119"/>
                    <a:pt x="2569" y="385"/>
                  </a:cubicBezTo>
                  <a:cubicBezTo>
                    <a:pt x="2252" y="174"/>
                    <a:pt x="1824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3009;p58"/>
            <p:cNvSpPr/>
            <p:nvPr/>
          </p:nvSpPr>
          <p:spPr>
            <a:xfrm>
              <a:off x="4405825" y="2394150"/>
              <a:ext cx="783325" cy="1264775"/>
            </a:xfrm>
            <a:custGeom>
              <a:avLst/>
              <a:gdLst/>
              <a:ahLst/>
              <a:cxnLst/>
              <a:rect l="l" t="t" r="r" b="b"/>
              <a:pathLst>
                <a:path w="31333" h="50591" extrusionOk="0">
                  <a:moveTo>
                    <a:pt x="21669" y="1"/>
                  </a:moveTo>
                  <a:cubicBezTo>
                    <a:pt x="18037" y="1"/>
                    <a:pt x="13201" y="841"/>
                    <a:pt x="6905" y="2656"/>
                  </a:cubicBezTo>
                  <a:lnTo>
                    <a:pt x="2302" y="2723"/>
                  </a:lnTo>
                  <a:lnTo>
                    <a:pt x="2302" y="5892"/>
                  </a:lnTo>
                  <a:cubicBezTo>
                    <a:pt x="4303" y="6158"/>
                    <a:pt x="9707" y="6992"/>
                    <a:pt x="9707" y="6992"/>
                  </a:cubicBezTo>
                  <a:cubicBezTo>
                    <a:pt x="13610" y="8460"/>
                    <a:pt x="14877" y="9094"/>
                    <a:pt x="14811" y="9227"/>
                  </a:cubicBezTo>
                  <a:cubicBezTo>
                    <a:pt x="5070" y="28941"/>
                    <a:pt x="0" y="44286"/>
                    <a:pt x="0" y="44286"/>
                  </a:cubicBezTo>
                  <a:lnTo>
                    <a:pt x="13977" y="50590"/>
                  </a:lnTo>
                  <a:cubicBezTo>
                    <a:pt x="13977" y="50590"/>
                    <a:pt x="30655" y="18601"/>
                    <a:pt x="31089" y="8827"/>
                  </a:cubicBezTo>
                  <a:cubicBezTo>
                    <a:pt x="31333" y="3288"/>
                    <a:pt x="28854" y="1"/>
                    <a:pt x="2166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3010;p58"/>
            <p:cNvSpPr/>
            <p:nvPr/>
          </p:nvSpPr>
          <p:spPr>
            <a:xfrm>
              <a:off x="4485050" y="2526425"/>
              <a:ext cx="350275" cy="368400"/>
            </a:xfrm>
            <a:custGeom>
              <a:avLst/>
              <a:gdLst/>
              <a:ahLst/>
              <a:cxnLst/>
              <a:rect l="l" t="t" r="r" b="b"/>
              <a:pathLst>
                <a:path w="14011" h="14736" extrusionOk="0">
                  <a:moveTo>
                    <a:pt x="33" y="0"/>
                  </a:moveTo>
                  <a:cubicBezTo>
                    <a:pt x="0" y="0"/>
                    <a:pt x="0" y="34"/>
                    <a:pt x="33" y="67"/>
                  </a:cubicBezTo>
                  <a:cubicBezTo>
                    <a:pt x="3336" y="267"/>
                    <a:pt x="6605" y="867"/>
                    <a:pt x="9740" y="1868"/>
                  </a:cubicBezTo>
                  <a:cubicBezTo>
                    <a:pt x="10641" y="2135"/>
                    <a:pt x="11475" y="2435"/>
                    <a:pt x="12342" y="2769"/>
                  </a:cubicBezTo>
                  <a:cubicBezTo>
                    <a:pt x="11742" y="3736"/>
                    <a:pt x="11175" y="4704"/>
                    <a:pt x="10641" y="5704"/>
                  </a:cubicBezTo>
                  <a:cubicBezTo>
                    <a:pt x="9607" y="7572"/>
                    <a:pt x="8706" y="9474"/>
                    <a:pt x="7906" y="11442"/>
                  </a:cubicBezTo>
                  <a:cubicBezTo>
                    <a:pt x="7439" y="12509"/>
                    <a:pt x="7005" y="13610"/>
                    <a:pt x="6605" y="14711"/>
                  </a:cubicBezTo>
                  <a:cubicBezTo>
                    <a:pt x="6605" y="14727"/>
                    <a:pt x="6622" y="14736"/>
                    <a:pt x="6638" y="14736"/>
                  </a:cubicBezTo>
                  <a:cubicBezTo>
                    <a:pt x="6655" y="14736"/>
                    <a:pt x="6672" y="14727"/>
                    <a:pt x="6672" y="14711"/>
                  </a:cubicBezTo>
                  <a:cubicBezTo>
                    <a:pt x="8373" y="10908"/>
                    <a:pt x="10241" y="7172"/>
                    <a:pt x="12276" y="3536"/>
                  </a:cubicBezTo>
                  <a:cubicBezTo>
                    <a:pt x="12843" y="2502"/>
                    <a:pt x="13443" y="1468"/>
                    <a:pt x="14010" y="434"/>
                  </a:cubicBezTo>
                  <a:cubicBezTo>
                    <a:pt x="14010" y="410"/>
                    <a:pt x="13993" y="387"/>
                    <a:pt x="13972" y="387"/>
                  </a:cubicBezTo>
                  <a:cubicBezTo>
                    <a:pt x="13963" y="387"/>
                    <a:pt x="13953" y="391"/>
                    <a:pt x="13943" y="400"/>
                  </a:cubicBezTo>
                  <a:cubicBezTo>
                    <a:pt x="13376" y="1168"/>
                    <a:pt x="12843" y="1935"/>
                    <a:pt x="12376" y="2735"/>
                  </a:cubicBezTo>
                  <a:cubicBezTo>
                    <a:pt x="9307" y="1435"/>
                    <a:pt x="6104" y="601"/>
                    <a:pt x="2802" y="234"/>
                  </a:cubicBezTo>
                  <a:cubicBezTo>
                    <a:pt x="1901" y="134"/>
                    <a:pt x="967" y="34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3011;p58"/>
            <p:cNvSpPr/>
            <p:nvPr/>
          </p:nvSpPr>
          <p:spPr>
            <a:xfrm>
              <a:off x="4451675" y="3442900"/>
              <a:ext cx="311925" cy="132850"/>
            </a:xfrm>
            <a:custGeom>
              <a:avLst/>
              <a:gdLst/>
              <a:ahLst/>
              <a:cxnLst/>
              <a:rect l="l" t="t" r="r" b="b"/>
              <a:pathLst>
                <a:path w="12477" h="5314" extrusionOk="0">
                  <a:moveTo>
                    <a:pt x="68" y="1"/>
                  </a:moveTo>
                  <a:cubicBezTo>
                    <a:pt x="34" y="1"/>
                    <a:pt x="1" y="34"/>
                    <a:pt x="34" y="34"/>
                  </a:cubicBezTo>
                  <a:cubicBezTo>
                    <a:pt x="401" y="268"/>
                    <a:pt x="3970" y="1869"/>
                    <a:pt x="4771" y="2202"/>
                  </a:cubicBezTo>
                  <a:cubicBezTo>
                    <a:pt x="6372" y="2903"/>
                    <a:pt x="8007" y="3537"/>
                    <a:pt x="9641" y="4204"/>
                  </a:cubicBezTo>
                  <a:cubicBezTo>
                    <a:pt x="10108" y="4404"/>
                    <a:pt x="10575" y="4571"/>
                    <a:pt x="11042" y="4737"/>
                  </a:cubicBezTo>
                  <a:cubicBezTo>
                    <a:pt x="11509" y="4938"/>
                    <a:pt x="11976" y="5104"/>
                    <a:pt x="12443" y="5305"/>
                  </a:cubicBezTo>
                  <a:cubicBezTo>
                    <a:pt x="12450" y="5311"/>
                    <a:pt x="12455" y="5314"/>
                    <a:pt x="12459" y="5314"/>
                  </a:cubicBezTo>
                  <a:cubicBezTo>
                    <a:pt x="12476" y="5314"/>
                    <a:pt x="12476" y="5271"/>
                    <a:pt x="12476" y="5271"/>
                  </a:cubicBezTo>
                  <a:cubicBezTo>
                    <a:pt x="11642" y="4938"/>
                    <a:pt x="10842" y="4537"/>
                    <a:pt x="10041" y="4204"/>
                  </a:cubicBezTo>
                  <a:lnTo>
                    <a:pt x="7640" y="3103"/>
                  </a:lnTo>
                  <a:cubicBezTo>
                    <a:pt x="6038" y="2402"/>
                    <a:pt x="501" y="10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3012;p58"/>
            <p:cNvSpPr/>
            <p:nvPr/>
          </p:nvSpPr>
          <p:spPr>
            <a:xfrm>
              <a:off x="4499225" y="2572200"/>
              <a:ext cx="335250" cy="845850"/>
            </a:xfrm>
            <a:custGeom>
              <a:avLst/>
              <a:gdLst/>
              <a:ahLst/>
              <a:cxnLst/>
              <a:rect l="l" t="t" r="r" b="b"/>
              <a:pathLst>
                <a:path w="13410" h="33834" extrusionOk="0">
                  <a:moveTo>
                    <a:pt x="13357" y="1"/>
                  </a:moveTo>
                  <a:cubicBezTo>
                    <a:pt x="13340" y="1"/>
                    <a:pt x="13322" y="12"/>
                    <a:pt x="13310" y="37"/>
                  </a:cubicBezTo>
                  <a:cubicBezTo>
                    <a:pt x="12209" y="2139"/>
                    <a:pt x="11275" y="4340"/>
                    <a:pt x="10308" y="6508"/>
                  </a:cubicBezTo>
                  <a:cubicBezTo>
                    <a:pt x="9340" y="8677"/>
                    <a:pt x="8440" y="10845"/>
                    <a:pt x="7506" y="13013"/>
                  </a:cubicBezTo>
                  <a:cubicBezTo>
                    <a:pt x="5704" y="17350"/>
                    <a:pt x="4036" y="21753"/>
                    <a:pt x="2502" y="26223"/>
                  </a:cubicBezTo>
                  <a:cubicBezTo>
                    <a:pt x="1635" y="28724"/>
                    <a:pt x="801" y="31260"/>
                    <a:pt x="0" y="33795"/>
                  </a:cubicBezTo>
                  <a:cubicBezTo>
                    <a:pt x="0" y="33814"/>
                    <a:pt x="22" y="33833"/>
                    <a:pt x="41" y="33833"/>
                  </a:cubicBezTo>
                  <a:cubicBezTo>
                    <a:pt x="55" y="33833"/>
                    <a:pt x="67" y="33823"/>
                    <a:pt x="67" y="33795"/>
                  </a:cubicBezTo>
                  <a:cubicBezTo>
                    <a:pt x="1568" y="29291"/>
                    <a:pt x="3169" y="24855"/>
                    <a:pt x="4837" y="20452"/>
                  </a:cubicBezTo>
                  <a:cubicBezTo>
                    <a:pt x="6538" y="16049"/>
                    <a:pt x="8306" y="11679"/>
                    <a:pt x="10174" y="7342"/>
                  </a:cubicBezTo>
                  <a:cubicBezTo>
                    <a:pt x="10708" y="6142"/>
                    <a:pt x="11242" y="4907"/>
                    <a:pt x="11775" y="3706"/>
                  </a:cubicBezTo>
                  <a:cubicBezTo>
                    <a:pt x="12342" y="2506"/>
                    <a:pt x="12909" y="1305"/>
                    <a:pt x="13410" y="71"/>
                  </a:cubicBezTo>
                  <a:cubicBezTo>
                    <a:pt x="13410" y="29"/>
                    <a:pt x="13384" y="1"/>
                    <a:pt x="13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Google Shape;3013;p58"/>
            <p:cNvSpPr/>
            <p:nvPr/>
          </p:nvSpPr>
          <p:spPr>
            <a:xfrm>
              <a:off x="4248200" y="1879600"/>
              <a:ext cx="510400" cy="612200"/>
            </a:xfrm>
            <a:custGeom>
              <a:avLst/>
              <a:gdLst/>
              <a:ahLst/>
              <a:cxnLst/>
              <a:rect l="l" t="t" r="r" b="b"/>
              <a:pathLst>
                <a:path w="20416" h="24488" extrusionOk="0">
                  <a:moveTo>
                    <a:pt x="8262" y="0"/>
                  </a:moveTo>
                  <a:cubicBezTo>
                    <a:pt x="7666" y="0"/>
                    <a:pt x="7074" y="75"/>
                    <a:pt x="6505" y="221"/>
                  </a:cubicBezTo>
                  <a:cubicBezTo>
                    <a:pt x="5938" y="488"/>
                    <a:pt x="3603" y="3257"/>
                    <a:pt x="2969" y="5492"/>
                  </a:cubicBezTo>
                  <a:cubicBezTo>
                    <a:pt x="1635" y="9928"/>
                    <a:pt x="1" y="24039"/>
                    <a:pt x="268" y="24305"/>
                  </a:cubicBezTo>
                  <a:cubicBezTo>
                    <a:pt x="403" y="24440"/>
                    <a:pt x="3666" y="24488"/>
                    <a:pt x="7511" y="24488"/>
                  </a:cubicBezTo>
                  <a:cubicBezTo>
                    <a:pt x="13170" y="24488"/>
                    <a:pt x="20089" y="24385"/>
                    <a:pt x="20148" y="24305"/>
                  </a:cubicBezTo>
                  <a:cubicBezTo>
                    <a:pt x="20415" y="23972"/>
                    <a:pt x="17480" y="11696"/>
                    <a:pt x="15312" y="7060"/>
                  </a:cubicBezTo>
                  <a:cubicBezTo>
                    <a:pt x="12510" y="1089"/>
                    <a:pt x="11009" y="588"/>
                    <a:pt x="10141" y="255"/>
                  </a:cubicBezTo>
                  <a:cubicBezTo>
                    <a:pt x="9525" y="84"/>
                    <a:pt x="8891" y="0"/>
                    <a:pt x="8262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3014;p58"/>
            <p:cNvSpPr/>
            <p:nvPr/>
          </p:nvSpPr>
          <p:spPr>
            <a:xfrm>
              <a:off x="4497175" y="1891550"/>
              <a:ext cx="489925" cy="647500"/>
            </a:xfrm>
            <a:custGeom>
              <a:avLst/>
              <a:gdLst/>
              <a:ahLst/>
              <a:cxnLst/>
              <a:rect l="l" t="t" r="r" b="b"/>
              <a:pathLst>
                <a:path w="19597" h="25900" extrusionOk="0">
                  <a:moveTo>
                    <a:pt x="805" y="1"/>
                  </a:moveTo>
                  <a:cubicBezTo>
                    <a:pt x="98" y="1"/>
                    <a:pt x="0" y="841"/>
                    <a:pt x="1183" y="3279"/>
                  </a:cubicBezTo>
                  <a:cubicBezTo>
                    <a:pt x="3218" y="7582"/>
                    <a:pt x="9389" y="15688"/>
                    <a:pt x="9089" y="16055"/>
                  </a:cubicBezTo>
                  <a:cubicBezTo>
                    <a:pt x="8655" y="16589"/>
                    <a:pt x="4886" y="17790"/>
                    <a:pt x="4052" y="18090"/>
                  </a:cubicBezTo>
                  <a:cubicBezTo>
                    <a:pt x="2998" y="18485"/>
                    <a:pt x="6397" y="25899"/>
                    <a:pt x="7511" y="25899"/>
                  </a:cubicBezTo>
                  <a:cubicBezTo>
                    <a:pt x="7526" y="25899"/>
                    <a:pt x="7540" y="25898"/>
                    <a:pt x="7554" y="25896"/>
                  </a:cubicBezTo>
                  <a:cubicBezTo>
                    <a:pt x="12624" y="25062"/>
                    <a:pt x="18329" y="21592"/>
                    <a:pt x="18962" y="18657"/>
                  </a:cubicBezTo>
                  <a:cubicBezTo>
                    <a:pt x="19596" y="15855"/>
                    <a:pt x="12024" y="7349"/>
                    <a:pt x="3451" y="1311"/>
                  </a:cubicBezTo>
                  <a:cubicBezTo>
                    <a:pt x="2405" y="584"/>
                    <a:pt x="1394" y="1"/>
                    <a:pt x="8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3015;p58"/>
            <p:cNvSpPr/>
            <p:nvPr/>
          </p:nvSpPr>
          <p:spPr>
            <a:xfrm>
              <a:off x="4285725" y="2336275"/>
              <a:ext cx="459525" cy="272875"/>
            </a:xfrm>
            <a:custGeom>
              <a:avLst/>
              <a:gdLst/>
              <a:ahLst/>
              <a:cxnLst/>
              <a:rect l="l" t="t" r="r" b="b"/>
              <a:pathLst>
                <a:path w="18381" h="10915" extrusionOk="0">
                  <a:moveTo>
                    <a:pt x="14678" y="1"/>
                  </a:moveTo>
                  <a:cubicBezTo>
                    <a:pt x="14678" y="1"/>
                    <a:pt x="11476" y="434"/>
                    <a:pt x="9407" y="801"/>
                  </a:cubicBezTo>
                  <a:cubicBezTo>
                    <a:pt x="8240" y="1035"/>
                    <a:pt x="6305" y="1569"/>
                    <a:pt x="5538" y="2102"/>
                  </a:cubicBezTo>
                  <a:cubicBezTo>
                    <a:pt x="4371" y="2903"/>
                    <a:pt x="1" y="7072"/>
                    <a:pt x="1001" y="8140"/>
                  </a:cubicBezTo>
                  <a:cubicBezTo>
                    <a:pt x="1200" y="8361"/>
                    <a:pt x="1417" y="8446"/>
                    <a:pt x="1634" y="8446"/>
                  </a:cubicBezTo>
                  <a:cubicBezTo>
                    <a:pt x="2188" y="8446"/>
                    <a:pt x="2743" y="7891"/>
                    <a:pt x="2982" y="7619"/>
                  </a:cubicBezTo>
                  <a:lnTo>
                    <a:pt x="2982" y="7619"/>
                  </a:lnTo>
                  <a:cubicBezTo>
                    <a:pt x="2650" y="8041"/>
                    <a:pt x="1812" y="9267"/>
                    <a:pt x="2769" y="9841"/>
                  </a:cubicBezTo>
                  <a:cubicBezTo>
                    <a:pt x="2921" y="9928"/>
                    <a:pt x="3077" y="9965"/>
                    <a:pt x="3234" y="9965"/>
                  </a:cubicBezTo>
                  <a:cubicBezTo>
                    <a:pt x="3758" y="9965"/>
                    <a:pt x="4290" y="9545"/>
                    <a:pt x="4693" y="9124"/>
                  </a:cubicBezTo>
                  <a:lnTo>
                    <a:pt x="4693" y="9124"/>
                  </a:lnTo>
                  <a:cubicBezTo>
                    <a:pt x="4403" y="9621"/>
                    <a:pt x="4266" y="10215"/>
                    <a:pt x="4938" y="10542"/>
                  </a:cubicBezTo>
                  <a:cubicBezTo>
                    <a:pt x="5052" y="10594"/>
                    <a:pt x="5172" y="10617"/>
                    <a:pt x="5298" y="10617"/>
                  </a:cubicBezTo>
                  <a:cubicBezTo>
                    <a:pt x="5835" y="10617"/>
                    <a:pt x="6456" y="10186"/>
                    <a:pt x="6967" y="9723"/>
                  </a:cubicBezTo>
                  <a:lnTo>
                    <a:pt x="6967" y="9723"/>
                  </a:lnTo>
                  <a:cubicBezTo>
                    <a:pt x="6736" y="10120"/>
                    <a:pt x="6677" y="10537"/>
                    <a:pt x="7139" y="10808"/>
                  </a:cubicBezTo>
                  <a:cubicBezTo>
                    <a:pt x="7263" y="10882"/>
                    <a:pt x="7407" y="10915"/>
                    <a:pt x="7567" y="10915"/>
                  </a:cubicBezTo>
                  <a:cubicBezTo>
                    <a:pt x="9007" y="10915"/>
                    <a:pt x="11709" y="8240"/>
                    <a:pt x="11709" y="8240"/>
                  </a:cubicBezTo>
                  <a:cubicBezTo>
                    <a:pt x="12278" y="8302"/>
                    <a:pt x="12849" y="8334"/>
                    <a:pt x="13420" y="8334"/>
                  </a:cubicBezTo>
                  <a:cubicBezTo>
                    <a:pt x="14990" y="8334"/>
                    <a:pt x="16554" y="8096"/>
                    <a:pt x="18047" y="7606"/>
                  </a:cubicBezTo>
                  <a:cubicBezTo>
                    <a:pt x="18381" y="7506"/>
                    <a:pt x="14678" y="1"/>
                    <a:pt x="14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Google Shape;3016;p58"/>
            <p:cNvSpPr/>
            <p:nvPr/>
          </p:nvSpPr>
          <p:spPr>
            <a:xfrm>
              <a:off x="4401650" y="2475200"/>
              <a:ext cx="79250" cy="92950"/>
            </a:xfrm>
            <a:custGeom>
              <a:avLst/>
              <a:gdLst/>
              <a:ahLst/>
              <a:cxnLst/>
              <a:rect l="l" t="t" r="r" b="b"/>
              <a:pathLst>
                <a:path w="3170" h="3718" extrusionOk="0">
                  <a:moveTo>
                    <a:pt x="3143" y="1"/>
                  </a:moveTo>
                  <a:cubicBezTo>
                    <a:pt x="3139" y="1"/>
                    <a:pt x="3136" y="5"/>
                    <a:pt x="3136" y="14"/>
                  </a:cubicBezTo>
                  <a:cubicBezTo>
                    <a:pt x="2836" y="315"/>
                    <a:pt x="2502" y="581"/>
                    <a:pt x="2202" y="882"/>
                  </a:cubicBezTo>
                  <a:cubicBezTo>
                    <a:pt x="1902" y="1149"/>
                    <a:pt x="1635" y="1449"/>
                    <a:pt x="1368" y="1749"/>
                  </a:cubicBezTo>
                  <a:cubicBezTo>
                    <a:pt x="1101" y="2049"/>
                    <a:pt x="868" y="2383"/>
                    <a:pt x="634" y="2750"/>
                  </a:cubicBezTo>
                  <a:lnTo>
                    <a:pt x="267" y="3250"/>
                  </a:lnTo>
                  <a:cubicBezTo>
                    <a:pt x="167" y="3383"/>
                    <a:pt x="67" y="3550"/>
                    <a:pt x="0" y="3717"/>
                  </a:cubicBezTo>
                  <a:cubicBezTo>
                    <a:pt x="134" y="3584"/>
                    <a:pt x="267" y="3450"/>
                    <a:pt x="367" y="3283"/>
                  </a:cubicBezTo>
                  <a:cubicBezTo>
                    <a:pt x="501" y="3150"/>
                    <a:pt x="634" y="2983"/>
                    <a:pt x="768" y="2816"/>
                  </a:cubicBezTo>
                  <a:cubicBezTo>
                    <a:pt x="1001" y="2516"/>
                    <a:pt x="1268" y="2249"/>
                    <a:pt x="1535" y="1916"/>
                  </a:cubicBezTo>
                  <a:lnTo>
                    <a:pt x="2335" y="982"/>
                  </a:lnTo>
                  <a:cubicBezTo>
                    <a:pt x="2569" y="648"/>
                    <a:pt x="2869" y="348"/>
                    <a:pt x="3169" y="48"/>
                  </a:cubicBezTo>
                  <a:cubicBezTo>
                    <a:pt x="3169" y="24"/>
                    <a:pt x="3153" y="1"/>
                    <a:pt x="314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Google Shape;3017;p58"/>
            <p:cNvSpPr/>
            <p:nvPr/>
          </p:nvSpPr>
          <p:spPr>
            <a:xfrm>
              <a:off x="4355775" y="2445525"/>
              <a:ext cx="75075" cy="87925"/>
            </a:xfrm>
            <a:custGeom>
              <a:avLst/>
              <a:gdLst/>
              <a:ahLst/>
              <a:cxnLst/>
              <a:rect l="l" t="t" r="r" b="b"/>
              <a:pathLst>
                <a:path w="3003" h="3517" extrusionOk="0">
                  <a:moveTo>
                    <a:pt x="2970" y="1"/>
                  </a:moveTo>
                  <a:cubicBezTo>
                    <a:pt x="2369" y="501"/>
                    <a:pt x="1802" y="1035"/>
                    <a:pt x="1335" y="1602"/>
                  </a:cubicBezTo>
                  <a:cubicBezTo>
                    <a:pt x="835" y="2202"/>
                    <a:pt x="401" y="2803"/>
                    <a:pt x="1" y="3470"/>
                  </a:cubicBezTo>
                  <a:cubicBezTo>
                    <a:pt x="1" y="3493"/>
                    <a:pt x="17" y="3517"/>
                    <a:pt x="39" y="3517"/>
                  </a:cubicBezTo>
                  <a:cubicBezTo>
                    <a:pt x="48" y="3517"/>
                    <a:pt x="58" y="3513"/>
                    <a:pt x="67" y="3503"/>
                  </a:cubicBezTo>
                  <a:cubicBezTo>
                    <a:pt x="201" y="3403"/>
                    <a:pt x="1268" y="2069"/>
                    <a:pt x="1502" y="1802"/>
                  </a:cubicBezTo>
                  <a:cubicBezTo>
                    <a:pt x="2002" y="1201"/>
                    <a:pt x="2503" y="634"/>
                    <a:pt x="3003" y="34"/>
                  </a:cubicBezTo>
                  <a:cubicBezTo>
                    <a:pt x="3003" y="34"/>
                    <a:pt x="2970" y="1"/>
                    <a:pt x="297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3018;p58"/>
            <p:cNvSpPr/>
            <p:nvPr/>
          </p:nvSpPr>
          <p:spPr>
            <a:xfrm>
              <a:off x="4456675" y="2501900"/>
              <a:ext cx="75100" cy="79925"/>
            </a:xfrm>
            <a:custGeom>
              <a:avLst/>
              <a:gdLst/>
              <a:ahLst/>
              <a:cxnLst/>
              <a:rect l="l" t="t" r="r" b="b"/>
              <a:pathLst>
                <a:path w="3004" h="3197" extrusionOk="0">
                  <a:moveTo>
                    <a:pt x="2977" y="0"/>
                  </a:moveTo>
                  <a:cubicBezTo>
                    <a:pt x="2973" y="0"/>
                    <a:pt x="2970" y="4"/>
                    <a:pt x="2970" y="14"/>
                  </a:cubicBezTo>
                  <a:cubicBezTo>
                    <a:pt x="2369" y="447"/>
                    <a:pt x="1802" y="914"/>
                    <a:pt x="1302" y="1415"/>
                  </a:cubicBezTo>
                  <a:cubicBezTo>
                    <a:pt x="835" y="1982"/>
                    <a:pt x="401" y="2549"/>
                    <a:pt x="1" y="3149"/>
                  </a:cubicBezTo>
                  <a:cubicBezTo>
                    <a:pt x="1" y="3173"/>
                    <a:pt x="18" y="3197"/>
                    <a:pt x="27" y="3197"/>
                  </a:cubicBezTo>
                  <a:cubicBezTo>
                    <a:pt x="31" y="3197"/>
                    <a:pt x="34" y="3193"/>
                    <a:pt x="34" y="3183"/>
                  </a:cubicBezTo>
                  <a:cubicBezTo>
                    <a:pt x="301" y="2949"/>
                    <a:pt x="1202" y="1848"/>
                    <a:pt x="1435" y="1582"/>
                  </a:cubicBezTo>
                  <a:cubicBezTo>
                    <a:pt x="1936" y="1048"/>
                    <a:pt x="2469" y="548"/>
                    <a:pt x="3003" y="47"/>
                  </a:cubicBezTo>
                  <a:cubicBezTo>
                    <a:pt x="3003" y="24"/>
                    <a:pt x="2986" y="0"/>
                    <a:pt x="297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Google Shape;3019;p58"/>
            <p:cNvSpPr/>
            <p:nvPr/>
          </p:nvSpPr>
          <p:spPr>
            <a:xfrm>
              <a:off x="4490100" y="1885450"/>
              <a:ext cx="332700" cy="334100"/>
            </a:xfrm>
            <a:custGeom>
              <a:avLst/>
              <a:gdLst/>
              <a:ahLst/>
              <a:cxnLst/>
              <a:rect l="l" t="t" r="r" b="b"/>
              <a:pathLst>
                <a:path w="13308" h="13364" extrusionOk="0">
                  <a:moveTo>
                    <a:pt x="909" y="0"/>
                  </a:moveTo>
                  <a:cubicBezTo>
                    <a:pt x="101" y="0"/>
                    <a:pt x="0" y="871"/>
                    <a:pt x="732" y="2756"/>
                  </a:cubicBezTo>
                  <a:cubicBezTo>
                    <a:pt x="2066" y="6192"/>
                    <a:pt x="7070" y="13364"/>
                    <a:pt x="7070" y="13364"/>
                  </a:cubicBezTo>
                  <a:lnTo>
                    <a:pt x="13308" y="9027"/>
                  </a:lnTo>
                  <a:cubicBezTo>
                    <a:pt x="13308" y="9027"/>
                    <a:pt x="7704" y="4090"/>
                    <a:pt x="4268" y="1689"/>
                  </a:cubicBezTo>
                  <a:cubicBezTo>
                    <a:pt x="2717" y="590"/>
                    <a:pt x="1574" y="0"/>
                    <a:pt x="909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Google Shape;3020;p58"/>
            <p:cNvSpPr/>
            <p:nvPr/>
          </p:nvSpPr>
          <p:spPr>
            <a:xfrm>
              <a:off x="4654325" y="2088250"/>
              <a:ext cx="132375" cy="95450"/>
            </a:xfrm>
            <a:custGeom>
              <a:avLst/>
              <a:gdLst/>
              <a:ahLst/>
              <a:cxnLst/>
              <a:rect l="l" t="t" r="r" b="b"/>
              <a:pathLst>
                <a:path w="5295" h="3818" extrusionOk="0">
                  <a:moveTo>
                    <a:pt x="5265" y="1"/>
                  </a:moveTo>
                  <a:cubicBezTo>
                    <a:pt x="5257" y="1"/>
                    <a:pt x="5247" y="5"/>
                    <a:pt x="5238" y="15"/>
                  </a:cubicBezTo>
                  <a:cubicBezTo>
                    <a:pt x="3069" y="1449"/>
                    <a:pt x="501" y="3450"/>
                    <a:pt x="34" y="3751"/>
                  </a:cubicBezTo>
                  <a:cubicBezTo>
                    <a:pt x="1" y="3784"/>
                    <a:pt x="34" y="3817"/>
                    <a:pt x="67" y="3817"/>
                  </a:cubicBezTo>
                  <a:cubicBezTo>
                    <a:pt x="1869" y="2650"/>
                    <a:pt x="3603" y="1416"/>
                    <a:pt x="5271" y="48"/>
                  </a:cubicBezTo>
                  <a:cubicBezTo>
                    <a:pt x="5295" y="24"/>
                    <a:pt x="5285" y="1"/>
                    <a:pt x="5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Google Shape;3021;p58"/>
            <p:cNvSpPr/>
            <p:nvPr/>
          </p:nvSpPr>
          <p:spPr>
            <a:xfrm>
              <a:off x="4550925" y="2037725"/>
              <a:ext cx="125950" cy="183500"/>
            </a:xfrm>
            <a:custGeom>
              <a:avLst/>
              <a:gdLst/>
              <a:ahLst/>
              <a:cxnLst/>
              <a:rect l="l" t="t" r="r" b="b"/>
              <a:pathLst>
                <a:path w="5038" h="7340" extrusionOk="0">
                  <a:moveTo>
                    <a:pt x="0" y="1"/>
                  </a:moveTo>
                  <a:cubicBezTo>
                    <a:pt x="301" y="568"/>
                    <a:pt x="601" y="1135"/>
                    <a:pt x="934" y="1702"/>
                  </a:cubicBezTo>
                  <a:cubicBezTo>
                    <a:pt x="868" y="1602"/>
                    <a:pt x="801" y="1535"/>
                    <a:pt x="734" y="1435"/>
                  </a:cubicBezTo>
                  <a:cubicBezTo>
                    <a:pt x="567" y="1268"/>
                    <a:pt x="401" y="1068"/>
                    <a:pt x="267" y="902"/>
                  </a:cubicBezTo>
                  <a:cubicBezTo>
                    <a:pt x="256" y="890"/>
                    <a:pt x="245" y="887"/>
                    <a:pt x="235" y="887"/>
                  </a:cubicBezTo>
                  <a:cubicBezTo>
                    <a:pt x="215" y="887"/>
                    <a:pt x="200" y="902"/>
                    <a:pt x="200" y="902"/>
                  </a:cubicBezTo>
                  <a:cubicBezTo>
                    <a:pt x="367" y="1102"/>
                    <a:pt x="467" y="1302"/>
                    <a:pt x="601" y="1502"/>
                  </a:cubicBezTo>
                  <a:cubicBezTo>
                    <a:pt x="734" y="1702"/>
                    <a:pt x="868" y="1869"/>
                    <a:pt x="1034" y="2069"/>
                  </a:cubicBezTo>
                  <a:cubicBezTo>
                    <a:pt x="1168" y="2269"/>
                    <a:pt x="1301" y="2403"/>
                    <a:pt x="1435" y="2569"/>
                  </a:cubicBezTo>
                  <a:lnTo>
                    <a:pt x="1501" y="2636"/>
                  </a:lnTo>
                  <a:cubicBezTo>
                    <a:pt x="1702" y="3003"/>
                    <a:pt x="1902" y="3337"/>
                    <a:pt x="2102" y="3704"/>
                  </a:cubicBezTo>
                  <a:cubicBezTo>
                    <a:pt x="2869" y="4904"/>
                    <a:pt x="4570" y="7339"/>
                    <a:pt x="4604" y="7339"/>
                  </a:cubicBezTo>
                  <a:cubicBezTo>
                    <a:pt x="4737" y="7239"/>
                    <a:pt x="4904" y="7139"/>
                    <a:pt x="5037" y="7006"/>
                  </a:cubicBezTo>
                  <a:cubicBezTo>
                    <a:pt x="4971" y="7006"/>
                    <a:pt x="4704" y="7173"/>
                    <a:pt x="4637" y="7206"/>
                  </a:cubicBezTo>
                  <a:cubicBezTo>
                    <a:pt x="3903" y="6005"/>
                    <a:pt x="3069" y="4771"/>
                    <a:pt x="2335" y="3603"/>
                  </a:cubicBezTo>
                  <a:cubicBezTo>
                    <a:pt x="1968" y="3003"/>
                    <a:pt x="1568" y="2436"/>
                    <a:pt x="1201" y="1836"/>
                  </a:cubicBezTo>
                  <a:cubicBezTo>
                    <a:pt x="834" y="1235"/>
                    <a:pt x="467" y="568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Google Shape;3022;p58"/>
            <p:cNvSpPr/>
            <p:nvPr/>
          </p:nvSpPr>
          <p:spPr>
            <a:xfrm>
              <a:off x="3951325" y="1890300"/>
              <a:ext cx="485550" cy="505500"/>
            </a:xfrm>
            <a:custGeom>
              <a:avLst/>
              <a:gdLst/>
              <a:ahLst/>
              <a:cxnLst/>
              <a:rect l="l" t="t" r="r" b="b"/>
              <a:pathLst>
                <a:path w="19422" h="20220" extrusionOk="0">
                  <a:moveTo>
                    <a:pt x="18443" y="0"/>
                  </a:moveTo>
                  <a:cubicBezTo>
                    <a:pt x="17634" y="0"/>
                    <a:pt x="16169" y="668"/>
                    <a:pt x="14744" y="1461"/>
                  </a:cubicBezTo>
                  <a:cubicBezTo>
                    <a:pt x="8073" y="5231"/>
                    <a:pt x="1835" y="9734"/>
                    <a:pt x="701" y="12769"/>
                  </a:cubicBezTo>
                  <a:cubicBezTo>
                    <a:pt x="1" y="14671"/>
                    <a:pt x="1068" y="18040"/>
                    <a:pt x="1869" y="20075"/>
                  </a:cubicBezTo>
                  <a:cubicBezTo>
                    <a:pt x="1913" y="20174"/>
                    <a:pt x="2051" y="20219"/>
                    <a:pt x="2263" y="20219"/>
                  </a:cubicBezTo>
                  <a:cubicBezTo>
                    <a:pt x="4104" y="20219"/>
                    <a:pt x="11493" y="16790"/>
                    <a:pt x="10775" y="16072"/>
                  </a:cubicBezTo>
                  <a:cubicBezTo>
                    <a:pt x="8773" y="14070"/>
                    <a:pt x="8440" y="13270"/>
                    <a:pt x="8640" y="12836"/>
                  </a:cubicBezTo>
                  <a:cubicBezTo>
                    <a:pt x="8740" y="12569"/>
                    <a:pt x="15979" y="5865"/>
                    <a:pt x="17980" y="2896"/>
                  </a:cubicBezTo>
                  <a:cubicBezTo>
                    <a:pt x="19422" y="750"/>
                    <a:pt x="19300" y="0"/>
                    <a:pt x="18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3023;p58"/>
            <p:cNvSpPr/>
            <p:nvPr/>
          </p:nvSpPr>
          <p:spPr>
            <a:xfrm>
              <a:off x="3984675" y="2231200"/>
              <a:ext cx="366125" cy="318650"/>
            </a:xfrm>
            <a:custGeom>
              <a:avLst/>
              <a:gdLst/>
              <a:ahLst/>
              <a:cxnLst/>
              <a:rect l="l" t="t" r="r" b="b"/>
              <a:pathLst>
                <a:path w="14645" h="12746" extrusionOk="0">
                  <a:moveTo>
                    <a:pt x="6505" y="1"/>
                  </a:moveTo>
                  <a:lnTo>
                    <a:pt x="1" y="4871"/>
                  </a:lnTo>
                  <a:cubicBezTo>
                    <a:pt x="268" y="5538"/>
                    <a:pt x="1435" y="9141"/>
                    <a:pt x="2202" y="10175"/>
                  </a:cubicBezTo>
                  <a:cubicBezTo>
                    <a:pt x="2922" y="11156"/>
                    <a:pt x="4058" y="12745"/>
                    <a:pt x="5327" y="12745"/>
                  </a:cubicBezTo>
                  <a:cubicBezTo>
                    <a:pt x="5353" y="12745"/>
                    <a:pt x="5379" y="12745"/>
                    <a:pt x="5405" y="12743"/>
                  </a:cubicBezTo>
                  <a:cubicBezTo>
                    <a:pt x="5905" y="12676"/>
                    <a:pt x="6372" y="12443"/>
                    <a:pt x="6706" y="12109"/>
                  </a:cubicBezTo>
                  <a:cubicBezTo>
                    <a:pt x="6706" y="12109"/>
                    <a:pt x="7239" y="12317"/>
                    <a:pt x="7763" y="12317"/>
                  </a:cubicBezTo>
                  <a:cubicBezTo>
                    <a:pt x="8025" y="12317"/>
                    <a:pt x="8285" y="12265"/>
                    <a:pt x="8474" y="12109"/>
                  </a:cubicBezTo>
                  <a:cubicBezTo>
                    <a:pt x="8807" y="11776"/>
                    <a:pt x="9074" y="11376"/>
                    <a:pt x="9174" y="10942"/>
                  </a:cubicBezTo>
                  <a:cubicBezTo>
                    <a:pt x="9174" y="10942"/>
                    <a:pt x="9702" y="11230"/>
                    <a:pt x="10214" y="11230"/>
                  </a:cubicBezTo>
                  <a:cubicBezTo>
                    <a:pt x="10442" y="11230"/>
                    <a:pt x="10667" y="11173"/>
                    <a:pt x="10842" y="11009"/>
                  </a:cubicBezTo>
                  <a:cubicBezTo>
                    <a:pt x="11142" y="10675"/>
                    <a:pt x="11309" y="10241"/>
                    <a:pt x="11309" y="9808"/>
                  </a:cubicBezTo>
                  <a:cubicBezTo>
                    <a:pt x="11309" y="9808"/>
                    <a:pt x="12217" y="11624"/>
                    <a:pt x="13029" y="11624"/>
                  </a:cubicBezTo>
                  <a:cubicBezTo>
                    <a:pt x="13125" y="11624"/>
                    <a:pt x="13219" y="11599"/>
                    <a:pt x="13310" y="11542"/>
                  </a:cubicBezTo>
                  <a:cubicBezTo>
                    <a:pt x="14645" y="10775"/>
                    <a:pt x="12476" y="6105"/>
                    <a:pt x="11909" y="4971"/>
                  </a:cubicBezTo>
                  <a:cubicBezTo>
                    <a:pt x="11175" y="3637"/>
                    <a:pt x="6505" y="1"/>
                    <a:pt x="6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Google Shape;3024;p58"/>
            <p:cNvSpPr/>
            <p:nvPr/>
          </p:nvSpPr>
          <p:spPr>
            <a:xfrm>
              <a:off x="4224850" y="2380125"/>
              <a:ext cx="42550" cy="96275"/>
            </a:xfrm>
            <a:custGeom>
              <a:avLst/>
              <a:gdLst/>
              <a:ahLst/>
              <a:cxnLst/>
              <a:rect l="l" t="t" r="r" b="b"/>
              <a:pathLst>
                <a:path w="1702" h="3851" extrusionOk="0">
                  <a:moveTo>
                    <a:pt x="27" y="1"/>
                  </a:moveTo>
                  <a:cubicBezTo>
                    <a:pt x="17" y="1"/>
                    <a:pt x="1" y="24"/>
                    <a:pt x="1" y="48"/>
                  </a:cubicBezTo>
                  <a:cubicBezTo>
                    <a:pt x="668" y="1249"/>
                    <a:pt x="1035" y="2650"/>
                    <a:pt x="1669" y="3851"/>
                  </a:cubicBezTo>
                  <a:cubicBezTo>
                    <a:pt x="1669" y="3851"/>
                    <a:pt x="1702" y="3851"/>
                    <a:pt x="1702" y="3817"/>
                  </a:cubicBezTo>
                  <a:cubicBezTo>
                    <a:pt x="1302" y="2483"/>
                    <a:pt x="735" y="1216"/>
                    <a:pt x="34" y="15"/>
                  </a:cubicBezTo>
                  <a:cubicBezTo>
                    <a:pt x="34" y="5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Google Shape;3025;p58"/>
            <p:cNvSpPr/>
            <p:nvPr/>
          </p:nvSpPr>
          <p:spPr>
            <a:xfrm>
              <a:off x="4160925" y="2418475"/>
              <a:ext cx="54775" cy="84950"/>
            </a:xfrm>
            <a:custGeom>
              <a:avLst/>
              <a:gdLst/>
              <a:ahLst/>
              <a:cxnLst/>
              <a:rect l="l" t="t" r="r" b="b"/>
              <a:pathLst>
                <a:path w="2191" h="3398" extrusionOk="0">
                  <a:moveTo>
                    <a:pt x="40" y="0"/>
                  </a:moveTo>
                  <a:cubicBezTo>
                    <a:pt x="23" y="0"/>
                    <a:pt x="0" y="15"/>
                    <a:pt x="23" y="15"/>
                  </a:cubicBezTo>
                  <a:cubicBezTo>
                    <a:pt x="389" y="582"/>
                    <a:pt x="723" y="1149"/>
                    <a:pt x="1090" y="1716"/>
                  </a:cubicBezTo>
                  <a:cubicBezTo>
                    <a:pt x="1257" y="2017"/>
                    <a:pt x="1424" y="2283"/>
                    <a:pt x="1590" y="2584"/>
                  </a:cubicBezTo>
                  <a:cubicBezTo>
                    <a:pt x="1724" y="2850"/>
                    <a:pt x="1891" y="3117"/>
                    <a:pt x="2091" y="3384"/>
                  </a:cubicBezTo>
                  <a:cubicBezTo>
                    <a:pt x="2100" y="3394"/>
                    <a:pt x="2113" y="3398"/>
                    <a:pt x="2126" y="3398"/>
                  </a:cubicBezTo>
                  <a:cubicBezTo>
                    <a:pt x="2157" y="3398"/>
                    <a:pt x="2191" y="3374"/>
                    <a:pt x="2191" y="3351"/>
                  </a:cubicBezTo>
                  <a:cubicBezTo>
                    <a:pt x="2091" y="3051"/>
                    <a:pt x="1924" y="2784"/>
                    <a:pt x="1757" y="2517"/>
                  </a:cubicBezTo>
                  <a:cubicBezTo>
                    <a:pt x="1557" y="2250"/>
                    <a:pt x="1390" y="1950"/>
                    <a:pt x="1190" y="1683"/>
                  </a:cubicBezTo>
                  <a:cubicBezTo>
                    <a:pt x="823" y="1116"/>
                    <a:pt x="456" y="582"/>
                    <a:pt x="56" y="15"/>
                  </a:cubicBezTo>
                  <a:cubicBezTo>
                    <a:pt x="56" y="4"/>
                    <a:pt x="48" y="0"/>
                    <a:pt x="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Google Shape;3026;p58"/>
            <p:cNvSpPr/>
            <p:nvPr/>
          </p:nvSpPr>
          <p:spPr>
            <a:xfrm>
              <a:off x="4100600" y="2457675"/>
              <a:ext cx="50900" cy="76275"/>
            </a:xfrm>
            <a:custGeom>
              <a:avLst/>
              <a:gdLst/>
              <a:ahLst/>
              <a:cxnLst/>
              <a:rect l="l" t="t" r="r" b="b"/>
              <a:pathLst>
                <a:path w="2036" h="3051" extrusionOk="0">
                  <a:moveTo>
                    <a:pt x="50" y="0"/>
                  </a:moveTo>
                  <a:cubicBezTo>
                    <a:pt x="30" y="0"/>
                    <a:pt x="0" y="15"/>
                    <a:pt x="0" y="15"/>
                  </a:cubicBezTo>
                  <a:cubicBezTo>
                    <a:pt x="334" y="549"/>
                    <a:pt x="668" y="1082"/>
                    <a:pt x="1001" y="1616"/>
                  </a:cubicBezTo>
                  <a:cubicBezTo>
                    <a:pt x="1168" y="1883"/>
                    <a:pt x="1335" y="2116"/>
                    <a:pt x="1502" y="2383"/>
                  </a:cubicBezTo>
                  <a:cubicBezTo>
                    <a:pt x="1635" y="2617"/>
                    <a:pt x="1802" y="2850"/>
                    <a:pt x="2002" y="3050"/>
                  </a:cubicBezTo>
                  <a:lnTo>
                    <a:pt x="2035" y="3017"/>
                  </a:lnTo>
                  <a:cubicBezTo>
                    <a:pt x="1935" y="2750"/>
                    <a:pt x="1768" y="2517"/>
                    <a:pt x="1602" y="2283"/>
                  </a:cubicBezTo>
                  <a:lnTo>
                    <a:pt x="1068" y="1516"/>
                  </a:lnTo>
                  <a:cubicBezTo>
                    <a:pt x="734" y="1016"/>
                    <a:pt x="401" y="515"/>
                    <a:pt x="67" y="15"/>
                  </a:cubicBezTo>
                  <a:cubicBezTo>
                    <a:pt x="67" y="4"/>
                    <a:pt x="60" y="0"/>
                    <a:pt x="5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Google Shape;3027;p58"/>
            <p:cNvSpPr/>
            <p:nvPr/>
          </p:nvSpPr>
          <p:spPr>
            <a:xfrm>
              <a:off x="4078925" y="1885250"/>
              <a:ext cx="358675" cy="300125"/>
            </a:xfrm>
            <a:custGeom>
              <a:avLst/>
              <a:gdLst/>
              <a:ahLst/>
              <a:cxnLst/>
              <a:rect l="l" t="t" r="r" b="b"/>
              <a:pathLst>
                <a:path w="14347" h="12005" extrusionOk="0">
                  <a:moveTo>
                    <a:pt x="13324" y="1"/>
                  </a:moveTo>
                  <a:cubicBezTo>
                    <a:pt x="12641" y="1"/>
                    <a:pt x="11504" y="430"/>
                    <a:pt x="9974" y="1230"/>
                  </a:cubicBezTo>
                  <a:cubicBezTo>
                    <a:pt x="6238" y="3131"/>
                    <a:pt x="0" y="7301"/>
                    <a:pt x="0" y="7301"/>
                  </a:cubicBezTo>
                  <a:lnTo>
                    <a:pt x="5137" y="12004"/>
                  </a:lnTo>
                  <a:cubicBezTo>
                    <a:pt x="5137" y="12004"/>
                    <a:pt x="11508" y="6000"/>
                    <a:pt x="13310" y="2764"/>
                  </a:cubicBezTo>
                  <a:cubicBezTo>
                    <a:pt x="14347" y="866"/>
                    <a:pt x="14293" y="1"/>
                    <a:pt x="13324" y="1"/>
                  </a:cubicBezTo>
                  <a:close/>
                </a:path>
              </a:pathLst>
            </a:custGeom>
            <a:solidFill>
              <a:srgbClr val="FFC72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3028;p58"/>
            <p:cNvSpPr/>
            <p:nvPr/>
          </p:nvSpPr>
          <p:spPr>
            <a:xfrm>
              <a:off x="4078925" y="1885250"/>
              <a:ext cx="358675" cy="300125"/>
            </a:xfrm>
            <a:custGeom>
              <a:avLst/>
              <a:gdLst/>
              <a:ahLst/>
              <a:cxnLst/>
              <a:rect l="l" t="t" r="r" b="b"/>
              <a:pathLst>
                <a:path w="14347" h="12005" extrusionOk="0">
                  <a:moveTo>
                    <a:pt x="13324" y="1"/>
                  </a:moveTo>
                  <a:cubicBezTo>
                    <a:pt x="12641" y="1"/>
                    <a:pt x="11504" y="430"/>
                    <a:pt x="9974" y="1230"/>
                  </a:cubicBezTo>
                  <a:cubicBezTo>
                    <a:pt x="6238" y="3131"/>
                    <a:pt x="0" y="7301"/>
                    <a:pt x="0" y="7301"/>
                  </a:cubicBezTo>
                  <a:lnTo>
                    <a:pt x="5137" y="12004"/>
                  </a:lnTo>
                  <a:cubicBezTo>
                    <a:pt x="5137" y="12004"/>
                    <a:pt x="11508" y="6000"/>
                    <a:pt x="13310" y="2764"/>
                  </a:cubicBezTo>
                  <a:cubicBezTo>
                    <a:pt x="14347" y="866"/>
                    <a:pt x="14293" y="1"/>
                    <a:pt x="13324" y="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3029;p58"/>
            <p:cNvSpPr/>
            <p:nvPr/>
          </p:nvSpPr>
          <p:spPr>
            <a:xfrm>
              <a:off x="4118100" y="2046075"/>
              <a:ext cx="115700" cy="107100"/>
            </a:xfrm>
            <a:custGeom>
              <a:avLst/>
              <a:gdLst/>
              <a:ahLst/>
              <a:cxnLst/>
              <a:rect l="l" t="t" r="r" b="b"/>
              <a:pathLst>
                <a:path w="4628" h="4284" extrusionOk="0">
                  <a:moveTo>
                    <a:pt x="68" y="0"/>
                  </a:moveTo>
                  <a:cubicBezTo>
                    <a:pt x="34" y="0"/>
                    <a:pt x="1" y="34"/>
                    <a:pt x="34" y="34"/>
                  </a:cubicBezTo>
                  <a:cubicBezTo>
                    <a:pt x="1435" y="1535"/>
                    <a:pt x="2970" y="2969"/>
                    <a:pt x="4571" y="4270"/>
                  </a:cubicBezTo>
                  <a:cubicBezTo>
                    <a:pt x="4581" y="4280"/>
                    <a:pt x="4590" y="4284"/>
                    <a:pt x="4599" y="4284"/>
                  </a:cubicBezTo>
                  <a:cubicBezTo>
                    <a:pt x="4618" y="4284"/>
                    <a:pt x="4628" y="4260"/>
                    <a:pt x="4604" y="4237"/>
                  </a:cubicBezTo>
                  <a:cubicBezTo>
                    <a:pt x="2803" y="2436"/>
                    <a:pt x="435" y="401"/>
                    <a:pt x="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3030;p58"/>
            <p:cNvSpPr/>
            <p:nvPr/>
          </p:nvSpPr>
          <p:spPr>
            <a:xfrm>
              <a:off x="4304075" y="1986500"/>
              <a:ext cx="34225" cy="109225"/>
            </a:xfrm>
            <a:custGeom>
              <a:avLst/>
              <a:gdLst/>
              <a:ahLst/>
              <a:cxnLst/>
              <a:rect l="l" t="t" r="r" b="b"/>
              <a:pathLst>
                <a:path w="1369" h="4369" extrusionOk="0">
                  <a:moveTo>
                    <a:pt x="1344" y="0"/>
                  </a:moveTo>
                  <a:cubicBezTo>
                    <a:pt x="1339" y="0"/>
                    <a:pt x="1335" y="4"/>
                    <a:pt x="1335" y="15"/>
                  </a:cubicBezTo>
                  <a:cubicBezTo>
                    <a:pt x="1101" y="549"/>
                    <a:pt x="868" y="1083"/>
                    <a:pt x="668" y="1650"/>
                  </a:cubicBezTo>
                  <a:cubicBezTo>
                    <a:pt x="668" y="1616"/>
                    <a:pt x="668" y="1583"/>
                    <a:pt x="668" y="1550"/>
                  </a:cubicBezTo>
                  <a:cubicBezTo>
                    <a:pt x="668" y="1216"/>
                    <a:pt x="734" y="849"/>
                    <a:pt x="801" y="549"/>
                  </a:cubicBezTo>
                  <a:cubicBezTo>
                    <a:pt x="801" y="515"/>
                    <a:pt x="785" y="499"/>
                    <a:pt x="768" y="499"/>
                  </a:cubicBezTo>
                  <a:cubicBezTo>
                    <a:pt x="751" y="499"/>
                    <a:pt x="734" y="515"/>
                    <a:pt x="734" y="549"/>
                  </a:cubicBezTo>
                  <a:cubicBezTo>
                    <a:pt x="668" y="882"/>
                    <a:pt x="601" y="1216"/>
                    <a:pt x="568" y="1550"/>
                  </a:cubicBezTo>
                  <a:cubicBezTo>
                    <a:pt x="534" y="1716"/>
                    <a:pt x="534" y="1883"/>
                    <a:pt x="534" y="2050"/>
                  </a:cubicBezTo>
                  <a:lnTo>
                    <a:pt x="534" y="2083"/>
                  </a:lnTo>
                  <a:cubicBezTo>
                    <a:pt x="301" y="2850"/>
                    <a:pt x="167" y="3584"/>
                    <a:pt x="1" y="4318"/>
                  </a:cubicBezTo>
                  <a:cubicBezTo>
                    <a:pt x="1" y="4352"/>
                    <a:pt x="9" y="4368"/>
                    <a:pt x="21" y="4368"/>
                  </a:cubicBezTo>
                  <a:cubicBezTo>
                    <a:pt x="34" y="4368"/>
                    <a:pt x="51" y="4352"/>
                    <a:pt x="67" y="4318"/>
                  </a:cubicBezTo>
                  <a:cubicBezTo>
                    <a:pt x="234" y="3618"/>
                    <a:pt x="501" y="2884"/>
                    <a:pt x="734" y="2183"/>
                  </a:cubicBezTo>
                  <a:cubicBezTo>
                    <a:pt x="968" y="1449"/>
                    <a:pt x="1168" y="716"/>
                    <a:pt x="1368" y="15"/>
                  </a:cubicBezTo>
                  <a:cubicBezTo>
                    <a:pt x="1368" y="15"/>
                    <a:pt x="1353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3031;p58"/>
            <p:cNvSpPr/>
            <p:nvPr/>
          </p:nvSpPr>
          <p:spPr>
            <a:xfrm>
              <a:off x="4392475" y="1784675"/>
              <a:ext cx="126775" cy="185400"/>
            </a:xfrm>
            <a:custGeom>
              <a:avLst/>
              <a:gdLst/>
              <a:ahLst/>
              <a:cxnLst/>
              <a:rect l="l" t="t" r="r" b="b"/>
              <a:pathLst>
                <a:path w="5071" h="7416" extrusionOk="0">
                  <a:moveTo>
                    <a:pt x="4652" y="1"/>
                  </a:moveTo>
                  <a:cubicBezTo>
                    <a:pt x="4141" y="1"/>
                    <a:pt x="0" y="1116"/>
                    <a:pt x="0" y="1116"/>
                  </a:cubicBezTo>
                  <a:cubicBezTo>
                    <a:pt x="267" y="2084"/>
                    <a:pt x="401" y="3051"/>
                    <a:pt x="434" y="4018"/>
                  </a:cubicBezTo>
                  <a:cubicBezTo>
                    <a:pt x="434" y="4119"/>
                    <a:pt x="434" y="4219"/>
                    <a:pt x="401" y="4319"/>
                  </a:cubicBezTo>
                  <a:cubicBezTo>
                    <a:pt x="401" y="4352"/>
                    <a:pt x="401" y="4352"/>
                    <a:pt x="401" y="4385"/>
                  </a:cubicBezTo>
                  <a:cubicBezTo>
                    <a:pt x="301" y="4952"/>
                    <a:pt x="201" y="7121"/>
                    <a:pt x="1268" y="7388"/>
                  </a:cubicBezTo>
                  <a:cubicBezTo>
                    <a:pt x="1347" y="7407"/>
                    <a:pt x="1431" y="7416"/>
                    <a:pt x="1518" y="7416"/>
                  </a:cubicBezTo>
                  <a:cubicBezTo>
                    <a:pt x="2641" y="7416"/>
                    <a:pt x="4356" y="5888"/>
                    <a:pt x="5037" y="4619"/>
                  </a:cubicBezTo>
                  <a:cubicBezTo>
                    <a:pt x="5071" y="4519"/>
                    <a:pt x="4937" y="3518"/>
                    <a:pt x="4837" y="2317"/>
                  </a:cubicBezTo>
                  <a:cubicBezTo>
                    <a:pt x="4771" y="1583"/>
                    <a:pt x="4704" y="749"/>
                    <a:pt x="4704" y="16"/>
                  </a:cubicBezTo>
                  <a:cubicBezTo>
                    <a:pt x="4704" y="5"/>
                    <a:pt x="4686" y="1"/>
                    <a:pt x="46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3032;p58"/>
            <p:cNvSpPr/>
            <p:nvPr/>
          </p:nvSpPr>
          <p:spPr>
            <a:xfrm>
              <a:off x="4392475" y="1785050"/>
              <a:ext cx="110925" cy="110100"/>
            </a:xfrm>
            <a:custGeom>
              <a:avLst/>
              <a:gdLst/>
              <a:ahLst/>
              <a:cxnLst/>
              <a:rect l="l" t="t" r="r" b="b"/>
              <a:pathLst>
                <a:path w="4437" h="4404" extrusionOk="0">
                  <a:moveTo>
                    <a:pt x="4437" y="1"/>
                  </a:moveTo>
                  <a:cubicBezTo>
                    <a:pt x="3403" y="201"/>
                    <a:pt x="0" y="1101"/>
                    <a:pt x="0" y="1101"/>
                  </a:cubicBezTo>
                  <a:cubicBezTo>
                    <a:pt x="267" y="2069"/>
                    <a:pt x="401" y="3036"/>
                    <a:pt x="434" y="4003"/>
                  </a:cubicBezTo>
                  <a:cubicBezTo>
                    <a:pt x="434" y="4104"/>
                    <a:pt x="434" y="4204"/>
                    <a:pt x="401" y="4304"/>
                  </a:cubicBezTo>
                  <a:lnTo>
                    <a:pt x="401" y="4370"/>
                  </a:lnTo>
                  <a:cubicBezTo>
                    <a:pt x="568" y="4404"/>
                    <a:pt x="734" y="4404"/>
                    <a:pt x="901" y="4404"/>
                  </a:cubicBezTo>
                  <a:cubicBezTo>
                    <a:pt x="3403" y="4337"/>
                    <a:pt x="4203" y="1268"/>
                    <a:pt x="4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3033;p58"/>
            <p:cNvSpPr/>
            <p:nvPr/>
          </p:nvSpPr>
          <p:spPr>
            <a:xfrm>
              <a:off x="4314075" y="1580200"/>
              <a:ext cx="212675" cy="287925"/>
            </a:xfrm>
            <a:custGeom>
              <a:avLst/>
              <a:gdLst/>
              <a:ahLst/>
              <a:cxnLst/>
              <a:rect l="l" t="t" r="r" b="b"/>
              <a:pathLst>
                <a:path w="8507" h="11517" extrusionOk="0">
                  <a:moveTo>
                    <a:pt x="4046" y="1"/>
                  </a:moveTo>
                  <a:cubicBezTo>
                    <a:pt x="2968" y="1"/>
                    <a:pt x="1906" y="381"/>
                    <a:pt x="1202" y="1156"/>
                  </a:cubicBezTo>
                  <a:cubicBezTo>
                    <a:pt x="68" y="2357"/>
                    <a:pt x="1" y="8728"/>
                    <a:pt x="1735" y="10496"/>
                  </a:cubicBezTo>
                  <a:cubicBezTo>
                    <a:pt x="2417" y="11204"/>
                    <a:pt x="3263" y="11516"/>
                    <a:pt x="4124" y="11516"/>
                  </a:cubicBezTo>
                  <a:cubicBezTo>
                    <a:pt x="5413" y="11516"/>
                    <a:pt x="6733" y="10816"/>
                    <a:pt x="7573" y="9696"/>
                  </a:cubicBezTo>
                  <a:cubicBezTo>
                    <a:pt x="8507" y="8395"/>
                    <a:pt x="8440" y="3491"/>
                    <a:pt x="7606" y="1957"/>
                  </a:cubicBezTo>
                  <a:cubicBezTo>
                    <a:pt x="6923" y="665"/>
                    <a:pt x="5471" y="1"/>
                    <a:pt x="4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3034;p58"/>
            <p:cNvSpPr/>
            <p:nvPr/>
          </p:nvSpPr>
          <p:spPr>
            <a:xfrm>
              <a:off x="4505900" y="182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3035;p58"/>
            <p:cNvSpPr/>
            <p:nvPr/>
          </p:nvSpPr>
          <p:spPr>
            <a:xfrm>
              <a:off x="4409975" y="1738350"/>
              <a:ext cx="10875" cy="21700"/>
            </a:xfrm>
            <a:custGeom>
              <a:avLst/>
              <a:gdLst/>
              <a:ahLst/>
              <a:cxnLst/>
              <a:rect l="l" t="t" r="r" b="b"/>
              <a:pathLst>
                <a:path w="435" h="868" extrusionOk="0">
                  <a:moveTo>
                    <a:pt x="68" y="1"/>
                  </a:moveTo>
                  <a:cubicBezTo>
                    <a:pt x="1" y="334"/>
                    <a:pt x="68" y="835"/>
                    <a:pt x="435" y="868"/>
                  </a:cubicBezTo>
                  <a:cubicBezTo>
                    <a:pt x="134" y="768"/>
                    <a:pt x="68" y="368"/>
                    <a:pt x="68" y="34"/>
                  </a:cubicBezTo>
                  <a:cubicBezTo>
                    <a:pt x="68" y="1"/>
                    <a:pt x="68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3036;p58"/>
            <p:cNvSpPr/>
            <p:nvPr/>
          </p:nvSpPr>
          <p:spPr>
            <a:xfrm>
              <a:off x="4407650" y="1729950"/>
              <a:ext cx="25325" cy="26800"/>
            </a:xfrm>
            <a:custGeom>
              <a:avLst/>
              <a:gdLst/>
              <a:ahLst/>
              <a:cxnLst/>
              <a:rect l="l" t="t" r="r" b="b"/>
              <a:pathLst>
                <a:path w="1013" h="1072" extrusionOk="0">
                  <a:moveTo>
                    <a:pt x="475" y="0"/>
                  </a:moveTo>
                  <a:cubicBezTo>
                    <a:pt x="459" y="0"/>
                    <a:pt x="444" y="1"/>
                    <a:pt x="428" y="3"/>
                  </a:cubicBezTo>
                  <a:cubicBezTo>
                    <a:pt x="1" y="36"/>
                    <a:pt x="26" y="1071"/>
                    <a:pt x="505" y="1071"/>
                  </a:cubicBezTo>
                  <a:cubicBezTo>
                    <a:pt x="512" y="1071"/>
                    <a:pt x="520" y="1071"/>
                    <a:pt x="528" y="1070"/>
                  </a:cubicBezTo>
                  <a:cubicBezTo>
                    <a:pt x="1013" y="1006"/>
                    <a:pt x="965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3037;p58"/>
            <p:cNvSpPr/>
            <p:nvPr/>
          </p:nvSpPr>
          <p:spPr>
            <a:xfrm>
              <a:off x="4357450" y="1741700"/>
              <a:ext cx="9200" cy="21700"/>
            </a:xfrm>
            <a:custGeom>
              <a:avLst/>
              <a:gdLst/>
              <a:ahLst/>
              <a:cxnLst/>
              <a:rect l="l" t="t" r="r" b="b"/>
              <a:pathLst>
                <a:path w="368" h="868" extrusionOk="0">
                  <a:moveTo>
                    <a:pt x="301" y="0"/>
                  </a:moveTo>
                  <a:cubicBezTo>
                    <a:pt x="301" y="0"/>
                    <a:pt x="267" y="0"/>
                    <a:pt x="267" y="33"/>
                  </a:cubicBezTo>
                  <a:cubicBezTo>
                    <a:pt x="301" y="367"/>
                    <a:pt x="267" y="734"/>
                    <a:pt x="0" y="867"/>
                  </a:cubicBezTo>
                  <a:cubicBezTo>
                    <a:pt x="367" y="801"/>
                    <a:pt x="367" y="334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3038;p58"/>
            <p:cNvSpPr/>
            <p:nvPr/>
          </p:nvSpPr>
          <p:spPr>
            <a:xfrm>
              <a:off x="4343275" y="1733350"/>
              <a:ext cx="26700" cy="26700"/>
            </a:xfrm>
            <a:custGeom>
              <a:avLst/>
              <a:gdLst/>
              <a:ahLst/>
              <a:cxnLst/>
              <a:rect l="l" t="t" r="r" b="b"/>
              <a:pathLst>
                <a:path w="1068" h="1068" extrusionOk="0">
                  <a:moveTo>
                    <a:pt x="534" y="0"/>
                  </a:moveTo>
                  <a:cubicBezTo>
                    <a:pt x="0" y="0"/>
                    <a:pt x="34" y="1068"/>
                    <a:pt x="534" y="1068"/>
                  </a:cubicBezTo>
                  <a:cubicBezTo>
                    <a:pt x="1068" y="1068"/>
                    <a:pt x="1001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3039;p58"/>
            <p:cNvSpPr/>
            <p:nvPr/>
          </p:nvSpPr>
          <p:spPr>
            <a:xfrm>
              <a:off x="4404975" y="1691450"/>
              <a:ext cx="32550" cy="16900"/>
            </a:xfrm>
            <a:custGeom>
              <a:avLst/>
              <a:gdLst/>
              <a:ahLst/>
              <a:cxnLst/>
              <a:rect l="l" t="t" r="r" b="b"/>
              <a:pathLst>
                <a:path w="1302" h="676" extrusionOk="0">
                  <a:moveTo>
                    <a:pt x="502" y="0"/>
                  </a:moveTo>
                  <a:cubicBezTo>
                    <a:pt x="336" y="0"/>
                    <a:pt x="179" y="70"/>
                    <a:pt x="68" y="209"/>
                  </a:cubicBezTo>
                  <a:cubicBezTo>
                    <a:pt x="1" y="309"/>
                    <a:pt x="34" y="409"/>
                    <a:pt x="101" y="476"/>
                  </a:cubicBezTo>
                  <a:cubicBezTo>
                    <a:pt x="234" y="576"/>
                    <a:pt x="368" y="609"/>
                    <a:pt x="535" y="609"/>
                  </a:cubicBezTo>
                  <a:cubicBezTo>
                    <a:pt x="668" y="642"/>
                    <a:pt x="835" y="676"/>
                    <a:pt x="968" y="676"/>
                  </a:cubicBezTo>
                  <a:cubicBezTo>
                    <a:pt x="1168" y="642"/>
                    <a:pt x="1302" y="409"/>
                    <a:pt x="1135" y="242"/>
                  </a:cubicBezTo>
                  <a:cubicBezTo>
                    <a:pt x="1002" y="109"/>
                    <a:pt x="801" y="42"/>
                    <a:pt x="601" y="9"/>
                  </a:cubicBezTo>
                  <a:cubicBezTo>
                    <a:pt x="568" y="3"/>
                    <a:pt x="535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3040;p58"/>
            <p:cNvSpPr/>
            <p:nvPr/>
          </p:nvSpPr>
          <p:spPr>
            <a:xfrm>
              <a:off x="4334275" y="1696025"/>
              <a:ext cx="31550" cy="19100"/>
            </a:xfrm>
            <a:custGeom>
              <a:avLst/>
              <a:gdLst/>
              <a:ahLst/>
              <a:cxnLst/>
              <a:rect l="l" t="t" r="r" b="b"/>
              <a:pathLst>
                <a:path w="1262" h="764" extrusionOk="0">
                  <a:moveTo>
                    <a:pt x="814" y="1"/>
                  </a:moveTo>
                  <a:cubicBezTo>
                    <a:pt x="736" y="1"/>
                    <a:pt x="660" y="20"/>
                    <a:pt x="594" y="59"/>
                  </a:cubicBezTo>
                  <a:cubicBezTo>
                    <a:pt x="394" y="126"/>
                    <a:pt x="194" y="226"/>
                    <a:pt x="94" y="393"/>
                  </a:cubicBezTo>
                  <a:cubicBezTo>
                    <a:pt x="1" y="578"/>
                    <a:pt x="137" y="763"/>
                    <a:pt x="317" y="763"/>
                  </a:cubicBezTo>
                  <a:cubicBezTo>
                    <a:pt x="331" y="763"/>
                    <a:pt x="346" y="762"/>
                    <a:pt x="360" y="760"/>
                  </a:cubicBezTo>
                  <a:cubicBezTo>
                    <a:pt x="494" y="726"/>
                    <a:pt x="661" y="660"/>
                    <a:pt x="794" y="626"/>
                  </a:cubicBezTo>
                  <a:cubicBezTo>
                    <a:pt x="961" y="593"/>
                    <a:pt x="1094" y="526"/>
                    <a:pt x="1194" y="393"/>
                  </a:cubicBezTo>
                  <a:cubicBezTo>
                    <a:pt x="1261" y="293"/>
                    <a:pt x="1261" y="193"/>
                    <a:pt x="1161" y="126"/>
                  </a:cubicBezTo>
                  <a:cubicBezTo>
                    <a:pt x="1060" y="45"/>
                    <a:pt x="935" y="1"/>
                    <a:pt x="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3041;p58"/>
            <p:cNvSpPr/>
            <p:nvPr/>
          </p:nvSpPr>
          <p:spPr>
            <a:xfrm>
              <a:off x="4414150" y="1814250"/>
              <a:ext cx="15875" cy="7750"/>
            </a:xfrm>
            <a:custGeom>
              <a:avLst/>
              <a:gdLst/>
              <a:ahLst/>
              <a:cxnLst/>
              <a:rect l="l" t="t" r="r" b="b"/>
              <a:pathLst>
                <a:path w="635" h="310" extrusionOk="0">
                  <a:moveTo>
                    <a:pt x="601" y="0"/>
                  </a:moveTo>
                  <a:cubicBezTo>
                    <a:pt x="534" y="100"/>
                    <a:pt x="468" y="200"/>
                    <a:pt x="334" y="234"/>
                  </a:cubicBezTo>
                  <a:cubicBezTo>
                    <a:pt x="234" y="234"/>
                    <a:pt x="101" y="200"/>
                    <a:pt x="1" y="167"/>
                  </a:cubicBezTo>
                  <a:lnTo>
                    <a:pt x="1" y="167"/>
                  </a:lnTo>
                  <a:cubicBezTo>
                    <a:pt x="83" y="249"/>
                    <a:pt x="188" y="309"/>
                    <a:pt x="316" y="309"/>
                  </a:cubicBezTo>
                  <a:cubicBezTo>
                    <a:pt x="343" y="309"/>
                    <a:pt x="372" y="306"/>
                    <a:pt x="401" y="300"/>
                  </a:cubicBezTo>
                  <a:cubicBezTo>
                    <a:pt x="534" y="267"/>
                    <a:pt x="635" y="134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3042;p58"/>
            <p:cNvSpPr/>
            <p:nvPr/>
          </p:nvSpPr>
          <p:spPr>
            <a:xfrm>
              <a:off x="4369950" y="1703525"/>
              <a:ext cx="49800" cy="101575"/>
            </a:xfrm>
            <a:custGeom>
              <a:avLst/>
              <a:gdLst/>
              <a:ahLst/>
              <a:cxnLst/>
              <a:rect l="l" t="t" r="r" b="b"/>
              <a:pathLst>
                <a:path w="1992" h="4063" extrusionOk="0">
                  <a:moveTo>
                    <a:pt x="301" y="1"/>
                  </a:moveTo>
                  <a:cubicBezTo>
                    <a:pt x="284" y="1"/>
                    <a:pt x="268" y="9"/>
                    <a:pt x="268" y="26"/>
                  </a:cubicBezTo>
                  <a:cubicBezTo>
                    <a:pt x="68" y="1160"/>
                    <a:pt x="1" y="2294"/>
                    <a:pt x="34" y="3462"/>
                  </a:cubicBezTo>
                  <a:cubicBezTo>
                    <a:pt x="34" y="3488"/>
                    <a:pt x="52" y="3499"/>
                    <a:pt x="82" y="3499"/>
                  </a:cubicBezTo>
                  <a:cubicBezTo>
                    <a:pt x="204" y="3499"/>
                    <a:pt x="521" y="3322"/>
                    <a:pt x="601" y="3295"/>
                  </a:cubicBezTo>
                  <a:cubicBezTo>
                    <a:pt x="601" y="3295"/>
                    <a:pt x="601" y="3662"/>
                    <a:pt x="601" y="3929"/>
                  </a:cubicBezTo>
                  <a:lnTo>
                    <a:pt x="601" y="3995"/>
                  </a:lnTo>
                  <a:cubicBezTo>
                    <a:pt x="635" y="4029"/>
                    <a:pt x="668" y="4062"/>
                    <a:pt x="701" y="4062"/>
                  </a:cubicBezTo>
                  <a:lnTo>
                    <a:pt x="835" y="4062"/>
                  </a:lnTo>
                  <a:cubicBezTo>
                    <a:pt x="968" y="4062"/>
                    <a:pt x="1135" y="4062"/>
                    <a:pt x="1268" y="4029"/>
                  </a:cubicBezTo>
                  <a:cubicBezTo>
                    <a:pt x="1569" y="3929"/>
                    <a:pt x="1835" y="3729"/>
                    <a:pt x="1969" y="3462"/>
                  </a:cubicBezTo>
                  <a:cubicBezTo>
                    <a:pt x="1991" y="3462"/>
                    <a:pt x="1984" y="3447"/>
                    <a:pt x="1966" y="3447"/>
                  </a:cubicBezTo>
                  <a:cubicBezTo>
                    <a:pt x="1958" y="3447"/>
                    <a:pt x="1947" y="3451"/>
                    <a:pt x="1936" y="3462"/>
                  </a:cubicBezTo>
                  <a:cubicBezTo>
                    <a:pt x="1630" y="3706"/>
                    <a:pt x="1269" y="3866"/>
                    <a:pt x="878" y="3866"/>
                  </a:cubicBezTo>
                  <a:cubicBezTo>
                    <a:pt x="842" y="3866"/>
                    <a:pt x="805" y="3865"/>
                    <a:pt x="768" y="3862"/>
                  </a:cubicBezTo>
                  <a:cubicBezTo>
                    <a:pt x="768" y="3762"/>
                    <a:pt x="801" y="3028"/>
                    <a:pt x="768" y="3028"/>
                  </a:cubicBezTo>
                  <a:cubicBezTo>
                    <a:pt x="601" y="3061"/>
                    <a:pt x="434" y="3128"/>
                    <a:pt x="268" y="3195"/>
                  </a:cubicBezTo>
                  <a:cubicBezTo>
                    <a:pt x="234" y="2127"/>
                    <a:pt x="368" y="1093"/>
                    <a:pt x="334" y="26"/>
                  </a:cubicBezTo>
                  <a:cubicBezTo>
                    <a:pt x="334" y="9"/>
                    <a:pt x="318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3043;p58"/>
            <p:cNvSpPr/>
            <p:nvPr/>
          </p:nvSpPr>
          <p:spPr>
            <a:xfrm>
              <a:off x="4394975" y="1790050"/>
              <a:ext cx="29225" cy="22125"/>
            </a:xfrm>
            <a:custGeom>
              <a:avLst/>
              <a:gdLst/>
              <a:ahLst/>
              <a:cxnLst/>
              <a:rect l="l" t="t" r="r" b="b"/>
              <a:pathLst>
                <a:path w="1169" h="885" extrusionOk="0">
                  <a:moveTo>
                    <a:pt x="968" y="1"/>
                  </a:moveTo>
                  <a:cubicBezTo>
                    <a:pt x="701" y="268"/>
                    <a:pt x="367" y="434"/>
                    <a:pt x="1" y="468"/>
                  </a:cubicBezTo>
                  <a:cubicBezTo>
                    <a:pt x="134" y="635"/>
                    <a:pt x="334" y="768"/>
                    <a:pt x="568" y="835"/>
                  </a:cubicBezTo>
                  <a:cubicBezTo>
                    <a:pt x="618" y="868"/>
                    <a:pt x="676" y="885"/>
                    <a:pt x="739" y="885"/>
                  </a:cubicBezTo>
                  <a:cubicBezTo>
                    <a:pt x="801" y="885"/>
                    <a:pt x="868" y="868"/>
                    <a:pt x="935" y="835"/>
                  </a:cubicBezTo>
                  <a:cubicBezTo>
                    <a:pt x="1168" y="768"/>
                    <a:pt x="1168" y="534"/>
                    <a:pt x="1101" y="301"/>
                  </a:cubicBezTo>
                  <a:cubicBezTo>
                    <a:pt x="1068" y="201"/>
                    <a:pt x="1035" y="101"/>
                    <a:pt x="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3044;p58"/>
            <p:cNvSpPr/>
            <p:nvPr/>
          </p:nvSpPr>
          <p:spPr>
            <a:xfrm>
              <a:off x="4409150" y="1797550"/>
              <a:ext cx="15050" cy="14000"/>
            </a:xfrm>
            <a:custGeom>
              <a:avLst/>
              <a:gdLst/>
              <a:ahLst/>
              <a:cxnLst/>
              <a:rect l="l" t="t" r="r" b="b"/>
              <a:pathLst>
                <a:path w="602" h="560" extrusionOk="0">
                  <a:moveTo>
                    <a:pt x="534" y="1"/>
                  </a:moveTo>
                  <a:lnTo>
                    <a:pt x="534" y="1"/>
                  </a:lnTo>
                  <a:cubicBezTo>
                    <a:pt x="267" y="34"/>
                    <a:pt x="34" y="268"/>
                    <a:pt x="1" y="535"/>
                  </a:cubicBezTo>
                  <a:cubicBezTo>
                    <a:pt x="51" y="551"/>
                    <a:pt x="109" y="560"/>
                    <a:pt x="172" y="560"/>
                  </a:cubicBezTo>
                  <a:cubicBezTo>
                    <a:pt x="234" y="560"/>
                    <a:pt x="301" y="551"/>
                    <a:pt x="368" y="535"/>
                  </a:cubicBezTo>
                  <a:cubicBezTo>
                    <a:pt x="601" y="468"/>
                    <a:pt x="601" y="201"/>
                    <a:pt x="534" y="1"/>
                  </a:cubicBezTo>
                  <a:close/>
                </a:path>
              </a:pathLst>
            </a:custGeom>
            <a:solidFill>
              <a:srgbClr val="FF98B9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3045;p58"/>
            <p:cNvSpPr/>
            <p:nvPr/>
          </p:nvSpPr>
          <p:spPr>
            <a:xfrm>
              <a:off x="4299075" y="1556175"/>
              <a:ext cx="238525" cy="169750"/>
            </a:xfrm>
            <a:custGeom>
              <a:avLst/>
              <a:gdLst/>
              <a:ahLst/>
              <a:cxnLst/>
              <a:rect l="l" t="t" r="r" b="b"/>
              <a:pathLst>
                <a:path w="9541" h="6790" extrusionOk="0">
                  <a:moveTo>
                    <a:pt x="937" y="0"/>
                  </a:moveTo>
                  <a:cubicBezTo>
                    <a:pt x="778" y="0"/>
                    <a:pt x="635" y="49"/>
                    <a:pt x="534" y="149"/>
                  </a:cubicBezTo>
                  <a:cubicBezTo>
                    <a:pt x="0" y="716"/>
                    <a:pt x="0" y="3585"/>
                    <a:pt x="1435" y="4319"/>
                  </a:cubicBezTo>
                  <a:cubicBezTo>
                    <a:pt x="1762" y="4489"/>
                    <a:pt x="2101" y="4558"/>
                    <a:pt x="2434" y="4558"/>
                  </a:cubicBezTo>
                  <a:cubicBezTo>
                    <a:pt x="3865" y="4558"/>
                    <a:pt x="5204" y="3285"/>
                    <a:pt x="5204" y="3285"/>
                  </a:cubicBezTo>
                  <a:cubicBezTo>
                    <a:pt x="5512" y="3872"/>
                    <a:pt x="6102" y="4225"/>
                    <a:pt x="6736" y="4225"/>
                  </a:cubicBezTo>
                  <a:cubicBezTo>
                    <a:pt x="6858" y="4225"/>
                    <a:pt x="6982" y="4212"/>
                    <a:pt x="7106" y="4185"/>
                  </a:cubicBezTo>
                  <a:cubicBezTo>
                    <a:pt x="7106" y="4185"/>
                    <a:pt x="7717" y="6790"/>
                    <a:pt x="8402" y="6790"/>
                  </a:cubicBezTo>
                  <a:cubicBezTo>
                    <a:pt x="8414" y="6790"/>
                    <a:pt x="8427" y="6789"/>
                    <a:pt x="8440" y="6787"/>
                  </a:cubicBezTo>
                  <a:cubicBezTo>
                    <a:pt x="9541" y="6654"/>
                    <a:pt x="9441" y="2884"/>
                    <a:pt x="9007" y="2184"/>
                  </a:cubicBezTo>
                  <a:cubicBezTo>
                    <a:pt x="8673" y="1750"/>
                    <a:pt x="8173" y="1483"/>
                    <a:pt x="7639" y="1417"/>
                  </a:cubicBezTo>
                  <a:cubicBezTo>
                    <a:pt x="7472" y="983"/>
                    <a:pt x="7172" y="650"/>
                    <a:pt x="6772" y="449"/>
                  </a:cubicBezTo>
                  <a:cubicBezTo>
                    <a:pt x="6614" y="354"/>
                    <a:pt x="6396" y="316"/>
                    <a:pt x="6148" y="316"/>
                  </a:cubicBezTo>
                  <a:cubicBezTo>
                    <a:pt x="5090" y="316"/>
                    <a:pt x="3470" y="1016"/>
                    <a:pt x="3470" y="1016"/>
                  </a:cubicBezTo>
                  <a:cubicBezTo>
                    <a:pt x="3269" y="683"/>
                    <a:pt x="3003" y="416"/>
                    <a:pt x="2702" y="183"/>
                  </a:cubicBezTo>
                  <a:cubicBezTo>
                    <a:pt x="2584" y="112"/>
                    <a:pt x="2454" y="78"/>
                    <a:pt x="2325" y="78"/>
                  </a:cubicBezTo>
                  <a:cubicBezTo>
                    <a:pt x="2091" y="78"/>
                    <a:pt x="1864" y="189"/>
                    <a:pt x="1735" y="383"/>
                  </a:cubicBezTo>
                  <a:cubicBezTo>
                    <a:pt x="1902" y="583"/>
                    <a:pt x="2002" y="783"/>
                    <a:pt x="2069" y="1050"/>
                  </a:cubicBezTo>
                  <a:cubicBezTo>
                    <a:pt x="2193" y="1460"/>
                    <a:pt x="2071" y="1669"/>
                    <a:pt x="1914" y="1669"/>
                  </a:cubicBezTo>
                  <a:cubicBezTo>
                    <a:pt x="1777" y="1669"/>
                    <a:pt x="1615" y="1510"/>
                    <a:pt x="1568" y="1183"/>
                  </a:cubicBezTo>
                  <a:cubicBezTo>
                    <a:pt x="1535" y="916"/>
                    <a:pt x="1568" y="616"/>
                    <a:pt x="1735" y="383"/>
                  </a:cubicBezTo>
                  <a:cubicBezTo>
                    <a:pt x="1506" y="133"/>
                    <a:pt x="1200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3046;p58"/>
            <p:cNvSpPr/>
            <p:nvPr/>
          </p:nvSpPr>
          <p:spPr>
            <a:xfrm>
              <a:off x="4324925" y="1710800"/>
              <a:ext cx="47550" cy="67650"/>
            </a:xfrm>
            <a:custGeom>
              <a:avLst/>
              <a:gdLst/>
              <a:ahLst/>
              <a:cxnLst/>
              <a:rect l="l" t="t" r="r" b="b"/>
              <a:pathLst>
                <a:path w="1902" h="2706" extrusionOk="0">
                  <a:moveTo>
                    <a:pt x="906" y="167"/>
                  </a:moveTo>
                  <a:cubicBezTo>
                    <a:pt x="1289" y="167"/>
                    <a:pt x="1604" y="657"/>
                    <a:pt x="1668" y="1303"/>
                  </a:cubicBezTo>
                  <a:cubicBezTo>
                    <a:pt x="1702" y="1937"/>
                    <a:pt x="1402" y="2504"/>
                    <a:pt x="1035" y="2504"/>
                  </a:cubicBezTo>
                  <a:cubicBezTo>
                    <a:pt x="1022" y="2505"/>
                    <a:pt x="1009" y="2505"/>
                    <a:pt x="997" y="2505"/>
                  </a:cubicBezTo>
                  <a:cubicBezTo>
                    <a:pt x="611" y="2505"/>
                    <a:pt x="266" y="2017"/>
                    <a:pt x="234" y="1403"/>
                  </a:cubicBezTo>
                  <a:cubicBezTo>
                    <a:pt x="167" y="736"/>
                    <a:pt x="468" y="202"/>
                    <a:pt x="868" y="169"/>
                  </a:cubicBezTo>
                  <a:cubicBezTo>
                    <a:pt x="880" y="168"/>
                    <a:pt x="893" y="167"/>
                    <a:pt x="906" y="167"/>
                  </a:cubicBezTo>
                  <a:close/>
                  <a:moveTo>
                    <a:pt x="877" y="0"/>
                  </a:moveTo>
                  <a:cubicBezTo>
                    <a:pt x="863" y="0"/>
                    <a:pt x="849" y="1"/>
                    <a:pt x="834" y="2"/>
                  </a:cubicBezTo>
                  <a:cubicBezTo>
                    <a:pt x="367" y="35"/>
                    <a:pt x="1" y="669"/>
                    <a:pt x="34" y="1403"/>
                  </a:cubicBezTo>
                  <a:cubicBezTo>
                    <a:pt x="99" y="2149"/>
                    <a:pt x="510" y="2705"/>
                    <a:pt x="993" y="2705"/>
                  </a:cubicBezTo>
                  <a:cubicBezTo>
                    <a:pt x="1007" y="2705"/>
                    <a:pt x="1021" y="2705"/>
                    <a:pt x="1035" y="2704"/>
                  </a:cubicBezTo>
                  <a:cubicBezTo>
                    <a:pt x="1535" y="2670"/>
                    <a:pt x="1902" y="2037"/>
                    <a:pt x="1835" y="1269"/>
                  </a:cubicBezTo>
                  <a:cubicBezTo>
                    <a:pt x="1803" y="556"/>
                    <a:pt x="1361" y="0"/>
                    <a:pt x="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3047;p58"/>
            <p:cNvSpPr/>
            <p:nvPr/>
          </p:nvSpPr>
          <p:spPr>
            <a:xfrm>
              <a:off x="4376900" y="1704800"/>
              <a:ext cx="81475" cy="68100"/>
            </a:xfrm>
            <a:custGeom>
              <a:avLst/>
              <a:gdLst/>
              <a:ahLst/>
              <a:cxnLst/>
              <a:rect l="l" t="t" r="r" b="b"/>
              <a:pathLst>
                <a:path w="3259" h="2724" extrusionOk="0">
                  <a:moveTo>
                    <a:pt x="1824" y="175"/>
                  </a:moveTo>
                  <a:cubicBezTo>
                    <a:pt x="2458" y="175"/>
                    <a:pt x="2958" y="675"/>
                    <a:pt x="2992" y="1276"/>
                  </a:cubicBezTo>
                  <a:cubicBezTo>
                    <a:pt x="3038" y="2042"/>
                    <a:pt x="2438" y="2566"/>
                    <a:pt x="1799" y="2566"/>
                  </a:cubicBezTo>
                  <a:cubicBezTo>
                    <a:pt x="1520" y="2566"/>
                    <a:pt x="1234" y="2466"/>
                    <a:pt x="990" y="2243"/>
                  </a:cubicBezTo>
                  <a:cubicBezTo>
                    <a:pt x="223" y="1509"/>
                    <a:pt x="757" y="175"/>
                    <a:pt x="1824" y="175"/>
                  </a:cubicBezTo>
                  <a:close/>
                  <a:moveTo>
                    <a:pt x="1797" y="0"/>
                  </a:moveTo>
                  <a:cubicBezTo>
                    <a:pt x="1418" y="0"/>
                    <a:pt x="1035" y="158"/>
                    <a:pt x="757" y="509"/>
                  </a:cubicBezTo>
                  <a:cubicBezTo>
                    <a:pt x="0" y="1423"/>
                    <a:pt x="703" y="2724"/>
                    <a:pt x="1796" y="2724"/>
                  </a:cubicBezTo>
                  <a:cubicBezTo>
                    <a:pt x="1860" y="2724"/>
                    <a:pt x="1925" y="2719"/>
                    <a:pt x="1991" y="2710"/>
                  </a:cubicBezTo>
                  <a:cubicBezTo>
                    <a:pt x="2725" y="2644"/>
                    <a:pt x="3259" y="2010"/>
                    <a:pt x="3159" y="1276"/>
                  </a:cubicBezTo>
                  <a:cubicBezTo>
                    <a:pt x="3116" y="489"/>
                    <a:pt x="2463" y="0"/>
                    <a:pt x="17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3048;p58"/>
            <p:cNvSpPr/>
            <p:nvPr/>
          </p:nvSpPr>
          <p:spPr>
            <a:xfrm>
              <a:off x="4366625" y="1731625"/>
              <a:ext cx="28375" cy="7575"/>
            </a:xfrm>
            <a:custGeom>
              <a:avLst/>
              <a:gdLst/>
              <a:ahLst/>
              <a:cxnLst/>
              <a:rect l="l" t="t" r="r" b="b"/>
              <a:pathLst>
                <a:path w="1135" h="303" extrusionOk="0">
                  <a:moveTo>
                    <a:pt x="620" y="1"/>
                  </a:moveTo>
                  <a:cubicBezTo>
                    <a:pt x="188" y="1"/>
                    <a:pt x="0" y="170"/>
                    <a:pt x="0" y="170"/>
                  </a:cubicBezTo>
                  <a:lnTo>
                    <a:pt x="100" y="303"/>
                  </a:lnTo>
                  <a:cubicBezTo>
                    <a:pt x="100" y="303"/>
                    <a:pt x="248" y="189"/>
                    <a:pt x="576" y="189"/>
                  </a:cubicBezTo>
                  <a:cubicBezTo>
                    <a:pt x="717" y="189"/>
                    <a:pt x="891" y="210"/>
                    <a:pt x="1101" y="270"/>
                  </a:cubicBezTo>
                  <a:lnTo>
                    <a:pt x="1135" y="69"/>
                  </a:lnTo>
                  <a:cubicBezTo>
                    <a:pt x="934" y="19"/>
                    <a:pt x="763" y="1"/>
                    <a:pt x="6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3049;p58"/>
            <p:cNvSpPr/>
            <p:nvPr/>
          </p:nvSpPr>
          <p:spPr>
            <a:xfrm>
              <a:off x="4452525" y="1710000"/>
              <a:ext cx="108425" cy="24200"/>
            </a:xfrm>
            <a:custGeom>
              <a:avLst/>
              <a:gdLst/>
              <a:ahLst/>
              <a:cxnLst/>
              <a:rect l="l" t="t" r="r" b="b"/>
              <a:pathLst>
                <a:path w="4337" h="968" extrusionOk="0">
                  <a:moveTo>
                    <a:pt x="3136" y="0"/>
                  </a:moveTo>
                  <a:cubicBezTo>
                    <a:pt x="2836" y="34"/>
                    <a:pt x="100" y="734"/>
                    <a:pt x="0" y="768"/>
                  </a:cubicBezTo>
                  <a:lnTo>
                    <a:pt x="34" y="968"/>
                  </a:lnTo>
                  <a:cubicBezTo>
                    <a:pt x="1034" y="701"/>
                    <a:pt x="2936" y="201"/>
                    <a:pt x="3169" y="167"/>
                  </a:cubicBezTo>
                  <a:cubicBezTo>
                    <a:pt x="3569" y="234"/>
                    <a:pt x="3903" y="367"/>
                    <a:pt x="4237" y="534"/>
                  </a:cubicBezTo>
                  <a:lnTo>
                    <a:pt x="4337" y="367"/>
                  </a:lnTo>
                  <a:cubicBezTo>
                    <a:pt x="3970" y="167"/>
                    <a:pt x="3569" y="34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3050;p58"/>
            <p:cNvSpPr/>
            <p:nvPr/>
          </p:nvSpPr>
          <p:spPr>
            <a:xfrm>
              <a:off x="4496725" y="1692775"/>
              <a:ext cx="60050" cy="81800"/>
            </a:xfrm>
            <a:custGeom>
              <a:avLst/>
              <a:gdLst/>
              <a:ahLst/>
              <a:cxnLst/>
              <a:rect l="l" t="t" r="r" b="b"/>
              <a:pathLst>
                <a:path w="2402" h="3272" extrusionOk="0">
                  <a:moveTo>
                    <a:pt x="1489" y="1"/>
                  </a:moveTo>
                  <a:cubicBezTo>
                    <a:pt x="770" y="1"/>
                    <a:pt x="67" y="1523"/>
                    <a:pt x="67" y="1523"/>
                  </a:cubicBezTo>
                  <a:lnTo>
                    <a:pt x="0" y="2858"/>
                  </a:lnTo>
                  <a:cubicBezTo>
                    <a:pt x="168" y="3131"/>
                    <a:pt x="442" y="3272"/>
                    <a:pt x="722" y="3272"/>
                  </a:cubicBezTo>
                  <a:cubicBezTo>
                    <a:pt x="887" y="3272"/>
                    <a:pt x="1053" y="3223"/>
                    <a:pt x="1201" y="3125"/>
                  </a:cubicBezTo>
                  <a:cubicBezTo>
                    <a:pt x="2002" y="2658"/>
                    <a:pt x="2402" y="289"/>
                    <a:pt x="1635" y="22"/>
                  </a:cubicBezTo>
                  <a:cubicBezTo>
                    <a:pt x="1586" y="8"/>
                    <a:pt x="1538" y="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3051;p58"/>
            <p:cNvSpPr/>
            <p:nvPr/>
          </p:nvSpPr>
          <p:spPr>
            <a:xfrm>
              <a:off x="4505050" y="1710825"/>
              <a:ext cx="29225" cy="53200"/>
            </a:xfrm>
            <a:custGeom>
              <a:avLst/>
              <a:gdLst/>
              <a:ahLst/>
              <a:cxnLst/>
              <a:rect l="l" t="t" r="r" b="b"/>
              <a:pathLst>
                <a:path w="1169" h="2128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401" y="201"/>
                    <a:pt x="1" y="1335"/>
                    <a:pt x="167" y="2102"/>
                  </a:cubicBezTo>
                  <a:cubicBezTo>
                    <a:pt x="167" y="2119"/>
                    <a:pt x="192" y="2127"/>
                    <a:pt x="218" y="2127"/>
                  </a:cubicBezTo>
                  <a:cubicBezTo>
                    <a:pt x="243" y="2127"/>
                    <a:pt x="268" y="2119"/>
                    <a:pt x="268" y="2102"/>
                  </a:cubicBezTo>
                  <a:cubicBezTo>
                    <a:pt x="301" y="1936"/>
                    <a:pt x="368" y="1735"/>
                    <a:pt x="468" y="1602"/>
                  </a:cubicBezTo>
                  <a:cubicBezTo>
                    <a:pt x="557" y="1422"/>
                    <a:pt x="728" y="1297"/>
                    <a:pt x="930" y="1297"/>
                  </a:cubicBezTo>
                  <a:cubicBezTo>
                    <a:pt x="954" y="1297"/>
                    <a:pt x="977" y="1298"/>
                    <a:pt x="1001" y="1302"/>
                  </a:cubicBezTo>
                  <a:lnTo>
                    <a:pt x="1001" y="1268"/>
                  </a:lnTo>
                  <a:cubicBezTo>
                    <a:pt x="930" y="1233"/>
                    <a:pt x="856" y="1216"/>
                    <a:pt x="784" y="1216"/>
                  </a:cubicBezTo>
                  <a:cubicBezTo>
                    <a:pt x="588" y="1216"/>
                    <a:pt x="408" y="1340"/>
                    <a:pt x="334" y="1535"/>
                  </a:cubicBezTo>
                  <a:cubicBezTo>
                    <a:pt x="368" y="935"/>
                    <a:pt x="668" y="368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3052;p58"/>
            <p:cNvSpPr/>
            <p:nvPr/>
          </p:nvSpPr>
          <p:spPr>
            <a:xfrm>
              <a:off x="4388300" y="1899725"/>
              <a:ext cx="145125" cy="89725"/>
            </a:xfrm>
            <a:custGeom>
              <a:avLst/>
              <a:gdLst/>
              <a:ahLst/>
              <a:cxnLst/>
              <a:rect l="l" t="t" r="r" b="b"/>
              <a:pathLst>
                <a:path w="5805" h="3589" extrusionOk="0">
                  <a:moveTo>
                    <a:pt x="234" y="0"/>
                  </a:moveTo>
                  <a:cubicBezTo>
                    <a:pt x="218" y="0"/>
                    <a:pt x="201" y="17"/>
                    <a:pt x="201" y="50"/>
                  </a:cubicBezTo>
                  <a:cubicBezTo>
                    <a:pt x="101" y="1251"/>
                    <a:pt x="1" y="3086"/>
                    <a:pt x="1101" y="3453"/>
                  </a:cubicBezTo>
                  <a:cubicBezTo>
                    <a:pt x="1367" y="3546"/>
                    <a:pt x="1630" y="3588"/>
                    <a:pt x="1886" y="3588"/>
                  </a:cubicBezTo>
                  <a:cubicBezTo>
                    <a:pt x="2821" y="3588"/>
                    <a:pt x="3675" y="3025"/>
                    <a:pt x="4304" y="2319"/>
                  </a:cubicBezTo>
                  <a:cubicBezTo>
                    <a:pt x="4871" y="1718"/>
                    <a:pt x="5371" y="1051"/>
                    <a:pt x="5805" y="350"/>
                  </a:cubicBezTo>
                  <a:cubicBezTo>
                    <a:pt x="5805" y="350"/>
                    <a:pt x="5805" y="317"/>
                    <a:pt x="5805" y="317"/>
                  </a:cubicBezTo>
                  <a:cubicBezTo>
                    <a:pt x="5304" y="984"/>
                    <a:pt x="4771" y="1618"/>
                    <a:pt x="4204" y="2219"/>
                  </a:cubicBezTo>
                  <a:cubicBezTo>
                    <a:pt x="3670" y="2786"/>
                    <a:pt x="3003" y="3186"/>
                    <a:pt x="2236" y="3353"/>
                  </a:cubicBezTo>
                  <a:cubicBezTo>
                    <a:pt x="2095" y="3372"/>
                    <a:pt x="1953" y="3384"/>
                    <a:pt x="1813" y="3384"/>
                  </a:cubicBezTo>
                  <a:cubicBezTo>
                    <a:pt x="1225" y="3384"/>
                    <a:pt x="677" y="3174"/>
                    <a:pt x="434" y="2419"/>
                  </a:cubicBezTo>
                  <a:cubicBezTo>
                    <a:pt x="201" y="1651"/>
                    <a:pt x="134" y="851"/>
                    <a:pt x="268" y="50"/>
                  </a:cubicBezTo>
                  <a:cubicBezTo>
                    <a:pt x="268" y="17"/>
                    <a:pt x="251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3053;p58"/>
            <p:cNvSpPr/>
            <p:nvPr/>
          </p:nvSpPr>
          <p:spPr>
            <a:xfrm>
              <a:off x="4159800" y="2588125"/>
              <a:ext cx="559600" cy="25050"/>
            </a:xfrm>
            <a:custGeom>
              <a:avLst/>
              <a:gdLst/>
              <a:ahLst/>
              <a:cxnLst/>
              <a:rect l="l" t="t" r="r" b="b"/>
              <a:pathLst>
                <a:path w="22384" h="1002" extrusionOk="0">
                  <a:moveTo>
                    <a:pt x="1" y="1"/>
                  </a:moveTo>
                  <a:lnTo>
                    <a:pt x="1" y="1001"/>
                  </a:lnTo>
                  <a:lnTo>
                    <a:pt x="22383" y="1001"/>
                  </a:lnTo>
                  <a:lnTo>
                    <a:pt x="22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3054;p58"/>
            <p:cNvSpPr/>
            <p:nvPr/>
          </p:nvSpPr>
          <p:spPr>
            <a:xfrm>
              <a:off x="3985525" y="2242875"/>
              <a:ext cx="590450" cy="370300"/>
            </a:xfrm>
            <a:custGeom>
              <a:avLst/>
              <a:gdLst/>
              <a:ahLst/>
              <a:cxnLst/>
              <a:rect l="l" t="t" r="r" b="b"/>
              <a:pathLst>
                <a:path w="23618" h="14812" extrusionOk="0">
                  <a:moveTo>
                    <a:pt x="0" y="1"/>
                  </a:moveTo>
                  <a:lnTo>
                    <a:pt x="1801" y="14811"/>
                  </a:lnTo>
                  <a:lnTo>
                    <a:pt x="23617" y="14811"/>
                  </a:lnTo>
                  <a:lnTo>
                    <a:pt x="21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3055;p58"/>
            <p:cNvSpPr/>
            <p:nvPr/>
          </p:nvSpPr>
          <p:spPr>
            <a:xfrm>
              <a:off x="4246525" y="2394650"/>
              <a:ext cx="67575" cy="66750"/>
            </a:xfrm>
            <a:custGeom>
              <a:avLst/>
              <a:gdLst/>
              <a:ahLst/>
              <a:cxnLst/>
              <a:rect l="l" t="t" r="r" b="b"/>
              <a:pathLst>
                <a:path w="2703" h="2670" extrusionOk="0">
                  <a:moveTo>
                    <a:pt x="1335" y="1"/>
                  </a:moveTo>
                  <a:cubicBezTo>
                    <a:pt x="601" y="1"/>
                    <a:pt x="1" y="601"/>
                    <a:pt x="34" y="1335"/>
                  </a:cubicBezTo>
                  <a:cubicBezTo>
                    <a:pt x="34" y="2069"/>
                    <a:pt x="635" y="2669"/>
                    <a:pt x="1369" y="2669"/>
                  </a:cubicBezTo>
                  <a:cubicBezTo>
                    <a:pt x="2102" y="2669"/>
                    <a:pt x="2703" y="2069"/>
                    <a:pt x="2670" y="1335"/>
                  </a:cubicBezTo>
                  <a:cubicBezTo>
                    <a:pt x="2670" y="601"/>
                    <a:pt x="2069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3056;p58"/>
            <p:cNvSpPr/>
            <p:nvPr/>
          </p:nvSpPr>
          <p:spPr>
            <a:xfrm>
              <a:off x="1853150" y="3472100"/>
              <a:ext cx="2362550" cy="1458575"/>
            </a:xfrm>
            <a:custGeom>
              <a:avLst/>
              <a:gdLst/>
              <a:ahLst/>
              <a:cxnLst/>
              <a:rect l="l" t="t" r="r" b="b"/>
              <a:pathLst>
                <a:path w="94502" h="58343" extrusionOk="0">
                  <a:moveTo>
                    <a:pt x="1" y="0"/>
                  </a:moveTo>
                  <a:lnTo>
                    <a:pt x="14078" y="58342"/>
                  </a:lnTo>
                  <a:lnTo>
                    <a:pt x="94502" y="58342"/>
                  </a:lnTo>
                  <a:lnTo>
                    <a:pt x="80458" y="0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3057;p58"/>
            <p:cNvSpPr/>
            <p:nvPr/>
          </p:nvSpPr>
          <p:spPr>
            <a:xfrm>
              <a:off x="1496250" y="3472100"/>
              <a:ext cx="2362525" cy="1458575"/>
            </a:xfrm>
            <a:custGeom>
              <a:avLst/>
              <a:gdLst/>
              <a:ahLst/>
              <a:cxnLst/>
              <a:rect l="l" t="t" r="r" b="b"/>
              <a:pathLst>
                <a:path w="94501" h="58343" extrusionOk="0">
                  <a:moveTo>
                    <a:pt x="14043" y="0"/>
                  </a:moveTo>
                  <a:lnTo>
                    <a:pt x="0" y="58342"/>
                  </a:lnTo>
                  <a:lnTo>
                    <a:pt x="80424" y="58342"/>
                  </a:lnTo>
                  <a:lnTo>
                    <a:pt x="9450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3058;p58"/>
            <p:cNvSpPr/>
            <p:nvPr/>
          </p:nvSpPr>
          <p:spPr>
            <a:xfrm>
              <a:off x="1849825" y="3746450"/>
              <a:ext cx="1717075" cy="1001575"/>
            </a:xfrm>
            <a:custGeom>
              <a:avLst/>
              <a:gdLst/>
              <a:ahLst/>
              <a:cxnLst/>
              <a:rect l="l" t="t" r="r" b="b"/>
              <a:pathLst>
                <a:path w="68683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1" y="40063"/>
                  </a:lnTo>
                  <a:lnTo>
                    <a:pt x="59076" y="40063"/>
                  </a:lnTo>
                  <a:lnTo>
                    <a:pt x="60877" y="32491"/>
                  </a:lnTo>
                  <a:lnTo>
                    <a:pt x="60977" y="32024"/>
                  </a:lnTo>
                  <a:lnTo>
                    <a:pt x="62845" y="24285"/>
                  </a:lnTo>
                  <a:lnTo>
                    <a:pt x="62945" y="23851"/>
                  </a:lnTo>
                  <a:lnTo>
                    <a:pt x="64813" y="16112"/>
                  </a:lnTo>
                  <a:lnTo>
                    <a:pt x="64914" y="15645"/>
                  </a:lnTo>
                  <a:lnTo>
                    <a:pt x="66782" y="7906"/>
                  </a:lnTo>
                  <a:lnTo>
                    <a:pt x="66882" y="7439"/>
                  </a:lnTo>
                  <a:lnTo>
                    <a:pt x="686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3059;p58"/>
            <p:cNvSpPr/>
            <p:nvPr/>
          </p:nvSpPr>
          <p:spPr>
            <a:xfrm>
              <a:off x="205497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06" y="7439"/>
                  </a:lnTo>
                  <a:lnTo>
                    <a:pt x="7706" y="7906"/>
                  </a:lnTo>
                  <a:lnTo>
                    <a:pt x="5838" y="15645"/>
                  </a:lnTo>
                  <a:lnTo>
                    <a:pt x="5738" y="16112"/>
                  </a:lnTo>
                  <a:lnTo>
                    <a:pt x="3903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0" y="23851"/>
                  </a:lnTo>
                  <a:lnTo>
                    <a:pt x="6205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273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3060;p58"/>
            <p:cNvSpPr/>
            <p:nvPr/>
          </p:nvSpPr>
          <p:spPr>
            <a:xfrm>
              <a:off x="226512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39" y="7439"/>
                  </a:lnTo>
                  <a:lnTo>
                    <a:pt x="7706" y="7906"/>
                  </a:lnTo>
                  <a:lnTo>
                    <a:pt x="5871" y="15645"/>
                  </a:lnTo>
                  <a:lnTo>
                    <a:pt x="5738" y="16112"/>
                  </a:lnTo>
                  <a:lnTo>
                    <a:pt x="3903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0" y="23851"/>
                  </a:lnTo>
                  <a:lnTo>
                    <a:pt x="6205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306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3061;p58"/>
            <p:cNvSpPr/>
            <p:nvPr/>
          </p:nvSpPr>
          <p:spPr>
            <a:xfrm>
              <a:off x="2475275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7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173" y="7906"/>
                  </a:lnTo>
                  <a:lnTo>
                    <a:pt x="8306" y="7439"/>
                  </a:lnTo>
                  <a:lnTo>
                    <a:pt x="1007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3062;p58"/>
            <p:cNvSpPr/>
            <p:nvPr/>
          </p:nvSpPr>
          <p:spPr>
            <a:xfrm>
              <a:off x="2685425" y="3746450"/>
              <a:ext cx="252700" cy="1001575"/>
            </a:xfrm>
            <a:custGeom>
              <a:avLst/>
              <a:gdLst/>
              <a:ahLst/>
              <a:cxnLst/>
              <a:rect l="l" t="t" r="r" b="b"/>
              <a:pathLst>
                <a:path w="10108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467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206" y="7906"/>
                  </a:lnTo>
                  <a:lnTo>
                    <a:pt x="8306" y="7439"/>
                  </a:lnTo>
                  <a:lnTo>
                    <a:pt x="101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3063;p58"/>
            <p:cNvSpPr/>
            <p:nvPr/>
          </p:nvSpPr>
          <p:spPr>
            <a:xfrm>
              <a:off x="2895575" y="3746450"/>
              <a:ext cx="252700" cy="1001575"/>
            </a:xfrm>
            <a:custGeom>
              <a:avLst/>
              <a:gdLst/>
              <a:ahLst/>
              <a:cxnLst/>
              <a:rect l="l" t="t" r="r" b="b"/>
              <a:pathLst>
                <a:path w="10108" h="40063" extrusionOk="0">
                  <a:moveTo>
                    <a:pt x="9641" y="1"/>
                  </a:moveTo>
                  <a:lnTo>
                    <a:pt x="7839" y="7439"/>
                  </a:lnTo>
                  <a:lnTo>
                    <a:pt x="7739" y="7906"/>
                  </a:lnTo>
                  <a:lnTo>
                    <a:pt x="5871" y="15645"/>
                  </a:lnTo>
                  <a:lnTo>
                    <a:pt x="5771" y="16112"/>
                  </a:lnTo>
                  <a:lnTo>
                    <a:pt x="3903" y="23851"/>
                  </a:lnTo>
                  <a:lnTo>
                    <a:pt x="3803" y="24285"/>
                  </a:lnTo>
                  <a:lnTo>
                    <a:pt x="1935" y="32024"/>
                  </a:lnTo>
                  <a:lnTo>
                    <a:pt x="1835" y="32491"/>
                  </a:lnTo>
                  <a:lnTo>
                    <a:pt x="0" y="40063"/>
                  </a:lnTo>
                  <a:lnTo>
                    <a:pt x="501" y="40063"/>
                  </a:lnTo>
                  <a:lnTo>
                    <a:pt x="2302" y="32491"/>
                  </a:lnTo>
                  <a:lnTo>
                    <a:pt x="2402" y="32024"/>
                  </a:lnTo>
                  <a:lnTo>
                    <a:pt x="4270" y="24285"/>
                  </a:lnTo>
                  <a:lnTo>
                    <a:pt x="4370" y="23851"/>
                  </a:lnTo>
                  <a:lnTo>
                    <a:pt x="6238" y="16112"/>
                  </a:lnTo>
                  <a:lnTo>
                    <a:pt x="6338" y="15645"/>
                  </a:lnTo>
                  <a:lnTo>
                    <a:pt x="8206" y="7906"/>
                  </a:lnTo>
                  <a:lnTo>
                    <a:pt x="8306" y="7439"/>
                  </a:lnTo>
                  <a:lnTo>
                    <a:pt x="10108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3064;p58"/>
            <p:cNvSpPr/>
            <p:nvPr/>
          </p:nvSpPr>
          <p:spPr>
            <a:xfrm>
              <a:off x="3106550" y="3746450"/>
              <a:ext cx="251875" cy="1001575"/>
            </a:xfrm>
            <a:custGeom>
              <a:avLst/>
              <a:gdLst/>
              <a:ahLst/>
              <a:cxnLst/>
              <a:rect l="l" t="t" r="r" b="b"/>
              <a:pathLst>
                <a:path w="10075" h="40063" extrusionOk="0">
                  <a:moveTo>
                    <a:pt x="9608" y="1"/>
                  </a:moveTo>
                  <a:lnTo>
                    <a:pt x="7806" y="7439"/>
                  </a:lnTo>
                  <a:lnTo>
                    <a:pt x="7706" y="7906"/>
                  </a:lnTo>
                  <a:lnTo>
                    <a:pt x="5838" y="15645"/>
                  </a:lnTo>
                  <a:lnTo>
                    <a:pt x="5738" y="16112"/>
                  </a:lnTo>
                  <a:lnTo>
                    <a:pt x="3870" y="23851"/>
                  </a:lnTo>
                  <a:lnTo>
                    <a:pt x="3770" y="24285"/>
                  </a:lnTo>
                  <a:lnTo>
                    <a:pt x="1935" y="32024"/>
                  </a:lnTo>
                  <a:lnTo>
                    <a:pt x="1802" y="32491"/>
                  </a:lnTo>
                  <a:lnTo>
                    <a:pt x="1" y="40063"/>
                  </a:lnTo>
                  <a:lnTo>
                    <a:pt x="468" y="40063"/>
                  </a:lnTo>
                  <a:lnTo>
                    <a:pt x="2269" y="32491"/>
                  </a:lnTo>
                  <a:lnTo>
                    <a:pt x="2402" y="32024"/>
                  </a:lnTo>
                  <a:lnTo>
                    <a:pt x="4237" y="24285"/>
                  </a:lnTo>
                  <a:lnTo>
                    <a:pt x="4371" y="23851"/>
                  </a:lnTo>
                  <a:lnTo>
                    <a:pt x="6205" y="16112"/>
                  </a:lnTo>
                  <a:lnTo>
                    <a:pt x="6339" y="15645"/>
                  </a:lnTo>
                  <a:lnTo>
                    <a:pt x="8173" y="7906"/>
                  </a:lnTo>
                  <a:lnTo>
                    <a:pt x="8273" y="7439"/>
                  </a:lnTo>
                  <a:lnTo>
                    <a:pt x="1007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3065;p58"/>
            <p:cNvSpPr/>
            <p:nvPr/>
          </p:nvSpPr>
          <p:spPr>
            <a:xfrm>
              <a:off x="2043300" y="393242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0"/>
                  </a:moveTo>
                  <a:lnTo>
                    <a:pt x="0" y="467"/>
                  </a:lnTo>
                  <a:lnTo>
                    <a:pt x="59043" y="467"/>
                  </a:lnTo>
                  <a:lnTo>
                    <a:pt x="5914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3066;p58"/>
            <p:cNvSpPr/>
            <p:nvPr/>
          </p:nvSpPr>
          <p:spPr>
            <a:xfrm>
              <a:off x="1994100" y="413757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0"/>
                  </a:moveTo>
                  <a:lnTo>
                    <a:pt x="0" y="467"/>
                  </a:lnTo>
                  <a:lnTo>
                    <a:pt x="59042" y="467"/>
                  </a:lnTo>
                  <a:lnTo>
                    <a:pt x="59143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3067;p58"/>
            <p:cNvSpPr/>
            <p:nvPr/>
          </p:nvSpPr>
          <p:spPr>
            <a:xfrm>
              <a:off x="1944900" y="4342725"/>
              <a:ext cx="1478575" cy="10850"/>
            </a:xfrm>
            <a:custGeom>
              <a:avLst/>
              <a:gdLst/>
              <a:ahLst/>
              <a:cxnLst/>
              <a:rect l="l" t="t" r="r" b="b"/>
              <a:pathLst>
                <a:path w="59143" h="434" extrusionOk="0">
                  <a:moveTo>
                    <a:pt x="100" y="0"/>
                  </a:moveTo>
                  <a:lnTo>
                    <a:pt x="0" y="434"/>
                  </a:lnTo>
                  <a:lnTo>
                    <a:pt x="59042" y="434"/>
                  </a:lnTo>
                  <a:lnTo>
                    <a:pt x="5914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3068;p58"/>
            <p:cNvSpPr/>
            <p:nvPr/>
          </p:nvSpPr>
          <p:spPr>
            <a:xfrm>
              <a:off x="1895700" y="4547025"/>
              <a:ext cx="1478575" cy="11700"/>
            </a:xfrm>
            <a:custGeom>
              <a:avLst/>
              <a:gdLst/>
              <a:ahLst/>
              <a:cxnLst/>
              <a:rect l="l" t="t" r="r" b="b"/>
              <a:pathLst>
                <a:path w="59143" h="468" extrusionOk="0">
                  <a:moveTo>
                    <a:pt x="100" y="1"/>
                  </a:moveTo>
                  <a:lnTo>
                    <a:pt x="0" y="468"/>
                  </a:lnTo>
                  <a:lnTo>
                    <a:pt x="59042" y="468"/>
                  </a:lnTo>
                  <a:lnTo>
                    <a:pt x="59142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3069;p58"/>
            <p:cNvSpPr/>
            <p:nvPr/>
          </p:nvSpPr>
          <p:spPr>
            <a:xfrm>
              <a:off x="2208425" y="4155075"/>
              <a:ext cx="150950" cy="176825"/>
            </a:xfrm>
            <a:custGeom>
              <a:avLst/>
              <a:gdLst/>
              <a:ahLst/>
              <a:cxnLst/>
              <a:rect l="l" t="t" r="r" b="b"/>
              <a:pathLst>
                <a:path w="6038" h="7073" extrusionOk="0">
                  <a:moveTo>
                    <a:pt x="901" y="1"/>
                  </a:moveTo>
                  <a:lnTo>
                    <a:pt x="0" y="735"/>
                  </a:lnTo>
                  <a:lnTo>
                    <a:pt x="5137" y="7073"/>
                  </a:lnTo>
                  <a:lnTo>
                    <a:pt x="6038" y="6372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3070;p58"/>
            <p:cNvSpPr/>
            <p:nvPr/>
          </p:nvSpPr>
          <p:spPr>
            <a:xfrm>
              <a:off x="2183400" y="4153425"/>
              <a:ext cx="196825" cy="183475"/>
            </a:xfrm>
            <a:custGeom>
              <a:avLst/>
              <a:gdLst/>
              <a:ahLst/>
              <a:cxnLst/>
              <a:rect l="l" t="t" r="r" b="b"/>
              <a:pathLst>
                <a:path w="7873" h="7339" extrusionOk="0">
                  <a:moveTo>
                    <a:pt x="7105" y="0"/>
                  </a:moveTo>
                  <a:lnTo>
                    <a:pt x="0" y="6505"/>
                  </a:lnTo>
                  <a:lnTo>
                    <a:pt x="768" y="7339"/>
                  </a:lnTo>
                  <a:lnTo>
                    <a:pt x="7873" y="867"/>
                  </a:lnTo>
                  <a:lnTo>
                    <a:pt x="7105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3071;p58"/>
            <p:cNvSpPr/>
            <p:nvPr/>
          </p:nvSpPr>
          <p:spPr>
            <a:xfrm>
              <a:off x="2675425" y="3955775"/>
              <a:ext cx="150125" cy="176825"/>
            </a:xfrm>
            <a:custGeom>
              <a:avLst/>
              <a:gdLst/>
              <a:ahLst/>
              <a:cxnLst/>
              <a:rect l="l" t="t" r="r" b="b"/>
              <a:pathLst>
                <a:path w="6005" h="7073" extrusionOk="0">
                  <a:moveTo>
                    <a:pt x="867" y="0"/>
                  </a:moveTo>
                  <a:lnTo>
                    <a:pt x="0" y="734"/>
                  </a:lnTo>
                  <a:lnTo>
                    <a:pt x="5137" y="7072"/>
                  </a:lnTo>
                  <a:lnTo>
                    <a:pt x="6004" y="6372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3072;p58"/>
            <p:cNvSpPr/>
            <p:nvPr/>
          </p:nvSpPr>
          <p:spPr>
            <a:xfrm>
              <a:off x="2650400" y="3954100"/>
              <a:ext cx="196825" cy="183500"/>
            </a:xfrm>
            <a:custGeom>
              <a:avLst/>
              <a:gdLst/>
              <a:ahLst/>
              <a:cxnLst/>
              <a:rect l="l" t="t" r="r" b="b"/>
              <a:pathLst>
                <a:path w="7873" h="7340" extrusionOk="0">
                  <a:moveTo>
                    <a:pt x="7105" y="1"/>
                  </a:moveTo>
                  <a:lnTo>
                    <a:pt x="0" y="6505"/>
                  </a:lnTo>
                  <a:lnTo>
                    <a:pt x="768" y="7339"/>
                  </a:lnTo>
                  <a:lnTo>
                    <a:pt x="7873" y="868"/>
                  </a:lnTo>
                  <a:lnTo>
                    <a:pt x="7105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3073;p58"/>
            <p:cNvSpPr/>
            <p:nvPr/>
          </p:nvSpPr>
          <p:spPr>
            <a:xfrm>
              <a:off x="2054150" y="3934925"/>
              <a:ext cx="204325" cy="199325"/>
            </a:xfrm>
            <a:custGeom>
              <a:avLst/>
              <a:gdLst/>
              <a:ahLst/>
              <a:cxnLst/>
              <a:rect l="l" t="t" r="r" b="b"/>
              <a:pathLst>
                <a:path w="8173" h="7973" extrusionOk="0">
                  <a:moveTo>
                    <a:pt x="7305" y="1"/>
                  </a:moveTo>
                  <a:lnTo>
                    <a:pt x="2368" y="5971"/>
                  </a:lnTo>
                  <a:lnTo>
                    <a:pt x="1001" y="3603"/>
                  </a:lnTo>
                  <a:lnTo>
                    <a:pt x="0" y="4170"/>
                  </a:lnTo>
                  <a:lnTo>
                    <a:pt x="2168" y="7973"/>
                  </a:lnTo>
                  <a:lnTo>
                    <a:pt x="8173" y="734"/>
                  </a:lnTo>
                  <a:lnTo>
                    <a:pt x="73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3074;p58"/>
            <p:cNvSpPr/>
            <p:nvPr/>
          </p:nvSpPr>
          <p:spPr>
            <a:xfrm>
              <a:off x="2316825" y="4538700"/>
              <a:ext cx="204350" cy="198500"/>
            </a:xfrm>
            <a:custGeom>
              <a:avLst/>
              <a:gdLst/>
              <a:ahLst/>
              <a:cxnLst/>
              <a:rect l="l" t="t" r="r" b="b"/>
              <a:pathLst>
                <a:path w="8174" h="7940" extrusionOk="0">
                  <a:moveTo>
                    <a:pt x="7306" y="0"/>
                  </a:moveTo>
                  <a:lnTo>
                    <a:pt x="2369" y="5971"/>
                  </a:lnTo>
                  <a:lnTo>
                    <a:pt x="1001" y="3603"/>
                  </a:lnTo>
                  <a:lnTo>
                    <a:pt x="1" y="4170"/>
                  </a:lnTo>
                  <a:lnTo>
                    <a:pt x="2169" y="7939"/>
                  </a:lnTo>
                  <a:lnTo>
                    <a:pt x="8173" y="701"/>
                  </a:lnTo>
                  <a:lnTo>
                    <a:pt x="73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3075;p58"/>
            <p:cNvSpPr/>
            <p:nvPr/>
          </p:nvSpPr>
          <p:spPr>
            <a:xfrm>
              <a:off x="2993150" y="4157575"/>
              <a:ext cx="271050" cy="204100"/>
            </a:xfrm>
            <a:custGeom>
              <a:avLst/>
              <a:gdLst/>
              <a:ahLst/>
              <a:cxnLst/>
              <a:rect l="l" t="t" r="r" b="b"/>
              <a:pathLst>
                <a:path w="10842" h="8164" extrusionOk="0">
                  <a:moveTo>
                    <a:pt x="5037" y="1"/>
                  </a:moveTo>
                  <a:cubicBezTo>
                    <a:pt x="3903" y="501"/>
                    <a:pt x="2869" y="1135"/>
                    <a:pt x="1968" y="1936"/>
                  </a:cubicBezTo>
                  <a:cubicBezTo>
                    <a:pt x="1068" y="2736"/>
                    <a:pt x="234" y="3770"/>
                    <a:pt x="34" y="5071"/>
                  </a:cubicBezTo>
                  <a:cubicBezTo>
                    <a:pt x="0" y="5405"/>
                    <a:pt x="0" y="5738"/>
                    <a:pt x="34" y="6072"/>
                  </a:cubicBezTo>
                  <a:cubicBezTo>
                    <a:pt x="100" y="6405"/>
                    <a:pt x="234" y="6706"/>
                    <a:pt x="467" y="6973"/>
                  </a:cubicBezTo>
                  <a:cubicBezTo>
                    <a:pt x="901" y="7473"/>
                    <a:pt x="1468" y="7806"/>
                    <a:pt x="2135" y="7973"/>
                  </a:cubicBezTo>
                  <a:cubicBezTo>
                    <a:pt x="2724" y="8101"/>
                    <a:pt x="3323" y="8163"/>
                    <a:pt x="3919" y="8163"/>
                  </a:cubicBezTo>
                  <a:cubicBezTo>
                    <a:pt x="5823" y="8163"/>
                    <a:pt x="7708" y="7524"/>
                    <a:pt x="9207" y="6305"/>
                  </a:cubicBezTo>
                  <a:cubicBezTo>
                    <a:pt x="9707" y="5872"/>
                    <a:pt x="10107" y="5371"/>
                    <a:pt x="10408" y="4804"/>
                  </a:cubicBezTo>
                  <a:cubicBezTo>
                    <a:pt x="10741" y="4237"/>
                    <a:pt x="10841" y="3570"/>
                    <a:pt x="10741" y="2903"/>
                  </a:cubicBezTo>
                  <a:cubicBezTo>
                    <a:pt x="10608" y="2236"/>
                    <a:pt x="10207" y="1669"/>
                    <a:pt x="9640" y="1335"/>
                  </a:cubicBezTo>
                  <a:cubicBezTo>
                    <a:pt x="9107" y="1002"/>
                    <a:pt x="8506" y="768"/>
                    <a:pt x="7872" y="668"/>
                  </a:cubicBezTo>
                  <a:cubicBezTo>
                    <a:pt x="7479" y="603"/>
                    <a:pt x="7083" y="569"/>
                    <a:pt x="6686" y="569"/>
                  </a:cubicBezTo>
                  <a:cubicBezTo>
                    <a:pt x="5871" y="569"/>
                    <a:pt x="5055" y="710"/>
                    <a:pt x="4270" y="1002"/>
                  </a:cubicBezTo>
                  <a:cubicBezTo>
                    <a:pt x="4871" y="847"/>
                    <a:pt x="5481" y="772"/>
                    <a:pt x="6095" y="772"/>
                  </a:cubicBezTo>
                  <a:cubicBezTo>
                    <a:pt x="6674" y="772"/>
                    <a:pt x="7256" y="839"/>
                    <a:pt x="7839" y="968"/>
                  </a:cubicBezTo>
                  <a:cubicBezTo>
                    <a:pt x="8406" y="1102"/>
                    <a:pt x="8940" y="1335"/>
                    <a:pt x="9407" y="1669"/>
                  </a:cubicBezTo>
                  <a:cubicBezTo>
                    <a:pt x="9874" y="1969"/>
                    <a:pt x="10174" y="2436"/>
                    <a:pt x="10274" y="3003"/>
                  </a:cubicBezTo>
                  <a:cubicBezTo>
                    <a:pt x="10341" y="3537"/>
                    <a:pt x="10207" y="4104"/>
                    <a:pt x="9941" y="4571"/>
                  </a:cubicBezTo>
                  <a:cubicBezTo>
                    <a:pt x="9674" y="5071"/>
                    <a:pt x="9307" y="5505"/>
                    <a:pt x="8873" y="5872"/>
                  </a:cubicBezTo>
                  <a:cubicBezTo>
                    <a:pt x="7939" y="6606"/>
                    <a:pt x="6872" y="7106"/>
                    <a:pt x="5738" y="7339"/>
                  </a:cubicBezTo>
                  <a:cubicBezTo>
                    <a:pt x="5100" y="7508"/>
                    <a:pt x="4441" y="7593"/>
                    <a:pt x="3784" y="7593"/>
                  </a:cubicBezTo>
                  <a:cubicBezTo>
                    <a:pt x="3274" y="7593"/>
                    <a:pt x="2765" y="7542"/>
                    <a:pt x="2268" y="7440"/>
                  </a:cubicBezTo>
                  <a:cubicBezTo>
                    <a:pt x="1735" y="7306"/>
                    <a:pt x="1234" y="7039"/>
                    <a:pt x="867" y="6639"/>
                  </a:cubicBezTo>
                  <a:cubicBezTo>
                    <a:pt x="534" y="6205"/>
                    <a:pt x="367" y="5672"/>
                    <a:pt x="467" y="5138"/>
                  </a:cubicBezTo>
                  <a:cubicBezTo>
                    <a:pt x="567" y="3970"/>
                    <a:pt x="1301" y="2970"/>
                    <a:pt x="2135" y="2136"/>
                  </a:cubicBezTo>
                  <a:cubicBezTo>
                    <a:pt x="3002" y="1302"/>
                    <a:pt x="3970" y="568"/>
                    <a:pt x="50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3076;p58"/>
            <p:cNvSpPr/>
            <p:nvPr/>
          </p:nvSpPr>
          <p:spPr>
            <a:xfrm>
              <a:off x="2104175" y="3778975"/>
              <a:ext cx="160975" cy="19200"/>
            </a:xfrm>
            <a:custGeom>
              <a:avLst/>
              <a:gdLst/>
              <a:ahLst/>
              <a:cxnLst/>
              <a:rect l="l" t="t" r="r" b="b"/>
              <a:pathLst>
                <a:path w="6439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6272" y="768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3077;p58"/>
            <p:cNvSpPr/>
            <p:nvPr/>
          </p:nvSpPr>
          <p:spPr>
            <a:xfrm>
              <a:off x="2096675" y="3811500"/>
              <a:ext cx="96750" cy="19200"/>
            </a:xfrm>
            <a:custGeom>
              <a:avLst/>
              <a:gdLst/>
              <a:ahLst/>
              <a:cxnLst/>
              <a:rect l="l" t="t" r="r" b="b"/>
              <a:pathLst>
                <a:path w="3870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3670" y="768"/>
                  </a:lnTo>
                  <a:lnTo>
                    <a:pt x="3870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3078;p58"/>
            <p:cNvSpPr/>
            <p:nvPr/>
          </p:nvSpPr>
          <p:spPr>
            <a:xfrm>
              <a:off x="2803000" y="4381075"/>
              <a:ext cx="99275" cy="19200"/>
            </a:xfrm>
            <a:custGeom>
              <a:avLst/>
              <a:gdLst/>
              <a:ahLst/>
              <a:cxnLst/>
              <a:rect l="l" t="t" r="r" b="b"/>
              <a:pathLst>
                <a:path w="3971" h="768" extrusionOk="0">
                  <a:moveTo>
                    <a:pt x="168" y="1"/>
                  </a:moveTo>
                  <a:lnTo>
                    <a:pt x="1" y="768"/>
                  </a:lnTo>
                  <a:lnTo>
                    <a:pt x="3803" y="768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3079;p58"/>
            <p:cNvSpPr/>
            <p:nvPr/>
          </p:nvSpPr>
          <p:spPr>
            <a:xfrm>
              <a:off x="2787150" y="4447800"/>
              <a:ext cx="100100" cy="19200"/>
            </a:xfrm>
            <a:custGeom>
              <a:avLst/>
              <a:gdLst/>
              <a:ahLst/>
              <a:cxnLst/>
              <a:rect l="l" t="t" r="r" b="b"/>
              <a:pathLst>
                <a:path w="4004" h="768" extrusionOk="0">
                  <a:moveTo>
                    <a:pt x="201" y="0"/>
                  </a:moveTo>
                  <a:lnTo>
                    <a:pt x="1" y="767"/>
                  </a:lnTo>
                  <a:lnTo>
                    <a:pt x="3837" y="767"/>
                  </a:lnTo>
                  <a:lnTo>
                    <a:pt x="4004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3080;p58"/>
            <p:cNvSpPr/>
            <p:nvPr/>
          </p:nvSpPr>
          <p:spPr>
            <a:xfrm>
              <a:off x="2794675" y="4413600"/>
              <a:ext cx="154300" cy="19200"/>
            </a:xfrm>
            <a:custGeom>
              <a:avLst/>
              <a:gdLst/>
              <a:ahLst/>
              <a:cxnLst/>
              <a:rect l="l" t="t" r="r" b="b"/>
              <a:pathLst>
                <a:path w="6172" h="768" extrusionOk="0">
                  <a:moveTo>
                    <a:pt x="200" y="1"/>
                  </a:moveTo>
                  <a:lnTo>
                    <a:pt x="0" y="768"/>
                  </a:lnTo>
                  <a:lnTo>
                    <a:pt x="6004" y="768"/>
                  </a:lnTo>
                  <a:lnTo>
                    <a:pt x="617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3081;p58"/>
            <p:cNvSpPr/>
            <p:nvPr/>
          </p:nvSpPr>
          <p:spPr>
            <a:xfrm>
              <a:off x="3049850" y="4233475"/>
              <a:ext cx="100100" cy="19200"/>
            </a:xfrm>
            <a:custGeom>
              <a:avLst/>
              <a:gdLst/>
              <a:ahLst/>
              <a:cxnLst/>
              <a:rect l="l" t="t" r="r" b="b"/>
              <a:pathLst>
                <a:path w="4004" h="768" extrusionOk="0">
                  <a:moveTo>
                    <a:pt x="167" y="0"/>
                  </a:moveTo>
                  <a:lnTo>
                    <a:pt x="0" y="768"/>
                  </a:lnTo>
                  <a:lnTo>
                    <a:pt x="3803" y="768"/>
                  </a:lnTo>
                  <a:lnTo>
                    <a:pt x="4003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3082;p58"/>
            <p:cNvSpPr/>
            <p:nvPr/>
          </p:nvSpPr>
          <p:spPr>
            <a:xfrm>
              <a:off x="3042350" y="4266825"/>
              <a:ext cx="153450" cy="19200"/>
            </a:xfrm>
            <a:custGeom>
              <a:avLst/>
              <a:gdLst/>
              <a:ahLst/>
              <a:cxnLst/>
              <a:rect l="l" t="t" r="r" b="b"/>
              <a:pathLst>
                <a:path w="6138" h="768" extrusionOk="0">
                  <a:moveTo>
                    <a:pt x="167" y="1"/>
                  </a:moveTo>
                  <a:lnTo>
                    <a:pt x="0" y="768"/>
                  </a:lnTo>
                  <a:lnTo>
                    <a:pt x="5971" y="768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3083;p58"/>
            <p:cNvSpPr/>
            <p:nvPr/>
          </p:nvSpPr>
          <p:spPr>
            <a:xfrm>
              <a:off x="1860675" y="3745550"/>
              <a:ext cx="130950" cy="163550"/>
            </a:xfrm>
            <a:custGeom>
              <a:avLst/>
              <a:gdLst/>
              <a:ahLst/>
              <a:cxnLst/>
              <a:rect l="l" t="t" r="r" b="b"/>
              <a:pathLst>
                <a:path w="5238" h="6542" extrusionOk="0">
                  <a:moveTo>
                    <a:pt x="3531" y="1"/>
                  </a:moveTo>
                  <a:cubicBezTo>
                    <a:pt x="3499" y="1"/>
                    <a:pt x="3468" y="2"/>
                    <a:pt x="3436" y="3"/>
                  </a:cubicBezTo>
                  <a:cubicBezTo>
                    <a:pt x="2869" y="37"/>
                    <a:pt x="2335" y="204"/>
                    <a:pt x="1868" y="571"/>
                  </a:cubicBezTo>
                  <a:lnTo>
                    <a:pt x="1501" y="871"/>
                  </a:lnTo>
                  <a:cubicBezTo>
                    <a:pt x="1368" y="937"/>
                    <a:pt x="1334" y="1071"/>
                    <a:pt x="1401" y="1171"/>
                  </a:cubicBezTo>
                  <a:cubicBezTo>
                    <a:pt x="1451" y="1221"/>
                    <a:pt x="1510" y="1246"/>
                    <a:pt x="1568" y="1246"/>
                  </a:cubicBezTo>
                  <a:cubicBezTo>
                    <a:pt x="1626" y="1246"/>
                    <a:pt x="1685" y="1221"/>
                    <a:pt x="1735" y="1171"/>
                  </a:cubicBezTo>
                  <a:lnTo>
                    <a:pt x="2102" y="904"/>
                  </a:lnTo>
                  <a:cubicBezTo>
                    <a:pt x="2469" y="637"/>
                    <a:pt x="2902" y="470"/>
                    <a:pt x="3369" y="470"/>
                  </a:cubicBezTo>
                  <a:cubicBezTo>
                    <a:pt x="3803" y="470"/>
                    <a:pt x="4203" y="671"/>
                    <a:pt x="4470" y="1038"/>
                  </a:cubicBezTo>
                  <a:cubicBezTo>
                    <a:pt x="4670" y="1371"/>
                    <a:pt x="4737" y="1771"/>
                    <a:pt x="4637" y="2138"/>
                  </a:cubicBezTo>
                  <a:cubicBezTo>
                    <a:pt x="4537" y="2639"/>
                    <a:pt x="4237" y="3072"/>
                    <a:pt x="3803" y="3406"/>
                  </a:cubicBezTo>
                  <a:lnTo>
                    <a:pt x="134" y="6141"/>
                  </a:lnTo>
                  <a:cubicBezTo>
                    <a:pt x="34" y="6208"/>
                    <a:pt x="0" y="6375"/>
                    <a:pt x="34" y="6475"/>
                  </a:cubicBezTo>
                  <a:cubicBezTo>
                    <a:pt x="67" y="6541"/>
                    <a:pt x="134" y="6541"/>
                    <a:pt x="200" y="6541"/>
                  </a:cubicBezTo>
                  <a:lnTo>
                    <a:pt x="3870" y="6541"/>
                  </a:lnTo>
                  <a:cubicBezTo>
                    <a:pt x="4003" y="6541"/>
                    <a:pt x="4103" y="6441"/>
                    <a:pt x="4136" y="6308"/>
                  </a:cubicBezTo>
                  <a:cubicBezTo>
                    <a:pt x="4170" y="6208"/>
                    <a:pt x="4103" y="6074"/>
                    <a:pt x="3970" y="6074"/>
                  </a:cubicBezTo>
                  <a:lnTo>
                    <a:pt x="901" y="6074"/>
                  </a:lnTo>
                  <a:lnTo>
                    <a:pt x="4036" y="3739"/>
                  </a:lnTo>
                  <a:cubicBezTo>
                    <a:pt x="4570" y="3339"/>
                    <a:pt x="4937" y="2772"/>
                    <a:pt x="5104" y="2138"/>
                  </a:cubicBezTo>
                  <a:cubicBezTo>
                    <a:pt x="5237" y="1671"/>
                    <a:pt x="5137" y="1138"/>
                    <a:pt x="4870" y="737"/>
                  </a:cubicBezTo>
                  <a:cubicBezTo>
                    <a:pt x="4555" y="265"/>
                    <a:pt x="4062" y="1"/>
                    <a:pt x="3531" y="1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3084;p58"/>
            <p:cNvSpPr/>
            <p:nvPr/>
          </p:nvSpPr>
          <p:spPr>
            <a:xfrm>
              <a:off x="1813125" y="4025825"/>
              <a:ext cx="123450" cy="163475"/>
            </a:xfrm>
            <a:custGeom>
              <a:avLst/>
              <a:gdLst/>
              <a:ahLst/>
              <a:cxnLst/>
              <a:rect l="l" t="t" r="r" b="b"/>
              <a:pathLst>
                <a:path w="4938" h="6539" extrusionOk="0">
                  <a:moveTo>
                    <a:pt x="3103" y="467"/>
                  </a:moveTo>
                  <a:cubicBezTo>
                    <a:pt x="3603" y="467"/>
                    <a:pt x="4004" y="768"/>
                    <a:pt x="4170" y="1235"/>
                  </a:cubicBezTo>
                  <a:cubicBezTo>
                    <a:pt x="4404" y="1902"/>
                    <a:pt x="4437" y="2602"/>
                    <a:pt x="4271" y="3269"/>
                  </a:cubicBezTo>
                  <a:cubicBezTo>
                    <a:pt x="4104" y="4003"/>
                    <a:pt x="3737" y="4704"/>
                    <a:pt x="3236" y="5271"/>
                  </a:cubicBezTo>
                  <a:cubicBezTo>
                    <a:pt x="2903" y="5705"/>
                    <a:pt x="2403" y="6005"/>
                    <a:pt x="1835" y="6071"/>
                  </a:cubicBezTo>
                  <a:cubicBezTo>
                    <a:pt x="1335" y="6038"/>
                    <a:pt x="901" y="5738"/>
                    <a:pt x="768" y="5271"/>
                  </a:cubicBezTo>
                  <a:cubicBezTo>
                    <a:pt x="501" y="4637"/>
                    <a:pt x="501" y="3937"/>
                    <a:pt x="668" y="3269"/>
                  </a:cubicBezTo>
                  <a:cubicBezTo>
                    <a:pt x="835" y="2502"/>
                    <a:pt x="1168" y="1835"/>
                    <a:pt x="1669" y="1235"/>
                  </a:cubicBezTo>
                  <a:cubicBezTo>
                    <a:pt x="2036" y="801"/>
                    <a:pt x="2536" y="501"/>
                    <a:pt x="3103" y="467"/>
                  </a:cubicBezTo>
                  <a:close/>
                  <a:moveTo>
                    <a:pt x="3203" y="0"/>
                  </a:moveTo>
                  <a:cubicBezTo>
                    <a:pt x="2469" y="67"/>
                    <a:pt x="1802" y="401"/>
                    <a:pt x="1368" y="968"/>
                  </a:cubicBezTo>
                  <a:cubicBezTo>
                    <a:pt x="801" y="1635"/>
                    <a:pt x="401" y="2436"/>
                    <a:pt x="201" y="3269"/>
                  </a:cubicBezTo>
                  <a:cubicBezTo>
                    <a:pt x="1" y="4003"/>
                    <a:pt x="34" y="4804"/>
                    <a:pt x="301" y="5538"/>
                  </a:cubicBezTo>
                  <a:cubicBezTo>
                    <a:pt x="535" y="6105"/>
                    <a:pt x="1102" y="6505"/>
                    <a:pt x="1702" y="6538"/>
                  </a:cubicBezTo>
                  <a:cubicBezTo>
                    <a:pt x="2436" y="6472"/>
                    <a:pt x="3103" y="6105"/>
                    <a:pt x="3570" y="5538"/>
                  </a:cubicBezTo>
                  <a:cubicBezTo>
                    <a:pt x="4137" y="4871"/>
                    <a:pt x="4537" y="4103"/>
                    <a:pt x="4738" y="3269"/>
                  </a:cubicBezTo>
                  <a:cubicBezTo>
                    <a:pt x="4938" y="2502"/>
                    <a:pt x="4871" y="1702"/>
                    <a:pt x="4604" y="968"/>
                  </a:cubicBezTo>
                  <a:cubicBezTo>
                    <a:pt x="4404" y="401"/>
                    <a:pt x="3837" y="0"/>
                    <a:pt x="3203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3085;p58"/>
            <p:cNvSpPr/>
            <p:nvPr/>
          </p:nvSpPr>
          <p:spPr>
            <a:xfrm>
              <a:off x="1731400" y="4305200"/>
              <a:ext cx="130950" cy="163475"/>
            </a:xfrm>
            <a:custGeom>
              <a:avLst/>
              <a:gdLst/>
              <a:ahLst/>
              <a:cxnLst/>
              <a:rect l="l" t="t" r="r" b="b"/>
              <a:pathLst>
                <a:path w="5238" h="6539" extrusionOk="0">
                  <a:moveTo>
                    <a:pt x="3470" y="0"/>
                  </a:moveTo>
                  <a:cubicBezTo>
                    <a:pt x="2903" y="33"/>
                    <a:pt x="2336" y="200"/>
                    <a:pt x="1902" y="567"/>
                  </a:cubicBezTo>
                  <a:lnTo>
                    <a:pt x="1502" y="867"/>
                  </a:lnTo>
                  <a:cubicBezTo>
                    <a:pt x="1402" y="934"/>
                    <a:pt x="1368" y="1068"/>
                    <a:pt x="1435" y="1168"/>
                  </a:cubicBezTo>
                  <a:cubicBezTo>
                    <a:pt x="1469" y="1218"/>
                    <a:pt x="1519" y="1243"/>
                    <a:pt x="1573" y="1243"/>
                  </a:cubicBezTo>
                  <a:cubicBezTo>
                    <a:pt x="1627" y="1243"/>
                    <a:pt x="1685" y="1218"/>
                    <a:pt x="1735" y="1168"/>
                  </a:cubicBezTo>
                  <a:lnTo>
                    <a:pt x="2136" y="901"/>
                  </a:lnTo>
                  <a:cubicBezTo>
                    <a:pt x="2469" y="634"/>
                    <a:pt x="2903" y="467"/>
                    <a:pt x="3370" y="467"/>
                  </a:cubicBezTo>
                  <a:cubicBezTo>
                    <a:pt x="3804" y="467"/>
                    <a:pt x="4237" y="667"/>
                    <a:pt x="4471" y="1034"/>
                  </a:cubicBezTo>
                  <a:cubicBezTo>
                    <a:pt x="4704" y="1334"/>
                    <a:pt x="4738" y="1768"/>
                    <a:pt x="4671" y="2135"/>
                  </a:cubicBezTo>
                  <a:cubicBezTo>
                    <a:pt x="4537" y="2635"/>
                    <a:pt x="4237" y="3069"/>
                    <a:pt x="3837" y="3403"/>
                  </a:cubicBezTo>
                  <a:lnTo>
                    <a:pt x="134" y="6138"/>
                  </a:lnTo>
                  <a:cubicBezTo>
                    <a:pt x="34" y="6205"/>
                    <a:pt x="1" y="6338"/>
                    <a:pt x="68" y="6471"/>
                  </a:cubicBezTo>
                  <a:cubicBezTo>
                    <a:pt x="101" y="6505"/>
                    <a:pt x="134" y="6538"/>
                    <a:pt x="201" y="6538"/>
                  </a:cubicBezTo>
                  <a:lnTo>
                    <a:pt x="3870" y="6538"/>
                  </a:lnTo>
                  <a:cubicBezTo>
                    <a:pt x="3970" y="6538"/>
                    <a:pt x="4104" y="6438"/>
                    <a:pt x="4137" y="6305"/>
                  </a:cubicBezTo>
                  <a:cubicBezTo>
                    <a:pt x="4170" y="6205"/>
                    <a:pt x="4070" y="6071"/>
                    <a:pt x="3970" y="6071"/>
                  </a:cubicBezTo>
                  <a:lnTo>
                    <a:pt x="868" y="6071"/>
                  </a:lnTo>
                  <a:lnTo>
                    <a:pt x="4037" y="3736"/>
                  </a:lnTo>
                  <a:cubicBezTo>
                    <a:pt x="4571" y="3336"/>
                    <a:pt x="4938" y="2769"/>
                    <a:pt x="5104" y="2135"/>
                  </a:cubicBezTo>
                  <a:cubicBezTo>
                    <a:pt x="5238" y="1635"/>
                    <a:pt x="5138" y="1134"/>
                    <a:pt x="4871" y="701"/>
                  </a:cubicBezTo>
                  <a:cubicBezTo>
                    <a:pt x="4537" y="234"/>
                    <a:pt x="4004" y="0"/>
                    <a:pt x="3470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3086;p58"/>
            <p:cNvSpPr/>
            <p:nvPr/>
          </p:nvSpPr>
          <p:spPr>
            <a:xfrm>
              <a:off x="1683875" y="4585400"/>
              <a:ext cx="123450" cy="162625"/>
            </a:xfrm>
            <a:custGeom>
              <a:avLst/>
              <a:gdLst/>
              <a:ahLst/>
              <a:cxnLst/>
              <a:rect l="l" t="t" r="r" b="b"/>
              <a:pathLst>
                <a:path w="4938" h="6505" extrusionOk="0">
                  <a:moveTo>
                    <a:pt x="3136" y="467"/>
                  </a:moveTo>
                  <a:cubicBezTo>
                    <a:pt x="3603" y="467"/>
                    <a:pt x="4037" y="767"/>
                    <a:pt x="4203" y="1234"/>
                  </a:cubicBezTo>
                  <a:cubicBezTo>
                    <a:pt x="4437" y="1868"/>
                    <a:pt x="4470" y="2602"/>
                    <a:pt x="4270" y="3269"/>
                  </a:cubicBezTo>
                  <a:cubicBezTo>
                    <a:pt x="4103" y="4003"/>
                    <a:pt x="3770" y="4704"/>
                    <a:pt x="3269" y="5271"/>
                  </a:cubicBezTo>
                  <a:cubicBezTo>
                    <a:pt x="2903" y="5738"/>
                    <a:pt x="2402" y="6004"/>
                    <a:pt x="1835" y="6071"/>
                  </a:cubicBezTo>
                  <a:cubicBezTo>
                    <a:pt x="1335" y="6038"/>
                    <a:pt x="934" y="5738"/>
                    <a:pt x="768" y="5271"/>
                  </a:cubicBezTo>
                  <a:cubicBezTo>
                    <a:pt x="534" y="4637"/>
                    <a:pt x="501" y="3936"/>
                    <a:pt x="668" y="3269"/>
                  </a:cubicBezTo>
                  <a:lnTo>
                    <a:pt x="701" y="3269"/>
                  </a:lnTo>
                  <a:cubicBezTo>
                    <a:pt x="834" y="2502"/>
                    <a:pt x="1201" y="1801"/>
                    <a:pt x="1702" y="1234"/>
                  </a:cubicBezTo>
                  <a:cubicBezTo>
                    <a:pt x="2035" y="767"/>
                    <a:pt x="2569" y="501"/>
                    <a:pt x="3136" y="467"/>
                  </a:cubicBezTo>
                  <a:close/>
                  <a:moveTo>
                    <a:pt x="3236" y="0"/>
                  </a:moveTo>
                  <a:cubicBezTo>
                    <a:pt x="2502" y="34"/>
                    <a:pt x="1835" y="400"/>
                    <a:pt x="1368" y="968"/>
                  </a:cubicBezTo>
                  <a:cubicBezTo>
                    <a:pt x="801" y="1635"/>
                    <a:pt x="401" y="2402"/>
                    <a:pt x="234" y="3269"/>
                  </a:cubicBezTo>
                  <a:cubicBezTo>
                    <a:pt x="0" y="4003"/>
                    <a:pt x="34" y="4804"/>
                    <a:pt x="334" y="5504"/>
                  </a:cubicBezTo>
                  <a:cubicBezTo>
                    <a:pt x="534" y="6105"/>
                    <a:pt x="1101" y="6505"/>
                    <a:pt x="1735" y="6505"/>
                  </a:cubicBezTo>
                  <a:cubicBezTo>
                    <a:pt x="2436" y="6438"/>
                    <a:pt x="3136" y="6105"/>
                    <a:pt x="3570" y="5504"/>
                  </a:cubicBezTo>
                  <a:cubicBezTo>
                    <a:pt x="4137" y="4870"/>
                    <a:pt x="4537" y="4070"/>
                    <a:pt x="4737" y="3236"/>
                  </a:cubicBezTo>
                  <a:cubicBezTo>
                    <a:pt x="4937" y="2502"/>
                    <a:pt x="4904" y="1701"/>
                    <a:pt x="4637" y="968"/>
                  </a:cubicBezTo>
                  <a:cubicBezTo>
                    <a:pt x="4404" y="367"/>
                    <a:pt x="3837" y="0"/>
                    <a:pt x="323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3087;p58"/>
            <p:cNvSpPr/>
            <p:nvPr/>
          </p:nvSpPr>
          <p:spPr>
            <a:xfrm>
              <a:off x="3006475" y="3706425"/>
              <a:ext cx="586275" cy="409500"/>
            </a:xfrm>
            <a:custGeom>
              <a:avLst/>
              <a:gdLst/>
              <a:ahLst/>
              <a:cxnLst/>
              <a:rect l="l" t="t" r="r" b="b"/>
              <a:pathLst>
                <a:path w="23451" h="16380" extrusionOk="0">
                  <a:moveTo>
                    <a:pt x="5972" y="1"/>
                  </a:moveTo>
                  <a:lnTo>
                    <a:pt x="3670" y="10108"/>
                  </a:lnTo>
                  <a:cubicBezTo>
                    <a:pt x="3036" y="12776"/>
                    <a:pt x="1" y="16379"/>
                    <a:pt x="1" y="16379"/>
                  </a:cubicBezTo>
                  <a:lnTo>
                    <a:pt x="17046" y="16379"/>
                  </a:lnTo>
                  <a:cubicBezTo>
                    <a:pt x="17046" y="16379"/>
                    <a:pt x="20149" y="14311"/>
                    <a:pt x="20916" y="11009"/>
                  </a:cubicBezTo>
                  <a:cubicBezTo>
                    <a:pt x="21650" y="7740"/>
                    <a:pt x="23451" y="1"/>
                    <a:pt x="23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3088;p58"/>
            <p:cNvSpPr/>
            <p:nvPr/>
          </p:nvSpPr>
          <p:spPr>
            <a:xfrm>
              <a:off x="3165925" y="3840075"/>
              <a:ext cx="54900" cy="53175"/>
            </a:xfrm>
            <a:custGeom>
              <a:avLst/>
              <a:gdLst/>
              <a:ahLst/>
              <a:cxnLst/>
              <a:rect l="l" t="t" r="r" b="b"/>
              <a:pathLst>
                <a:path w="2196" h="2127" extrusionOk="0">
                  <a:moveTo>
                    <a:pt x="544" y="0"/>
                  </a:moveTo>
                  <a:cubicBezTo>
                    <a:pt x="528" y="0"/>
                    <a:pt x="511" y="8"/>
                    <a:pt x="494" y="25"/>
                  </a:cubicBezTo>
                  <a:cubicBezTo>
                    <a:pt x="494" y="25"/>
                    <a:pt x="461" y="59"/>
                    <a:pt x="461" y="92"/>
                  </a:cubicBezTo>
                  <a:lnTo>
                    <a:pt x="27" y="2027"/>
                  </a:lnTo>
                  <a:cubicBezTo>
                    <a:pt x="0" y="2054"/>
                    <a:pt x="17" y="2102"/>
                    <a:pt x="42" y="2102"/>
                  </a:cubicBezTo>
                  <a:cubicBezTo>
                    <a:pt x="48" y="2102"/>
                    <a:pt x="54" y="2100"/>
                    <a:pt x="61" y="2093"/>
                  </a:cubicBezTo>
                  <a:cubicBezTo>
                    <a:pt x="128" y="2093"/>
                    <a:pt x="161" y="2060"/>
                    <a:pt x="161" y="2027"/>
                  </a:cubicBezTo>
                  <a:lnTo>
                    <a:pt x="595" y="292"/>
                  </a:lnTo>
                  <a:lnTo>
                    <a:pt x="1028" y="1226"/>
                  </a:lnTo>
                  <a:cubicBezTo>
                    <a:pt x="1062" y="1259"/>
                    <a:pt x="1062" y="1259"/>
                    <a:pt x="1095" y="1259"/>
                  </a:cubicBezTo>
                  <a:cubicBezTo>
                    <a:pt x="1128" y="1259"/>
                    <a:pt x="1128" y="1259"/>
                    <a:pt x="1162" y="1226"/>
                  </a:cubicBezTo>
                  <a:lnTo>
                    <a:pt x="2062" y="292"/>
                  </a:lnTo>
                  <a:lnTo>
                    <a:pt x="2062" y="292"/>
                  </a:lnTo>
                  <a:lnTo>
                    <a:pt x="1629" y="2027"/>
                  </a:lnTo>
                  <a:cubicBezTo>
                    <a:pt x="1595" y="2060"/>
                    <a:pt x="1629" y="2127"/>
                    <a:pt x="1662" y="2127"/>
                  </a:cubicBezTo>
                  <a:cubicBezTo>
                    <a:pt x="1695" y="2093"/>
                    <a:pt x="1762" y="2093"/>
                    <a:pt x="1762" y="2027"/>
                  </a:cubicBezTo>
                  <a:lnTo>
                    <a:pt x="2196" y="92"/>
                  </a:lnTo>
                  <a:cubicBezTo>
                    <a:pt x="2196" y="92"/>
                    <a:pt x="2196" y="59"/>
                    <a:pt x="2196" y="59"/>
                  </a:cubicBezTo>
                  <a:cubicBezTo>
                    <a:pt x="2196" y="59"/>
                    <a:pt x="2196" y="25"/>
                    <a:pt x="2196" y="25"/>
                  </a:cubicBezTo>
                  <a:cubicBezTo>
                    <a:pt x="2179" y="8"/>
                    <a:pt x="2162" y="0"/>
                    <a:pt x="2146" y="0"/>
                  </a:cubicBezTo>
                  <a:cubicBezTo>
                    <a:pt x="2129" y="0"/>
                    <a:pt x="2112" y="8"/>
                    <a:pt x="2096" y="25"/>
                  </a:cubicBezTo>
                  <a:lnTo>
                    <a:pt x="1128" y="1059"/>
                  </a:lnTo>
                  <a:lnTo>
                    <a:pt x="595" y="25"/>
                  </a:lnTo>
                  <a:cubicBezTo>
                    <a:pt x="578" y="8"/>
                    <a:pt x="561" y="0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3089;p58"/>
            <p:cNvSpPr/>
            <p:nvPr/>
          </p:nvSpPr>
          <p:spPr>
            <a:xfrm>
              <a:off x="3225800" y="3839850"/>
              <a:ext cx="42575" cy="53400"/>
            </a:xfrm>
            <a:custGeom>
              <a:avLst/>
              <a:gdLst/>
              <a:ahLst/>
              <a:cxnLst/>
              <a:rect l="l" t="t" r="r" b="b"/>
              <a:pathLst>
                <a:path w="1703" h="2136" extrusionOk="0">
                  <a:moveTo>
                    <a:pt x="568" y="1"/>
                  </a:moveTo>
                  <a:cubicBezTo>
                    <a:pt x="535" y="1"/>
                    <a:pt x="468" y="34"/>
                    <a:pt x="468" y="68"/>
                  </a:cubicBezTo>
                  <a:lnTo>
                    <a:pt x="1" y="2036"/>
                  </a:lnTo>
                  <a:cubicBezTo>
                    <a:pt x="1" y="2069"/>
                    <a:pt x="34" y="2102"/>
                    <a:pt x="68" y="2136"/>
                  </a:cubicBezTo>
                  <a:lnTo>
                    <a:pt x="1168" y="2136"/>
                  </a:lnTo>
                  <a:cubicBezTo>
                    <a:pt x="1202" y="2102"/>
                    <a:pt x="1235" y="2102"/>
                    <a:pt x="1235" y="2036"/>
                  </a:cubicBezTo>
                  <a:cubicBezTo>
                    <a:pt x="1268" y="2002"/>
                    <a:pt x="1235" y="1969"/>
                    <a:pt x="1202" y="1969"/>
                  </a:cubicBezTo>
                  <a:lnTo>
                    <a:pt x="168" y="1969"/>
                  </a:lnTo>
                  <a:lnTo>
                    <a:pt x="368" y="1135"/>
                  </a:lnTo>
                  <a:lnTo>
                    <a:pt x="1268" y="1135"/>
                  </a:lnTo>
                  <a:cubicBezTo>
                    <a:pt x="1302" y="1135"/>
                    <a:pt x="1335" y="1102"/>
                    <a:pt x="1335" y="1068"/>
                  </a:cubicBezTo>
                  <a:cubicBezTo>
                    <a:pt x="1368" y="1035"/>
                    <a:pt x="1335" y="1002"/>
                    <a:pt x="1302" y="1002"/>
                  </a:cubicBezTo>
                  <a:lnTo>
                    <a:pt x="401" y="1002"/>
                  </a:lnTo>
                  <a:lnTo>
                    <a:pt x="601" y="168"/>
                  </a:lnTo>
                  <a:lnTo>
                    <a:pt x="1602" y="168"/>
                  </a:lnTo>
                  <a:cubicBezTo>
                    <a:pt x="1669" y="168"/>
                    <a:pt x="1702" y="134"/>
                    <a:pt x="1702" y="68"/>
                  </a:cubicBezTo>
                  <a:cubicBezTo>
                    <a:pt x="1702" y="34"/>
                    <a:pt x="1702" y="1"/>
                    <a:pt x="16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3090;p58"/>
            <p:cNvSpPr/>
            <p:nvPr/>
          </p:nvSpPr>
          <p:spPr>
            <a:xfrm>
              <a:off x="3270850" y="3839850"/>
              <a:ext cx="42550" cy="53400"/>
            </a:xfrm>
            <a:custGeom>
              <a:avLst/>
              <a:gdLst/>
              <a:ahLst/>
              <a:cxnLst/>
              <a:rect l="l" t="t" r="r" b="b"/>
              <a:pathLst>
                <a:path w="1702" h="2136" extrusionOk="0">
                  <a:moveTo>
                    <a:pt x="534" y="1"/>
                  </a:moveTo>
                  <a:cubicBezTo>
                    <a:pt x="500" y="1"/>
                    <a:pt x="467" y="34"/>
                    <a:pt x="467" y="68"/>
                  </a:cubicBezTo>
                  <a:lnTo>
                    <a:pt x="0" y="2036"/>
                  </a:lnTo>
                  <a:cubicBezTo>
                    <a:pt x="0" y="2069"/>
                    <a:pt x="0" y="2102"/>
                    <a:pt x="33" y="2136"/>
                  </a:cubicBezTo>
                  <a:lnTo>
                    <a:pt x="1134" y="2136"/>
                  </a:lnTo>
                  <a:cubicBezTo>
                    <a:pt x="1168" y="2102"/>
                    <a:pt x="1234" y="2102"/>
                    <a:pt x="1234" y="2036"/>
                  </a:cubicBezTo>
                  <a:cubicBezTo>
                    <a:pt x="1234" y="2002"/>
                    <a:pt x="1201" y="1969"/>
                    <a:pt x="1168" y="1969"/>
                  </a:cubicBezTo>
                  <a:lnTo>
                    <a:pt x="167" y="1969"/>
                  </a:lnTo>
                  <a:lnTo>
                    <a:pt x="367" y="1135"/>
                  </a:lnTo>
                  <a:lnTo>
                    <a:pt x="1234" y="1135"/>
                  </a:lnTo>
                  <a:cubicBezTo>
                    <a:pt x="1268" y="1135"/>
                    <a:pt x="1334" y="1102"/>
                    <a:pt x="1334" y="1068"/>
                  </a:cubicBezTo>
                  <a:cubicBezTo>
                    <a:pt x="1334" y="1035"/>
                    <a:pt x="1301" y="1002"/>
                    <a:pt x="1268" y="1002"/>
                  </a:cubicBezTo>
                  <a:lnTo>
                    <a:pt x="400" y="1002"/>
                  </a:lnTo>
                  <a:lnTo>
                    <a:pt x="601" y="168"/>
                  </a:lnTo>
                  <a:lnTo>
                    <a:pt x="1601" y="168"/>
                  </a:lnTo>
                  <a:cubicBezTo>
                    <a:pt x="1635" y="168"/>
                    <a:pt x="1668" y="134"/>
                    <a:pt x="1701" y="68"/>
                  </a:cubicBezTo>
                  <a:cubicBezTo>
                    <a:pt x="1701" y="34"/>
                    <a:pt x="1668" y="1"/>
                    <a:pt x="16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3091;p58"/>
            <p:cNvSpPr/>
            <p:nvPr/>
          </p:nvSpPr>
          <p:spPr>
            <a:xfrm>
              <a:off x="3322550" y="3839850"/>
              <a:ext cx="39225" cy="52575"/>
            </a:xfrm>
            <a:custGeom>
              <a:avLst/>
              <a:gdLst/>
              <a:ahLst/>
              <a:cxnLst/>
              <a:rect l="l" t="t" r="r" b="b"/>
              <a:pathLst>
                <a:path w="1569" h="2103" extrusionOk="0">
                  <a:moveTo>
                    <a:pt x="100" y="1"/>
                  </a:moveTo>
                  <a:cubicBezTo>
                    <a:pt x="67" y="1"/>
                    <a:pt x="34" y="34"/>
                    <a:pt x="0" y="68"/>
                  </a:cubicBezTo>
                  <a:cubicBezTo>
                    <a:pt x="0" y="134"/>
                    <a:pt x="34" y="168"/>
                    <a:pt x="67" y="168"/>
                  </a:cubicBezTo>
                  <a:lnTo>
                    <a:pt x="701" y="168"/>
                  </a:lnTo>
                  <a:lnTo>
                    <a:pt x="300" y="2036"/>
                  </a:lnTo>
                  <a:cubicBezTo>
                    <a:pt x="267" y="2069"/>
                    <a:pt x="300" y="2102"/>
                    <a:pt x="334" y="2102"/>
                  </a:cubicBezTo>
                  <a:cubicBezTo>
                    <a:pt x="401" y="2102"/>
                    <a:pt x="434" y="2069"/>
                    <a:pt x="434" y="2036"/>
                  </a:cubicBezTo>
                  <a:lnTo>
                    <a:pt x="868" y="168"/>
                  </a:lnTo>
                  <a:lnTo>
                    <a:pt x="1468" y="168"/>
                  </a:lnTo>
                  <a:cubicBezTo>
                    <a:pt x="1535" y="168"/>
                    <a:pt x="1568" y="134"/>
                    <a:pt x="1568" y="68"/>
                  </a:cubicBezTo>
                  <a:cubicBezTo>
                    <a:pt x="1568" y="34"/>
                    <a:pt x="1568" y="1"/>
                    <a:pt x="1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3092;p58"/>
            <p:cNvSpPr/>
            <p:nvPr/>
          </p:nvSpPr>
          <p:spPr>
            <a:xfrm>
              <a:off x="3365075" y="3839850"/>
              <a:ext cx="15025" cy="52575"/>
            </a:xfrm>
            <a:custGeom>
              <a:avLst/>
              <a:gdLst/>
              <a:ahLst/>
              <a:cxnLst/>
              <a:rect l="l" t="t" r="r" b="b"/>
              <a:pathLst>
                <a:path w="601" h="2103" extrusionOk="0">
                  <a:moveTo>
                    <a:pt x="534" y="1"/>
                  </a:moveTo>
                  <a:cubicBezTo>
                    <a:pt x="501" y="1"/>
                    <a:pt x="467" y="34"/>
                    <a:pt x="467" y="68"/>
                  </a:cubicBezTo>
                  <a:lnTo>
                    <a:pt x="0" y="2036"/>
                  </a:lnTo>
                  <a:cubicBezTo>
                    <a:pt x="0" y="2069"/>
                    <a:pt x="0" y="2102"/>
                    <a:pt x="67" y="2102"/>
                  </a:cubicBezTo>
                  <a:cubicBezTo>
                    <a:pt x="101" y="2102"/>
                    <a:pt x="134" y="2069"/>
                    <a:pt x="167" y="2036"/>
                  </a:cubicBezTo>
                  <a:lnTo>
                    <a:pt x="601" y="68"/>
                  </a:lnTo>
                  <a:cubicBezTo>
                    <a:pt x="601" y="34"/>
                    <a:pt x="568" y="1"/>
                    <a:pt x="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3093;p58"/>
            <p:cNvSpPr/>
            <p:nvPr/>
          </p:nvSpPr>
          <p:spPr>
            <a:xfrm>
              <a:off x="3386750" y="3839850"/>
              <a:ext cx="50900" cy="52575"/>
            </a:xfrm>
            <a:custGeom>
              <a:avLst/>
              <a:gdLst/>
              <a:ahLst/>
              <a:cxnLst/>
              <a:rect l="l" t="t" r="r" b="b"/>
              <a:pathLst>
                <a:path w="2036" h="2103" extrusionOk="0">
                  <a:moveTo>
                    <a:pt x="1969" y="1"/>
                  </a:moveTo>
                  <a:cubicBezTo>
                    <a:pt x="1935" y="1"/>
                    <a:pt x="1902" y="34"/>
                    <a:pt x="1869" y="101"/>
                  </a:cubicBezTo>
                  <a:lnTo>
                    <a:pt x="1468" y="1802"/>
                  </a:lnTo>
                  <a:lnTo>
                    <a:pt x="601" y="34"/>
                  </a:lnTo>
                  <a:lnTo>
                    <a:pt x="501" y="34"/>
                  </a:lnTo>
                  <a:cubicBezTo>
                    <a:pt x="468" y="34"/>
                    <a:pt x="468" y="68"/>
                    <a:pt x="468" y="101"/>
                  </a:cubicBezTo>
                  <a:lnTo>
                    <a:pt x="34" y="2036"/>
                  </a:lnTo>
                  <a:cubicBezTo>
                    <a:pt x="1" y="2069"/>
                    <a:pt x="34" y="2102"/>
                    <a:pt x="67" y="2102"/>
                  </a:cubicBezTo>
                  <a:cubicBezTo>
                    <a:pt x="101" y="2102"/>
                    <a:pt x="168" y="2069"/>
                    <a:pt x="168" y="2036"/>
                  </a:cubicBezTo>
                  <a:lnTo>
                    <a:pt x="568" y="334"/>
                  </a:lnTo>
                  <a:lnTo>
                    <a:pt x="1435" y="2069"/>
                  </a:lnTo>
                  <a:cubicBezTo>
                    <a:pt x="1435" y="2102"/>
                    <a:pt x="1468" y="2102"/>
                    <a:pt x="1468" y="2102"/>
                  </a:cubicBezTo>
                  <a:cubicBezTo>
                    <a:pt x="1535" y="2102"/>
                    <a:pt x="1569" y="2069"/>
                    <a:pt x="1569" y="2036"/>
                  </a:cubicBezTo>
                  <a:lnTo>
                    <a:pt x="2036" y="101"/>
                  </a:lnTo>
                  <a:cubicBezTo>
                    <a:pt x="2036" y="34"/>
                    <a:pt x="2002" y="1"/>
                    <a:pt x="19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3094;p58"/>
            <p:cNvSpPr/>
            <p:nvPr/>
          </p:nvSpPr>
          <p:spPr>
            <a:xfrm>
              <a:off x="3441925" y="3839025"/>
              <a:ext cx="53275" cy="53425"/>
            </a:xfrm>
            <a:custGeom>
              <a:avLst/>
              <a:gdLst/>
              <a:ahLst/>
              <a:cxnLst/>
              <a:rect l="l" t="t" r="r" b="b"/>
              <a:pathLst>
                <a:path w="2131" h="2137" extrusionOk="0">
                  <a:moveTo>
                    <a:pt x="1496" y="0"/>
                  </a:moveTo>
                  <a:cubicBezTo>
                    <a:pt x="863" y="34"/>
                    <a:pt x="296" y="467"/>
                    <a:pt x="162" y="1068"/>
                  </a:cubicBezTo>
                  <a:cubicBezTo>
                    <a:pt x="0" y="1587"/>
                    <a:pt x="373" y="2137"/>
                    <a:pt x="946" y="2137"/>
                  </a:cubicBezTo>
                  <a:cubicBezTo>
                    <a:pt x="962" y="2137"/>
                    <a:pt x="979" y="2136"/>
                    <a:pt x="996" y="2135"/>
                  </a:cubicBezTo>
                  <a:cubicBezTo>
                    <a:pt x="1230" y="2135"/>
                    <a:pt x="1496" y="2069"/>
                    <a:pt x="1730" y="1902"/>
                  </a:cubicBezTo>
                  <a:cubicBezTo>
                    <a:pt x="1730" y="1902"/>
                    <a:pt x="1763" y="1868"/>
                    <a:pt x="1763" y="1868"/>
                  </a:cubicBezTo>
                  <a:lnTo>
                    <a:pt x="1930" y="1135"/>
                  </a:lnTo>
                  <a:cubicBezTo>
                    <a:pt x="1930" y="1101"/>
                    <a:pt x="1897" y="1068"/>
                    <a:pt x="1863" y="1068"/>
                  </a:cubicBezTo>
                  <a:lnTo>
                    <a:pt x="1230" y="1068"/>
                  </a:lnTo>
                  <a:cubicBezTo>
                    <a:pt x="1163" y="1068"/>
                    <a:pt x="1129" y="1101"/>
                    <a:pt x="1129" y="1135"/>
                  </a:cubicBezTo>
                  <a:cubicBezTo>
                    <a:pt x="1096" y="1168"/>
                    <a:pt x="1129" y="1201"/>
                    <a:pt x="1196" y="1201"/>
                  </a:cubicBezTo>
                  <a:lnTo>
                    <a:pt x="1797" y="1168"/>
                  </a:lnTo>
                  <a:lnTo>
                    <a:pt x="1797" y="1168"/>
                  </a:lnTo>
                  <a:lnTo>
                    <a:pt x="1630" y="1802"/>
                  </a:lnTo>
                  <a:cubicBezTo>
                    <a:pt x="1463" y="1902"/>
                    <a:pt x="1263" y="1969"/>
                    <a:pt x="1029" y="1969"/>
                  </a:cubicBezTo>
                  <a:cubicBezTo>
                    <a:pt x="1012" y="1970"/>
                    <a:pt x="996" y="1970"/>
                    <a:pt x="979" y="1970"/>
                  </a:cubicBezTo>
                  <a:cubicBezTo>
                    <a:pt x="505" y="1970"/>
                    <a:pt x="167" y="1519"/>
                    <a:pt x="296" y="1068"/>
                  </a:cubicBezTo>
                  <a:cubicBezTo>
                    <a:pt x="462" y="534"/>
                    <a:pt x="929" y="167"/>
                    <a:pt x="1463" y="134"/>
                  </a:cubicBezTo>
                  <a:cubicBezTo>
                    <a:pt x="1663" y="134"/>
                    <a:pt x="1863" y="201"/>
                    <a:pt x="1997" y="334"/>
                  </a:cubicBezTo>
                  <a:cubicBezTo>
                    <a:pt x="2013" y="351"/>
                    <a:pt x="2038" y="359"/>
                    <a:pt x="2063" y="359"/>
                  </a:cubicBezTo>
                  <a:cubicBezTo>
                    <a:pt x="2088" y="359"/>
                    <a:pt x="2114" y="351"/>
                    <a:pt x="2130" y="334"/>
                  </a:cubicBezTo>
                  <a:cubicBezTo>
                    <a:pt x="2130" y="301"/>
                    <a:pt x="2130" y="267"/>
                    <a:pt x="2130" y="234"/>
                  </a:cubicBezTo>
                  <a:cubicBezTo>
                    <a:pt x="1930" y="67"/>
                    <a:pt x="1730" y="0"/>
                    <a:pt x="14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3095;p58"/>
            <p:cNvSpPr/>
            <p:nvPr/>
          </p:nvSpPr>
          <p:spPr>
            <a:xfrm>
              <a:off x="3135750" y="3930400"/>
              <a:ext cx="15025" cy="52925"/>
            </a:xfrm>
            <a:custGeom>
              <a:avLst/>
              <a:gdLst/>
              <a:ahLst/>
              <a:cxnLst/>
              <a:rect l="l" t="t" r="r" b="b"/>
              <a:pathLst>
                <a:path w="601" h="2117" extrusionOk="0">
                  <a:moveTo>
                    <a:pt x="536" y="1"/>
                  </a:moveTo>
                  <a:cubicBezTo>
                    <a:pt x="523" y="1"/>
                    <a:pt x="510" y="5"/>
                    <a:pt x="501" y="15"/>
                  </a:cubicBezTo>
                  <a:lnTo>
                    <a:pt x="67" y="248"/>
                  </a:lnTo>
                  <a:cubicBezTo>
                    <a:pt x="0" y="282"/>
                    <a:pt x="0" y="315"/>
                    <a:pt x="0" y="348"/>
                  </a:cubicBezTo>
                  <a:cubicBezTo>
                    <a:pt x="0" y="382"/>
                    <a:pt x="34" y="382"/>
                    <a:pt x="67" y="382"/>
                  </a:cubicBezTo>
                  <a:lnTo>
                    <a:pt x="100" y="382"/>
                  </a:lnTo>
                  <a:lnTo>
                    <a:pt x="434" y="215"/>
                  </a:lnTo>
                  <a:lnTo>
                    <a:pt x="434" y="215"/>
                  </a:lnTo>
                  <a:lnTo>
                    <a:pt x="0" y="2050"/>
                  </a:lnTo>
                  <a:cubicBezTo>
                    <a:pt x="0" y="2083"/>
                    <a:pt x="34" y="2116"/>
                    <a:pt x="67" y="2116"/>
                  </a:cubicBezTo>
                  <a:cubicBezTo>
                    <a:pt x="100" y="2116"/>
                    <a:pt x="134" y="2083"/>
                    <a:pt x="167" y="2050"/>
                  </a:cubicBezTo>
                  <a:lnTo>
                    <a:pt x="601" y="81"/>
                  </a:lnTo>
                  <a:cubicBezTo>
                    <a:pt x="601" y="81"/>
                    <a:pt x="601" y="48"/>
                    <a:pt x="601" y="48"/>
                  </a:cubicBezTo>
                  <a:cubicBezTo>
                    <a:pt x="601" y="25"/>
                    <a:pt x="567" y="1"/>
                    <a:pt x="5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3096;p58"/>
            <p:cNvSpPr/>
            <p:nvPr/>
          </p:nvSpPr>
          <p:spPr>
            <a:xfrm>
              <a:off x="3154925" y="3929925"/>
              <a:ext cx="41725" cy="53400"/>
            </a:xfrm>
            <a:custGeom>
              <a:avLst/>
              <a:gdLst/>
              <a:ahLst/>
              <a:cxnLst/>
              <a:rect l="l" t="t" r="r" b="b"/>
              <a:pathLst>
                <a:path w="1669" h="2136" extrusionOk="0">
                  <a:moveTo>
                    <a:pt x="601" y="0"/>
                  </a:moveTo>
                  <a:cubicBezTo>
                    <a:pt x="568" y="0"/>
                    <a:pt x="534" y="34"/>
                    <a:pt x="501" y="67"/>
                  </a:cubicBezTo>
                  <a:cubicBezTo>
                    <a:pt x="501" y="134"/>
                    <a:pt x="534" y="167"/>
                    <a:pt x="568" y="167"/>
                  </a:cubicBezTo>
                  <a:lnTo>
                    <a:pt x="1368" y="167"/>
                  </a:lnTo>
                  <a:lnTo>
                    <a:pt x="734" y="701"/>
                  </a:lnTo>
                  <a:cubicBezTo>
                    <a:pt x="701" y="734"/>
                    <a:pt x="668" y="768"/>
                    <a:pt x="701" y="801"/>
                  </a:cubicBezTo>
                  <a:cubicBezTo>
                    <a:pt x="701" y="834"/>
                    <a:pt x="734" y="834"/>
                    <a:pt x="768" y="834"/>
                  </a:cubicBezTo>
                  <a:cubicBezTo>
                    <a:pt x="901" y="834"/>
                    <a:pt x="1035" y="901"/>
                    <a:pt x="1101" y="1001"/>
                  </a:cubicBezTo>
                  <a:cubicBezTo>
                    <a:pt x="1201" y="1101"/>
                    <a:pt x="1235" y="1268"/>
                    <a:pt x="1201" y="1401"/>
                  </a:cubicBezTo>
                  <a:cubicBezTo>
                    <a:pt x="1168" y="1568"/>
                    <a:pt x="1068" y="1702"/>
                    <a:pt x="934" y="1802"/>
                  </a:cubicBezTo>
                  <a:cubicBezTo>
                    <a:pt x="801" y="1902"/>
                    <a:pt x="668" y="1968"/>
                    <a:pt x="501" y="1968"/>
                  </a:cubicBezTo>
                  <a:cubicBezTo>
                    <a:pt x="367" y="1968"/>
                    <a:pt x="234" y="1935"/>
                    <a:pt x="134" y="1802"/>
                  </a:cubicBezTo>
                  <a:cubicBezTo>
                    <a:pt x="134" y="1785"/>
                    <a:pt x="117" y="1777"/>
                    <a:pt x="96" y="1777"/>
                  </a:cubicBezTo>
                  <a:cubicBezTo>
                    <a:pt x="76" y="1777"/>
                    <a:pt x="50" y="1785"/>
                    <a:pt x="34" y="1802"/>
                  </a:cubicBezTo>
                  <a:cubicBezTo>
                    <a:pt x="34" y="1835"/>
                    <a:pt x="0" y="1902"/>
                    <a:pt x="34" y="1935"/>
                  </a:cubicBezTo>
                  <a:cubicBezTo>
                    <a:pt x="134" y="2069"/>
                    <a:pt x="301" y="2135"/>
                    <a:pt x="467" y="2135"/>
                  </a:cubicBezTo>
                  <a:cubicBezTo>
                    <a:pt x="901" y="2102"/>
                    <a:pt x="1235" y="1835"/>
                    <a:pt x="1368" y="1401"/>
                  </a:cubicBezTo>
                  <a:cubicBezTo>
                    <a:pt x="1401" y="1235"/>
                    <a:pt x="1368" y="1068"/>
                    <a:pt x="1268" y="901"/>
                  </a:cubicBezTo>
                  <a:cubicBezTo>
                    <a:pt x="1201" y="801"/>
                    <a:pt x="1068" y="734"/>
                    <a:pt x="968" y="701"/>
                  </a:cubicBezTo>
                  <a:lnTo>
                    <a:pt x="1635" y="167"/>
                  </a:lnTo>
                  <a:lnTo>
                    <a:pt x="1635" y="100"/>
                  </a:lnTo>
                  <a:cubicBezTo>
                    <a:pt x="1635" y="100"/>
                    <a:pt x="1635" y="100"/>
                    <a:pt x="1635" y="67"/>
                  </a:cubicBezTo>
                  <a:cubicBezTo>
                    <a:pt x="1668" y="34"/>
                    <a:pt x="1635" y="0"/>
                    <a:pt x="1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3097;p58"/>
            <p:cNvSpPr/>
            <p:nvPr/>
          </p:nvSpPr>
          <p:spPr>
            <a:xfrm>
              <a:off x="3204125" y="3930750"/>
              <a:ext cx="18375" cy="52575"/>
            </a:xfrm>
            <a:custGeom>
              <a:avLst/>
              <a:gdLst/>
              <a:ahLst/>
              <a:cxnLst/>
              <a:rect l="l" t="t" r="r" b="b"/>
              <a:pathLst>
                <a:path w="735" h="2103" extrusionOk="0">
                  <a:moveTo>
                    <a:pt x="568" y="1"/>
                  </a:moveTo>
                  <a:cubicBezTo>
                    <a:pt x="501" y="1"/>
                    <a:pt x="468" y="34"/>
                    <a:pt x="468" y="67"/>
                  </a:cubicBezTo>
                  <a:lnTo>
                    <a:pt x="334" y="635"/>
                  </a:lnTo>
                  <a:lnTo>
                    <a:pt x="134" y="635"/>
                  </a:lnTo>
                  <a:cubicBezTo>
                    <a:pt x="125" y="626"/>
                    <a:pt x="116" y="621"/>
                    <a:pt x="107" y="621"/>
                  </a:cubicBezTo>
                  <a:cubicBezTo>
                    <a:pt x="83" y="621"/>
                    <a:pt x="58" y="652"/>
                    <a:pt x="34" y="701"/>
                  </a:cubicBezTo>
                  <a:cubicBezTo>
                    <a:pt x="34" y="735"/>
                    <a:pt x="34" y="768"/>
                    <a:pt x="101" y="768"/>
                  </a:cubicBezTo>
                  <a:lnTo>
                    <a:pt x="301" y="768"/>
                  </a:lnTo>
                  <a:lnTo>
                    <a:pt x="34" y="1835"/>
                  </a:lnTo>
                  <a:cubicBezTo>
                    <a:pt x="1" y="1969"/>
                    <a:pt x="101" y="2102"/>
                    <a:pt x="234" y="2102"/>
                  </a:cubicBezTo>
                  <a:cubicBezTo>
                    <a:pt x="301" y="2102"/>
                    <a:pt x="334" y="2069"/>
                    <a:pt x="334" y="2036"/>
                  </a:cubicBezTo>
                  <a:cubicBezTo>
                    <a:pt x="334" y="1969"/>
                    <a:pt x="301" y="1935"/>
                    <a:pt x="267" y="1935"/>
                  </a:cubicBezTo>
                  <a:cubicBezTo>
                    <a:pt x="234" y="1935"/>
                    <a:pt x="167" y="1902"/>
                    <a:pt x="201" y="1835"/>
                  </a:cubicBezTo>
                  <a:lnTo>
                    <a:pt x="434" y="768"/>
                  </a:lnTo>
                  <a:lnTo>
                    <a:pt x="634" y="768"/>
                  </a:lnTo>
                  <a:cubicBezTo>
                    <a:pt x="668" y="768"/>
                    <a:pt x="701" y="735"/>
                    <a:pt x="734" y="701"/>
                  </a:cubicBezTo>
                  <a:cubicBezTo>
                    <a:pt x="734" y="668"/>
                    <a:pt x="701" y="635"/>
                    <a:pt x="668" y="635"/>
                  </a:cubicBezTo>
                  <a:lnTo>
                    <a:pt x="501" y="635"/>
                  </a:lnTo>
                  <a:lnTo>
                    <a:pt x="601" y="67"/>
                  </a:lnTo>
                  <a:cubicBezTo>
                    <a:pt x="634" y="34"/>
                    <a:pt x="601" y="1"/>
                    <a:pt x="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3098;p58"/>
            <p:cNvSpPr/>
            <p:nvPr/>
          </p:nvSpPr>
          <p:spPr>
            <a:xfrm>
              <a:off x="3230800" y="3929100"/>
              <a:ext cx="38175" cy="53375"/>
            </a:xfrm>
            <a:custGeom>
              <a:avLst/>
              <a:gdLst/>
              <a:ahLst/>
              <a:cxnLst/>
              <a:rect l="l" t="t" r="r" b="b"/>
              <a:pathLst>
                <a:path w="1527" h="2135" extrusionOk="0">
                  <a:moveTo>
                    <a:pt x="568" y="0"/>
                  </a:moveTo>
                  <a:cubicBezTo>
                    <a:pt x="501" y="33"/>
                    <a:pt x="468" y="33"/>
                    <a:pt x="468" y="100"/>
                  </a:cubicBezTo>
                  <a:lnTo>
                    <a:pt x="201" y="1201"/>
                  </a:lnTo>
                  <a:lnTo>
                    <a:pt x="201" y="1234"/>
                  </a:lnTo>
                  <a:lnTo>
                    <a:pt x="34" y="2068"/>
                  </a:lnTo>
                  <a:cubicBezTo>
                    <a:pt x="1" y="2068"/>
                    <a:pt x="1" y="2068"/>
                    <a:pt x="34" y="2102"/>
                  </a:cubicBezTo>
                  <a:cubicBezTo>
                    <a:pt x="34" y="2135"/>
                    <a:pt x="34" y="2135"/>
                    <a:pt x="68" y="2135"/>
                  </a:cubicBezTo>
                  <a:cubicBezTo>
                    <a:pt x="101" y="2135"/>
                    <a:pt x="101" y="2135"/>
                    <a:pt x="134" y="2102"/>
                  </a:cubicBezTo>
                  <a:lnTo>
                    <a:pt x="301" y="1268"/>
                  </a:lnTo>
                  <a:cubicBezTo>
                    <a:pt x="393" y="1023"/>
                    <a:pt x="596" y="863"/>
                    <a:pt x="809" y="863"/>
                  </a:cubicBezTo>
                  <a:cubicBezTo>
                    <a:pt x="828" y="863"/>
                    <a:pt x="848" y="864"/>
                    <a:pt x="868" y="867"/>
                  </a:cubicBezTo>
                  <a:cubicBezTo>
                    <a:pt x="885" y="865"/>
                    <a:pt x="903" y="864"/>
                    <a:pt x="919" y="864"/>
                  </a:cubicBezTo>
                  <a:cubicBezTo>
                    <a:pt x="1130" y="864"/>
                    <a:pt x="1297" y="1051"/>
                    <a:pt x="1235" y="1268"/>
                  </a:cubicBezTo>
                  <a:lnTo>
                    <a:pt x="1102" y="2068"/>
                  </a:lnTo>
                  <a:cubicBezTo>
                    <a:pt x="1068" y="2102"/>
                    <a:pt x="1102" y="2135"/>
                    <a:pt x="1135" y="2135"/>
                  </a:cubicBezTo>
                  <a:cubicBezTo>
                    <a:pt x="1202" y="2135"/>
                    <a:pt x="1235" y="2102"/>
                    <a:pt x="1235" y="2068"/>
                  </a:cubicBezTo>
                  <a:lnTo>
                    <a:pt x="1435" y="1234"/>
                  </a:lnTo>
                  <a:cubicBezTo>
                    <a:pt x="1527" y="960"/>
                    <a:pt x="1312" y="659"/>
                    <a:pt x="1021" y="659"/>
                  </a:cubicBezTo>
                  <a:cubicBezTo>
                    <a:pt x="993" y="659"/>
                    <a:pt x="964" y="661"/>
                    <a:pt x="935" y="667"/>
                  </a:cubicBezTo>
                  <a:cubicBezTo>
                    <a:pt x="768" y="667"/>
                    <a:pt x="568" y="734"/>
                    <a:pt x="435" y="867"/>
                  </a:cubicBezTo>
                  <a:lnTo>
                    <a:pt x="601" y="100"/>
                  </a:lnTo>
                  <a:cubicBezTo>
                    <a:pt x="601" y="67"/>
                    <a:pt x="601" y="0"/>
                    <a:pt x="5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3099;p58"/>
            <p:cNvSpPr/>
            <p:nvPr/>
          </p:nvSpPr>
          <p:spPr>
            <a:xfrm>
              <a:off x="3280025" y="3955775"/>
              <a:ext cx="19200" cy="2525"/>
            </a:xfrm>
            <a:custGeom>
              <a:avLst/>
              <a:gdLst/>
              <a:ahLst/>
              <a:cxnLst/>
              <a:rect l="l" t="t" r="r" b="b"/>
              <a:pathLst>
                <a:path w="768" h="101" extrusionOk="0">
                  <a:moveTo>
                    <a:pt x="67" y="0"/>
                  </a:moveTo>
                  <a:cubicBezTo>
                    <a:pt x="33" y="0"/>
                    <a:pt x="0" y="0"/>
                    <a:pt x="0" y="34"/>
                  </a:cubicBezTo>
                  <a:cubicBezTo>
                    <a:pt x="0" y="67"/>
                    <a:pt x="0" y="101"/>
                    <a:pt x="33" y="101"/>
                  </a:cubicBezTo>
                  <a:lnTo>
                    <a:pt x="701" y="101"/>
                  </a:lnTo>
                  <a:cubicBezTo>
                    <a:pt x="734" y="101"/>
                    <a:pt x="734" y="67"/>
                    <a:pt x="767" y="34"/>
                  </a:cubicBezTo>
                  <a:cubicBezTo>
                    <a:pt x="767" y="34"/>
                    <a:pt x="734" y="0"/>
                    <a:pt x="7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3100;p58"/>
            <p:cNvSpPr/>
            <p:nvPr/>
          </p:nvSpPr>
          <p:spPr>
            <a:xfrm>
              <a:off x="3310025" y="3930400"/>
              <a:ext cx="15875" cy="52925"/>
            </a:xfrm>
            <a:custGeom>
              <a:avLst/>
              <a:gdLst/>
              <a:ahLst/>
              <a:cxnLst/>
              <a:rect l="l" t="t" r="r" b="b"/>
              <a:pathLst>
                <a:path w="635" h="2117" extrusionOk="0">
                  <a:moveTo>
                    <a:pt x="564" y="1"/>
                  </a:moveTo>
                  <a:cubicBezTo>
                    <a:pt x="554" y="1"/>
                    <a:pt x="544" y="5"/>
                    <a:pt x="535" y="15"/>
                  </a:cubicBezTo>
                  <a:lnTo>
                    <a:pt x="68" y="248"/>
                  </a:lnTo>
                  <a:cubicBezTo>
                    <a:pt x="34" y="282"/>
                    <a:pt x="1" y="315"/>
                    <a:pt x="1" y="348"/>
                  </a:cubicBezTo>
                  <a:cubicBezTo>
                    <a:pt x="34" y="382"/>
                    <a:pt x="34" y="382"/>
                    <a:pt x="68" y="382"/>
                  </a:cubicBezTo>
                  <a:lnTo>
                    <a:pt x="101" y="382"/>
                  </a:lnTo>
                  <a:lnTo>
                    <a:pt x="435" y="215"/>
                  </a:lnTo>
                  <a:lnTo>
                    <a:pt x="34" y="2016"/>
                  </a:lnTo>
                  <a:cubicBezTo>
                    <a:pt x="1" y="2050"/>
                    <a:pt x="34" y="2083"/>
                    <a:pt x="68" y="2116"/>
                  </a:cubicBezTo>
                  <a:cubicBezTo>
                    <a:pt x="134" y="2083"/>
                    <a:pt x="168" y="2083"/>
                    <a:pt x="168" y="2016"/>
                  </a:cubicBezTo>
                  <a:lnTo>
                    <a:pt x="635" y="81"/>
                  </a:lnTo>
                  <a:cubicBezTo>
                    <a:pt x="635" y="81"/>
                    <a:pt x="635" y="48"/>
                    <a:pt x="635" y="48"/>
                  </a:cubicBezTo>
                  <a:cubicBezTo>
                    <a:pt x="611" y="25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3101;p58"/>
            <p:cNvSpPr/>
            <p:nvPr/>
          </p:nvSpPr>
          <p:spPr>
            <a:xfrm>
              <a:off x="3331725" y="3930750"/>
              <a:ext cx="39200" cy="52575"/>
            </a:xfrm>
            <a:custGeom>
              <a:avLst/>
              <a:gdLst/>
              <a:ahLst/>
              <a:cxnLst/>
              <a:rect l="l" t="t" r="r" b="b"/>
              <a:pathLst>
                <a:path w="1568" h="2103" extrusionOk="0">
                  <a:moveTo>
                    <a:pt x="1001" y="134"/>
                  </a:moveTo>
                  <a:cubicBezTo>
                    <a:pt x="1168" y="134"/>
                    <a:pt x="1301" y="234"/>
                    <a:pt x="1368" y="401"/>
                  </a:cubicBezTo>
                  <a:cubicBezTo>
                    <a:pt x="1435" y="601"/>
                    <a:pt x="1435" y="835"/>
                    <a:pt x="1401" y="1035"/>
                  </a:cubicBezTo>
                  <a:cubicBezTo>
                    <a:pt x="1334" y="1302"/>
                    <a:pt x="1234" y="1502"/>
                    <a:pt x="1068" y="1702"/>
                  </a:cubicBezTo>
                  <a:cubicBezTo>
                    <a:pt x="934" y="1835"/>
                    <a:pt x="767" y="1935"/>
                    <a:pt x="601" y="1935"/>
                  </a:cubicBezTo>
                  <a:cubicBezTo>
                    <a:pt x="434" y="1935"/>
                    <a:pt x="300" y="1835"/>
                    <a:pt x="267" y="1702"/>
                  </a:cubicBezTo>
                  <a:cubicBezTo>
                    <a:pt x="167" y="1502"/>
                    <a:pt x="167" y="1268"/>
                    <a:pt x="234" y="1035"/>
                  </a:cubicBezTo>
                  <a:cubicBezTo>
                    <a:pt x="267" y="801"/>
                    <a:pt x="400" y="568"/>
                    <a:pt x="567" y="401"/>
                  </a:cubicBezTo>
                  <a:cubicBezTo>
                    <a:pt x="667" y="234"/>
                    <a:pt x="834" y="168"/>
                    <a:pt x="1001" y="134"/>
                  </a:cubicBezTo>
                  <a:close/>
                  <a:moveTo>
                    <a:pt x="1034" y="1"/>
                  </a:moveTo>
                  <a:cubicBezTo>
                    <a:pt x="801" y="1"/>
                    <a:pt x="601" y="134"/>
                    <a:pt x="434" y="301"/>
                  </a:cubicBezTo>
                  <a:cubicBezTo>
                    <a:pt x="267" y="501"/>
                    <a:pt x="134" y="768"/>
                    <a:pt x="67" y="1035"/>
                  </a:cubicBezTo>
                  <a:cubicBezTo>
                    <a:pt x="0" y="1302"/>
                    <a:pt x="0" y="1535"/>
                    <a:pt x="100" y="1802"/>
                  </a:cubicBezTo>
                  <a:cubicBezTo>
                    <a:pt x="167" y="1969"/>
                    <a:pt x="334" y="2102"/>
                    <a:pt x="534" y="2102"/>
                  </a:cubicBezTo>
                  <a:cubicBezTo>
                    <a:pt x="767" y="2102"/>
                    <a:pt x="1001" y="1969"/>
                    <a:pt x="1134" y="1802"/>
                  </a:cubicBezTo>
                  <a:cubicBezTo>
                    <a:pt x="1334" y="1569"/>
                    <a:pt x="1468" y="1335"/>
                    <a:pt x="1535" y="1068"/>
                  </a:cubicBezTo>
                  <a:cubicBezTo>
                    <a:pt x="1568" y="801"/>
                    <a:pt x="1568" y="568"/>
                    <a:pt x="1501" y="334"/>
                  </a:cubicBezTo>
                  <a:cubicBezTo>
                    <a:pt x="1435" y="134"/>
                    <a:pt x="1234" y="1"/>
                    <a:pt x="10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3102;p58"/>
            <p:cNvSpPr/>
            <p:nvPr/>
          </p:nvSpPr>
          <p:spPr>
            <a:xfrm>
              <a:off x="3380925" y="3931600"/>
              <a:ext cx="40875" cy="51725"/>
            </a:xfrm>
            <a:custGeom>
              <a:avLst/>
              <a:gdLst/>
              <a:ahLst/>
              <a:cxnLst/>
              <a:rect l="l" t="t" r="r" b="b"/>
              <a:pathLst>
                <a:path w="1635" h="2069" extrusionOk="0">
                  <a:moveTo>
                    <a:pt x="1201" y="267"/>
                  </a:moveTo>
                  <a:lnTo>
                    <a:pt x="1368" y="1401"/>
                  </a:lnTo>
                  <a:lnTo>
                    <a:pt x="534" y="1401"/>
                  </a:lnTo>
                  <a:lnTo>
                    <a:pt x="1201" y="267"/>
                  </a:lnTo>
                  <a:close/>
                  <a:moveTo>
                    <a:pt x="1268" y="0"/>
                  </a:moveTo>
                  <a:cubicBezTo>
                    <a:pt x="1234" y="0"/>
                    <a:pt x="1201" y="0"/>
                    <a:pt x="1201" y="33"/>
                  </a:cubicBezTo>
                  <a:lnTo>
                    <a:pt x="0" y="2002"/>
                  </a:lnTo>
                  <a:cubicBezTo>
                    <a:pt x="0" y="2002"/>
                    <a:pt x="0" y="2068"/>
                    <a:pt x="34" y="2068"/>
                  </a:cubicBezTo>
                  <a:lnTo>
                    <a:pt x="67" y="2068"/>
                  </a:lnTo>
                  <a:cubicBezTo>
                    <a:pt x="100" y="2068"/>
                    <a:pt x="134" y="2068"/>
                    <a:pt x="134" y="2035"/>
                  </a:cubicBezTo>
                  <a:lnTo>
                    <a:pt x="434" y="1535"/>
                  </a:lnTo>
                  <a:lnTo>
                    <a:pt x="1401" y="1535"/>
                  </a:lnTo>
                  <a:lnTo>
                    <a:pt x="1468" y="2035"/>
                  </a:lnTo>
                  <a:cubicBezTo>
                    <a:pt x="1468" y="2068"/>
                    <a:pt x="1501" y="2068"/>
                    <a:pt x="1535" y="2068"/>
                  </a:cubicBezTo>
                  <a:lnTo>
                    <a:pt x="1568" y="2068"/>
                  </a:lnTo>
                  <a:cubicBezTo>
                    <a:pt x="1601" y="2068"/>
                    <a:pt x="1635" y="2035"/>
                    <a:pt x="1635" y="2002"/>
                  </a:cubicBezTo>
                  <a:lnTo>
                    <a:pt x="1335" y="33"/>
                  </a:lnTo>
                  <a:cubicBezTo>
                    <a:pt x="1335" y="0"/>
                    <a:pt x="1301" y="0"/>
                    <a:pt x="12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3103;p58"/>
            <p:cNvSpPr/>
            <p:nvPr/>
          </p:nvSpPr>
          <p:spPr>
            <a:xfrm>
              <a:off x="3432625" y="3930975"/>
              <a:ext cx="55050" cy="52350"/>
            </a:xfrm>
            <a:custGeom>
              <a:avLst/>
              <a:gdLst/>
              <a:ahLst/>
              <a:cxnLst/>
              <a:rect l="l" t="t" r="r" b="b"/>
              <a:pathLst>
                <a:path w="2202" h="2094" extrusionOk="0">
                  <a:moveTo>
                    <a:pt x="563" y="0"/>
                  </a:moveTo>
                  <a:cubicBezTo>
                    <a:pt x="542" y="0"/>
                    <a:pt x="517" y="8"/>
                    <a:pt x="501" y="25"/>
                  </a:cubicBezTo>
                  <a:cubicBezTo>
                    <a:pt x="501" y="25"/>
                    <a:pt x="467" y="25"/>
                    <a:pt x="467" y="58"/>
                  </a:cubicBezTo>
                  <a:lnTo>
                    <a:pt x="0" y="2027"/>
                  </a:lnTo>
                  <a:cubicBezTo>
                    <a:pt x="0" y="2060"/>
                    <a:pt x="34" y="2093"/>
                    <a:pt x="67" y="2093"/>
                  </a:cubicBezTo>
                  <a:cubicBezTo>
                    <a:pt x="100" y="2093"/>
                    <a:pt x="167" y="2060"/>
                    <a:pt x="167" y="2027"/>
                  </a:cubicBezTo>
                  <a:lnTo>
                    <a:pt x="567" y="292"/>
                  </a:lnTo>
                  <a:lnTo>
                    <a:pt x="1034" y="1226"/>
                  </a:lnTo>
                  <a:cubicBezTo>
                    <a:pt x="1034" y="1259"/>
                    <a:pt x="1034" y="1259"/>
                    <a:pt x="1068" y="1259"/>
                  </a:cubicBezTo>
                  <a:cubicBezTo>
                    <a:pt x="1101" y="1259"/>
                    <a:pt x="1135" y="1226"/>
                    <a:pt x="1135" y="1226"/>
                  </a:cubicBezTo>
                  <a:lnTo>
                    <a:pt x="2035" y="292"/>
                  </a:lnTo>
                  <a:lnTo>
                    <a:pt x="1602" y="2027"/>
                  </a:lnTo>
                  <a:cubicBezTo>
                    <a:pt x="1602" y="2060"/>
                    <a:pt x="1635" y="2093"/>
                    <a:pt x="1668" y="2093"/>
                  </a:cubicBezTo>
                  <a:cubicBezTo>
                    <a:pt x="1702" y="2093"/>
                    <a:pt x="1735" y="2060"/>
                    <a:pt x="1768" y="2027"/>
                  </a:cubicBezTo>
                  <a:lnTo>
                    <a:pt x="2202" y="58"/>
                  </a:lnTo>
                  <a:cubicBezTo>
                    <a:pt x="2202" y="58"/>
                    <a:pt x="2202" y="58"/>
                    <a:pt x="2202" y="25"/>
                  </a:cubicBezTo>
                  <a:cubicBezTo>
                    <a:pt x="2185" y="8"/>
                    <a:pt x="2169" y="0"/>
                    <a:pt x="2152" y="0"/>
                  </a:cubicBezTo>
                  <a:cubicBezTo>
                    <a:pt x="2135" y="0"/>
                    <a:pt x="2119" y="8"/>
                    <a:pt x="2102" y="25"/>
                  </a:cubicBezTo>
                  <a:lnTo>
                    <a:pt x="1135" y="1059"/>
                  </a:lnTo>
                  <a:lnTo>
                    <a:pt x="601" y="25"/>
                  </a:lnTo>
                  <a:cubicBezTo>
                    <a:pt x="601" y="8"/>
                    <a:pt x="584" y="0"/>
                    <a:pt x="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3104;p58"/>
            <p:cNvSpPr/>
            <p:nvPr/>
          </p:nvSpPr>
          <p:spPr>
            <a:xfrm>
              <a:off x="1846500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2" y="0"/>
                    <a:pt x="1079" y="787"/>
                    <a:pt x="601" y="2433"/>
                  </a:cubicBezTo>
                  <a:cubicBezTo>
                    <a:pt x="0" y="4434"/>
                    <a:pt x="601" y="5535"/>
                    <a:pt x="1001" y="6002"/>
                  </a:cubicBezTo>
                  <a:cubicBezTo>
                    <a:pt x="1401" y="6469"/>
                    <a:pt x="1968" y="6736"/>
                    <a:pt x="2569" y="6736"/>
                  </a:cubicBezTo>
                  <a:lnTo>
                    <a:pt x="2735" y="6736"/>
                  </a:lnTo>
                  <a:cubicBezTo>
                    <a:pt x="3427" y="6704"/>
                    <a:pt x="3348" y="5724"/>
                    <a:pt x="2722" y="5724"/>
                  </a:cubicBezTo>
                  <a:cubicBezTo>
                    <a:pt x="2684" y="5724"/>
                    <a:pt x="2644" y="5727"/>
                    <a:pt x="2602" y="5735"/>
                  </a:cubicBezTo>
                  <a:cubicBezTo>
                    <a:pt x="2574" y="5738"/>
                    <a:pt x="2545" y="5739"/>
                    <a:pt x="2518" y="5739"/>
                  </a:cubicBezTo>
                  <a:cubicBezTo>
                    <a:pt x="2218" y="5739"/>
                    <a:pt x="1951" y="5579"/>
                    <a:pt x="1768" y="5335"/>
                  </a:cubicBezTo>
                  <a:cubicBezTo>
                    <a:pt x="1268" y="4801"/>
                    <a:pt x="1201" y="3834"/>
                    <a:pt x="1568" y="2700"/>
                  </a:cubicBezTo>
                  <a:cubicBezTo>
                    <a:pt x="1907" y="1558"/>
                    <a:pt x="2618" y="987"/>
                    <a:pt x="3198" y="987"/>
                  </a:cubicBezTo>
                  <a:cubicBezTo>
                    <a:pt x="3245" y="987"/>
                    <a:pt x="3291" y="991"/>
                    <a:pt x="3336" y="998"/>
                  </a:cubicBezTo>
                  <a:cubicBezTo>
                    <a:pt x="3836" y="1132"/>
                    <a:pt x="4103" y="1766"/>
                    <a:pt x="4036" y="2666"/>
                  </a:cubicBezTo>
                  <a:cubicBezTo>
                    <a:pt x="4003" y="2966"/>
                    <a:pt x="4203" y="3200"/>
                    <a:pt x="4470" y="3233"/>
                  </a:cubicBezTo>
                  <a:cubicBezTo>
                    <a:pt x="4770" y="3233"/>
                    <a:pt x="5004" y="3033"/>
                    <a:pt x="5037" y="2766"/>
                  </a:cubicBezTo>
                  <a:cubicBezTo>
                    <a:pt x="5170" y="998"/>
                    <a:pt x="4303" y="198"/>
                    <a:pt x="3503" y="31"/>
                  </a:cubicBezTo>
                  <a:cubicBezTo>
                    <a:pt x="3396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3105;p58"/>
            <p:cNvSpPr/>
            <p:nvPr/>
          </p:nvSpPr>
          <p:spPr>
            <a:xfrm>
              <a:off x="2001600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2" y="0"/>
                    <a:pt x="1076" y="787"/>
                    <a:pt x="568" y="2433"/>
                  </a:cubicBezTo>
                  <a:cubicBezTo>
                    <a:pt x="1" y="4434"/>
                    <a:pt x="568" y="5535"/>
                    <a:pt x="1001" y="6002"/>
                  </a:cubicBezTo>
                  <a:cubicBezTo>
                    <a:pt x="1402" y="6469"/>
                    <a:pt x="1969" y="6736"/>
                    <a:pt x="2569" y="6736"/>
                  </a:cubicBezTo>
                  <a:lnTo>
                    <a:pt x="2769" y="6736"/>
                  </a:lnTo>
                  <a:cubicBezTo>
                    <a:pt x="3422" y="6705"/>
                    <a:pt x="3351" y="5718"/>
                    <a:pt x="2745" y="5718"/>
                  </a:cubicBezTo>
                  <a:cubicBezTo>
                    <a:pt x="2700" y="5718"/>
                    <a:pt x="2653" y="5724"/>
                    <a:pt x="2602" y="5735"/>
                  </a:cubicBezTo>
                  <a:cubicBezTo>
                    <a:pt x="2269" y="5735"/>
                    <a:pt x="1969" y="5602"/>
                    <a:pt x="1768" y="5335"/>
                  </a:cubicBezTo>
                  <a:cubicBezTo>
                    <a:pt x="1301" y="4768"/>
                    <a:pt x="1201" y="3834"/>
                    <a:pt x="1568" y="2700"/>
                  </a:cubicBezTo>
                  <a:cubicBezTo>
                    <a:pt x="1906" y="1531"/>
                    <a:pt x="2613" y="987"/>
                    <a:pt x="3192" y="987"/>
                  </a:cubicBezTo>
                  <a:cubicBezTo>
                    <a:pt x="3241" y="987"/>
                    <a:pt x="3289" y="990"/>
                    <a:pt x="3336" y="998"/>
                  </a:cubicBezTo>
                  <a:cubicBezTo>
                    <a:pt x="3837" y="1098"/>
                    <a:pt x="4103" y="1732"/>
                    <a:pt x="4037" y="2666"/>
                  </a:cubicBezTo>
                  <a:cubicBezTo>
                    <a:pt x="4003" y="2933"/>
                    <a:pt x="4204" y="3200"/>
                    <a:pt x="4470" y="3233"/>
                  </a:cubicBezTo>
                  <a:cubicBezTo>
                    <a:pt x="4737" y="3233"/>
                    <a:pt x="5004" y="3033"/>
                    <a:pt x="5004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3106;p58"/>
            <p:cNvSpPr/>
            <p:nvPr/>
          </p:nvSpPr>
          <p:spPr>
            <a:xfrm>
              <a:off x="2156700" y="3402950"/>
              <a:ext cx="129300" cy="168400"/>
            </a:xfrm>
            <a:custGeom>
              <a:avLst/>
              <a:gdLst/>
              <a:ahLst/>
              <a:cxnLst/>
              <a:rect l="l" t="t" r="r" b="b"/>
              <a:pathLst>
                <a:path w="5172" h="6736" extrusionOk="0">
                  <a:moveTo>
                    <a:pt x="3176" y="0"/>
                  </a:moveTo>
                  <a:cubicBezTo>
                    <a:pt x="2203" y="0"/>
                    <a:pt x="1077" y="787"/>
                    <a:pt x="568" y="2433"/>
                  </a:cubicBezTo>
                  <a:cubicBezTo>
                    <a:pt x="1" y="4434"/>
                    <a:pt x="568" y="5535"/>
                    <a:pt x="1002" y="6002"/>
                  </a:cubicBezTo>
                  <a:cubicBezTo>
                    <a:pt x="1369" y="6469"/>
                    <a:pt x="1936" y="6736"/>
                    <a:pt x="2536" y="6736"/>
                  </a:cubicBezTo>
                  <a:lnTo>
                    <a:pt x="2703" y="6736"/>
                  </a:lnTo>
                  <a:cubicBezTo>
                    <a:pt x="3395" y="6704"/>
                    <a:pt x="3316" y="5724"/>
                    <a:pt x="2689" y="5724"/>
                  </a:cubicBezTo>
                  <a:cubicBezTo>
                    <a:pt x="2651" y="5724"/>
                    <a:pt x="2611" y="5727"/>
                    <a:pt x="2569" y="5735"/>
                  </a:cubicBezTo>
                  <a:cubicBezTo>
                    <a:pt x="2236" y="5735"/>
                    <a:pt x="1936" y="5602"/>
                    <a:pt x="1736" y="5335"/>
                  </a:cubicBezTo>
                  <a:cubicBezTo>
                    <a:pt x="1269" y="4801"/>
                    <a:pt x="1202" y="3834"/>
                    <a:pt x="1535" y="2700"/>
                  </a:cubicBezTo>
                  <a:cubicBezTo>
                    <a:pt x="1875" y="1558"/>
                    <a:pt x="2671" y="987"/>
                    <a:pt x="3184" y="987"/>
                  </a:cubicBezTo>
                  <a:cubicBezTo>
                    <a:pt x="3226" y="987"/>
                    <a:pt x="3266" y="991"/>
                    <a:pt x="3303" y="998"/>
                  </a:cubicBezTo>
                  <a:cubicBezTo>
                    <a:pt x="3804" y="1132"/>
                    <a:pt x="4104" y="1766"/>
                    <a:pt x="4004" y="2666"/>
                  </a:cubicBezTo>
                  <a:cubicBezTo>
                    <a:pt x="3970" y="2966"/>
                    <a:pt x="4204" y="3200"/>
                    <a:pt x="4471" y="3233"/>
                  </a:cubicBezTo>
                  <a:cubicBezTo>
                    <a:pt x="4738" y="3233"/>
                    <a:pt x="5005" y="3033"/>
                    <a:pt x="5005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3107;p58"/>
            <p:cNvSpPr/>
            <p:nvPr/>
          </p:nvSpPr>
          <p:spPr>
            <a:xfrm>
              <a:off x="2311825" y="3402950"/>
              <a:ext cx="129275" cy="168400"/>
            </a:xfrm>
            <a:custGeom>
              <a:avLst/>
              <a:gdLst/>
              <a:ahLst/>
              <a:cxnLst/>
              <a:rect l="l" t="t" r="r" b="b"/>
              <a:pathLst>
                <a:path w="5171" h="6736" extrusionOk="0">
                  <a:moveTo>
                    <a:pt x="3175" y="0"/>
                  </a:moveTo>
                  <a:cubicBezTo>
                    <a:pt x="2203" y="0"/>
                    <a:pt x="1080" y="787"/>
                    <a:pt x="601" y="2433"/>
                  </a:cubicBezTo>
                  <a:cubicBezTo>
                    <a:pt x="0" y="4434"/>
                    <a:pt x="601" y="5535"/>
                    <a:pt x="1001" y="6002"/>
                  </a:cubicBezTo>
                  <a:cubicBezTo>
                    <a:pt x="1368" y="6469"/>
                    <a:pt x="1935" y="6736"/>
                    <a:pt x="2536" y="6736"/>
                  </a:cubicBezTo>
                  <a:lnTo>
                    <a:pt x="2736" y="6736"/>
                  </a:lnTo>
                  <a:cubicBezTo>
                    <a:pt x="3428" y="6704"/>
                    <a:pt x="3319" y="5724"/>
                    <a:pt x="2717" y="5724"/>
                  </a:cubicBezTo>
                  <a:cubicBezTo>
                    <a:pt x="2680" y="5724"/>
                    <a:pt x="2642" y="5727"/>
                    <a:pt x="2602" y="5735"/>
                  </a:cubicBezTo>
                  <a:cubicBezTo>
                    <a:pt x="2269" y="5735"/>
                    <a:pt x="1968" y="5602"/>
                    <a:pt x="1768" y="5335"/>
                  </a:cubicBezTo>
                  <a:cubicBezTo>
                    <a:pt x="1268" y="4801"/>
                    <a:pt x="1201" y="3834"/>
                    <a:pt x="1568" y="2700"/>
                  </a:cubicBezTo>
                  <a:cubicBezTo>
                    <a:pt x="1908" y="1558"/>
                    <a:pt x="2675" y="987"/>
                    <a:pt x="3184" y="987"/>
                  </a:cubicBezTo>
                  <a:cubicBezTo>
                    <a:pt x="3226" y="987"/>
                    <a:pt x="3265" y="991"/>
                    <a:pt x="3303" y="998"/>
                  </a:cubicBezTo>
                  <a:cubicBezTo>
                    <a:pt x="3836" y="1132"/>
                    <a:pt x="4103" y="1766"/>
                    <a:pt x="4037" y="2666"/>
                  </a:cubicBezTo>
                  <a:cubicBezTo>
                    <a:pt x="4001" y="3025"/>
                    <a:pt x="4273" y="3219"/>
                    <a:pt x="4543" y="3219"/>
                  </a:cubicBezTo>
                  <a:cubicBezTo>
                    <a:pt x="4776" y="3219"/>
                    <a:pt x="5006" y="3075"/>
                    <a:pt x="5037" y="2766"/>
                  </a:cubicBezTo>
                  <a:cubicBezTo>
                    <a:pt x="5171" y="998"/>
                    <a:pt x="4303" y="198"/>
                    <a:pt x="3503" y="31"/>
                  </a:cubicBezTo>
                  <a:cubicBezTo>
                    <a:pt x="3396" y="10"/>
                    <a:pt x="3287" y="0"/>
                    <a:pt x="317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3108;p58"/>
            <p:cNvSpPr/>
            <p:nvPr/>
          </p:nvSpPr>
          <p:spPr>
            <a:xfrm>
              <a:off x="246610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5" y="0"/>
                    <a:pt x="107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69" y="6737"/>
                    <a:pt x="2569" y="6737"/>
                  </a:cubicBezTo>
                  <a:lnTo>
                    <a:pt x="2736" y="6737"/>
                  </a:lnTo>
                  <a:cubicBezTo>
                    <a:pt x="3418" y="6675"/>
                    <a:pt x="3322" y="5719"/>
                    <a:pt x="2742" y="5719"/>
                  </a:cubicBezTo>
                  <a:cubicBezTo>
                    <a:pt x="2698" y="5719"/>
                    <a:pt x="2652" y="5724"/>
                    <a:pt x="2602" y="5736"/>
                  </a:cubicBezTo>
                  <a:cubicBezTo>
                    <a:pt x="2269" y="5736"/>
                    <a:pt x="1969" y="5569"/>
                    <a:pt x="1768" y="5302"/>
                  </a:cubicBezTo>
                  <a:cubicBezTo>
                    <a:pt x="1268" y="4769"/>
                    <a:pt x="1201" y="3835"/>
                    <a:pt x="1568" y="2667"/>
                  </a:cubicBezTo>
                  <a:cubicBezTo>
                    <a:pt x="1900" y="1551"/>
                    <a:pt x="2641" y="980"/>
                    <a:pt x="3150" y="980"/>
                  </a:cubicBezTo>
                  <a:cubicBezTo>
                    <a:pt x="3204" y="980"/>
                    <a:pt x="3255" y="987"/>
                    <a:pt x="3303" y="999"/>
                  </a:cubicBezTo>
                  <a:cubicBezTo>
                    <a:pt x="3837" y="1099"/>
                    <a:pt x="4103" y="1733"/>
                    <a:pt x="4037" y="2667"/>
                  </a:cubicBezTo>
                  <a:cubicBezTo>
                    <a:pt x="4002" y="3017"/>
                    <a:pt x="4261" y="3202"/>
                    <a:pt x="4525" y="3202"/>
                  </a:cubicBezTo>
                  <a:cubicBezTo>
                    <a:pt x="4763" y="3202"/>
                    <a:pt x="5006" y="3051"/>
                    <a:pt x="5037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3109;p58"/>
            <p:cNvSpPr/>
            <p:nvPr/>
          </p:nvSpPr>
          <p:spPr>
            <a:xfrm>
              <a:off x="2621200" y="3402925"/>
              <a:ext cx="129300" cy="168425"/>
            </a:xfrm>
            <a:custGeom>
              <a:avLst/>
              <a:gdLst/>
              <a:ahLst/>
              <a:cxnLst/>
              <a:rect l="l" t="t" r="r" b="b"/>
              <a:pathLst>
                <a:path w="5172" h="6737" extrusionOk="0">
                  <a:moveTo>
                    <a:pt x="3165" y="0"/>
                  </a:moveTo>
                  <a:cubicBezTo>
                    <a:pt x="2195" y="0"/>
                    <a:pt x="1075" y="760"/>
                    <a:pt x="568" y="2400"/>
                  </a:cubicBezTo>
                  <a:cubicBezTo>
                    <a:pt x="1" y="4402"/>
                    <a:pt x="568" y="5503"/>
                    <a:pt x="1002" y="5970"/>
                  </a:cubicBezTo>
                  <a:cubicBezTo>
                    <a:pt x="1369" y="6437"/>
                    <a:pt x="1936" y="6737"/>
                    <a:pt x="2536" y="6737"/>
                  </a:cubicBezTo>
                  <a:lnTo>
                    <a:pt x="2736" y="6737"/>
                  </a:lnTo>
                  <a:cubicBezTo>
                    <a:pt x="3326" y="6606"/>
                    <a:pt x="3240" y="5735"/>
                    <a:pt x="2637" y="5735"/>
                  </a:cubicBezTo>
                  <a:cubicBezTo>
                    <a:pt x="2626" y="5735"/>
                    <a:pt x="2614" y="5735"/>
                    <a:pt x="2603" y="5736"/>
                  </a:cubicBezTo>
                  <a:cubicBezTo>
                    <a:pt x="2269" y="5736"/>
                    <a:pt x="1936" y="5569"/>
                    <a:pt x="1735" y="5302"/>
                  </a:cubicBezTo>
                  <a:cubicBezTo>
                    <a:pt x="1268" y="4769"/>
                    <a:pt x="1202" y="3835"/>
                    <a:pt x="1535" y="2667"/>
                  </a:cubicBezTo>
                  <a:cubicBezTo>
                    <a:pt x="1867" y="1551"/>
                    <a:pt x="2581" y="980"/>
                    <a:pt x="3134" y="980"/>
                  </a:cubicBezTo>
                  <a:cubicBezTo>
                    <a:pt x="3193" y="980"/>
                    <a:pt x="3249" y="987"/>
                    <a:pt x="3303" y="999"/>
                  </a:cubicBezTo>
                  <a:cubicBezTo>
                    <a:pt x="3837" y="1099"/>
                    <a:pt x="4104" y="1733"/>
                    <a:pt x="4004" y="2667"/>
                  </a:cubicBezTo>
                  <a:cubicBezTo>
                    <a:pt x="4004" y="2934"/>
                    <a:pt x="4204" y="3168"/>
                    <a:pt x="4471" y="3201"/>
                  </a:cubicBezTo>
                  <a:cubicBezTo>
                    <a:pt x="4490" y="3203"/>
                    <a:pt x="4510" y="3205"/>
                    <a:pt x="4529" y="3205"/>
                  </a:cubicBezTo>
                  <a:cubicBezTo>
                    <a:pt x="4775" y="3205"/>
                    <a:pt x="5004" y="3012"/>
                    <a:pt x="5004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4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3110;p58"/>
            <p:cNvSpPr/>
            <p:nvPr/>
          </p:nvSpPr>
          <p:spPr>
            <a:xfrm>
              <a:off x="27763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02" y="6737"/>
                  </a:lnTo>
                  <a:cubicBezTo>
                    <a:pt x="3385" y="6675"/>
                    <a:pt x="3288" y="5719"/>
                    <a:pt x="2708" y="5719"/>
                  </a:cubicBezTo>
                  <a:cubicBezTo>
                    <a:pt x="2665" y="5719"/>
                    <a:pt x="2618" y="5724"/>
                    <a:pt x="2569" y="5736"/>
                  </a:cubicBezTo>
                  <a:cubicBezTo>
                    <a:pt x="2235" y="5736"/>
                    <a:pt x="1935" y="5569"/>
                    <a:pt x="1735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67" y="1551"/>
                    <a:pt x="2581" y="980"/>
                    <a:pt x="3134" y="980"/>
                  </a:cubicBezTo>
                  <a:cubicBezTo>
                    <a:pt x="3192" y="980"/>
                    <a:pt x="3249" y="987"/>
                    <a:pt x="3303" y="999"/>
                  </a:cubicBezTo>
                  <a:cubicBezTo>
                    <a:pt x="3803" y="1099"/>
                    <a:pt x="4070" y="1733"/>
                    <a:pt x="4003" y="2667"/>
                  </a:cubicBezTo>
                  <a:cubicBezTo>
                    <a:pt x="3970" y="2934"/>
                    <a:pt x="4170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0" y="3205"/>
                    <a:pt x="4973" y="3012"/>
                    <a:pt x="5004" y="2734"/>
                  </a:cubicBezTo>
                  <a:cubicBezTo>
                    <a:pt x="5171" y="966"/>
                    <a:pt x="4270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3111;p58"/>
            <p:cNvSpPr/>
            <p:nvPr/>
          </p:nvSpPr>
          <p:spPr>
            <a:xfrm>
              <a:off x="293060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6" y="0"/>
                  </a:moveTo>
                  <a:cubicBezTo>
                    <a:pt x="2201" y="0"/>
                    <a:pt x="110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68" y="6737"/>
                    <a:pt x="2569" y="6737"/>
                  </a:cubicBezTo>
                  <a:lnTo>
                    <a:pt x="2769" y="6737"/>
                  </a:lnTo>
                  <a:cubicBezTo>
                    <a:pt x="3359" y="6606"/>
                    <a:pt x="3241" y="5735"/>
                    <a:pt x="2668" y="5735"/>
                  </a:cubicBezTo>
                  <a:cubicBezTo>
                    <a:pt x="2657" y="5735"/>
                    <a:pt x="2647" y="5735"/>
                    <a:pt x="2636" y="5736"/>
                  </a:cubicBezTo>
                  <a:cubicBezTo>
                    <a:pt x="2269" y="5736"/>
                    <a:pt x="1968" y="5569"/>
                    <a:pt x="1768" y="5302"/>
                  </a:cubicBezTo>
                  <a:cubicBezTo>
                    <a:pt x="1301" y="4769"/>
                    <a:pt x="1235" y="3835"/>
                    <a:pt x="1568" y="2667"/>
                  </a:cubicBezTo>
                  <a:cubicBezTo>
                    <a:pt x="1900" y="1551"/>
                    <a:pt x="2614" y="980"/>
                    <a:pt x="3167" y="980"/>
                  </a:cubicBezTo>
                  <a:cubicBezTo>
                    <a:pt x="3225" y="980"/>
                    <a:pt x="3282" y="987"/>
                    <a:pt x="3336" y="999"/>
                  </a:cubicBezTo>
                  <a:cubicBezTo>
                    <a:pt x="3836" y="1099"/>
                    <a:pt x="4103" y="1733"/>
                    <a:pt x="4037" y="2667"/>
                  </a:cubicBezTo>
                  <a:cubicBezTo>
                    <a:pt x="4003" y="2934"/>
                    <a:pt x="4203" y="3168"/>
                    <a:pt x="4504" y="3201"/>
                  </a:cubicBezTo>
                  <a:cubicBezTo>
                    <a:pt x="4523" y="3203"/>
                    <a:pt x="4542" y="3205"/>
                    <a:pt x="4561" y="3205"/>
                  </a:cubicBezTo>
                  <a:cubicBezTo>
                    <a:pt x="4803" y="3205"/>
                    <a:pt x="5006" y="3012"/>
                    <a:pt x="5037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3112;p58"/>
            <p:cNvSpPr/>
            <p:nvPr/>
          </p:nvSpPr>
          <p:spPr>
            <a:xfrm>
              <a:off x="3086550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02" y="6737"/>
                  </a:lnTo>
                  <a:cubicBezTo>
                    <a:pt x="3384" y="6675"/>
                    <a:pt x="3288" y="5719"/>
                    <a:pt x="2708" y="5719"/>
                  </a:cubicBezTo>
                  <a:cubicBezTo>
                    <a:pt x="2664" y="5719"/>
                    <a:pt x="2618" y="5724"/>
                    <a:pt x="2569" y="5736"/>
                  </a:cubicBezTo>
                  <a:cubicBezTo>
                    <a:pt x="2235" y="5736"/>
                    <a:pt x="1935" y="5569"/>
                    <a:pt x="1735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67" y="1551"/>
                    <a:pt x="2635" y="980"/>
                    <a:pt x="3149" y="980"/>
                  </a:cubicBezTo>
                  <a:cubicBezTo>
                    <a:pt x="3203" y="980"/>
                    <a:pt x="3255" y="987"/>
                    <a:pt x="3303" y="999"/>
                  </a:cubicBezTo>
                  <a:cubicBezTo>
                    <a:pt x="3803" y="1099"/>
                    <a:pt x="4070" y="1733"/>
                    <a:pt x="4003" y="2667"/>
                  </a:cubicBezTo>
                  <a:cubicBezTo>
                    <a:pt x="3970" y="2934"/>
                    <a:pt x="4170" y="3168"/>
                    <a:pt x="4470" y="3201"/>
                  </a:cubicBezTo>
                  <a:cubicBezTo>
                    <a:pt x="4489" y="3203"/>
                    <a:pt x="4509" y="3205"/>
                    <a:pt x="4528" y="3205"/>
                  </a:cubicBezTo>
                  <a:cubicBezTo>
                    <a:pt x="4770" y="3205"/>
                    <a:pt x="4973" y="3012"/>
                    <a:pt x="5004" y="2734"/>
                  </a:cubicBezTo>
                  <a:cubicBezTo>
                    <a:pt x="5171" y="966"/>
                    <a:pt x="4270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3113;p58"/>
            <p:cNvSpPr/>
            <p:nvPr/>
          </p:nvSpPr>
          <p:spPr>
            <a:xfrm>
              <a:off x="32408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4" y="760"/>
                    <a:pt x="567" y="2400"/>
                  </a:cubicBezTo>
                  <a:cubicBezTo>
                    <a:pt x="0" y="4402"/>
                    <a:pt x="567" y="5503"/>
                    <a:pt x="1001" y="5970"/>
                  </a:cubicBezTo>
                  <a:cubicBezTo>
                    <a:pt x="1368" y="6437"/>
                    <a:pt x="1935" y="6737"/>
                    <a:pt x="2535" y="6737"/>
                  </a:cubicBezTo>
                  <a:lnTo>
                    <a:pt x="2736" y="6737"/>
                  </a:lnTo>
                  <a:cubicBezTo>
                    <a:pt x="3325" y="6606"/>
                    <a:pt x="3239" y="5735"/>
                    <a:pt x="2636" y="5735"/>
                  </a:cubicBezTo>
                  <a:cubicBezTo>
                    <a:pt x="2625" y="5735"/>
                    <a:pt x="2614" y="5735"/>
                    <a:pt x="2602" y="5736"/>
                  </a:cubicBezTo>
                  <a:cubicBezTo>
                    <a:pt x="2269" y="5736"/>
                    <a:pt x="1968" y="5569"/>
                    <a:pt x="1768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97" y="1551"/>
                    <a:pt x="2586" y="980"/>
                    <a:pt x="3134" y="980"/>
                  </a:cubicBezTo>
                  <a:cubicBezTo>
                    <a:pt x="3192" y="980"/>
                    <a:pt x="3248" y="987"/>
                    <a:pt x="3303" y="999"/>
                  </a:cubicBezTo>
                  <a:cubicBezTo>
                    <a:pt x="3836" y="1099"/>
                    <a:pt x="4103" y="1733"/>
                    <a:pt x="4003" y="2667"/>
                  </a:cubicBezTo>
                  <a:cubicBezTo>
                    <a:pt x="4003" y="2934"/>
                    <a:pt x="4203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4" y="3205"/>
                    <a:pt x="5004" y="3012"/>
                    <a:pt x="5004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3114;p58"/>
            <p:cNvSpPr/>
            <p:nvPr/>
          </p:nvSpPr>
          <p:spPr>
            <a:xfrm>
              <a:off x="3395925" y="3402950"/>
              <a:ext cx="129300" cy="168400"/>
            </a:xfrm>
            <a:custGeom>
              <a:avLst/>
              <a:gdLst/>
              <a:ahLst/>
              <a:cxnLst/>
              <a:rect l="l" t="t" r="r" b="b"/>
              <a:pathLst>
                <a:path w="5172" h="6736" extrusionOk="0">
                  <a:moveTo>
                    <a:pt x="3176" y="0"/>
                  </a:moveTo>
                  <a:cubicBezTo>
                    <a:pt x="2203" y="0"/>
                    <a:pt x="1080" y="787"/>
                    <a:pt x="601" y="2433"/>
                  </a:cubicBezTo>
                  <a:cubicBezTo>
                    <a:pt x="1" y="4434"/>
                    <a:pt x="601" y="5535"/>
                    <a:pt x="1001" y="6002"/>
                  </a:cubicBezTo>
                  <a:cubicBezTo>
                    <a:pt x="1402" y="6469"/>
                    <a:pt x="1935" y="6736"/>
                    <a:pt x="2536" y="6736"/>
                  </a:cubicBezTo>
                  <a:lnTo>
                    <a:pt x="2736" y="6736"/>
                  </a:lnTo>
                  <a:cubicBezTo>
                    <a:pt x="3428" y="6704"/>
                    <a:pt x="3319" y="5724"/>
                    <a:pt x="2717" y="5724"/>
                  </a:cubicBezTo>
                  <a:cubicBezTo>
                    <a:pt x="2681" y="5724"/>
                    <a:pt x="2643" y="5727"/>
                    <a:pt x="2603" y="5735"/>
                  </a:cubicBezTo>
                  <a:cubicBezTo>
                    <a:pt x="2269" y="5735"/>
                    <a:pt x="1969" y="5602"/>
                    <a:pt x="1769" y="5335"/>
                  </a:cubicBezTo>
                  <a:cubicBezTo>
                    <a:pt x="1268" y="4801"/>
                    <a:pt x="1202" y="3834"/>
                    <a:pt x="1568" y="2700"/>
                  </a:cubicBezTo>
                  <a:cubicBezTo>
                    <a:pt x="1908" y="1558"/>
                    <a:pt x="2675" y="987"/>
                    <a:pt x="3185" y="987"/>
                  </a:cubicBezTo>
                  <a:cubicBezTo>
                    <a:pt x="3226" y="987"/>
                    <a:pt x="3266" y="991"/>
                    <a:pt x="3303" y="998"/>
                  </a:cubicBezTo>
                  <a:cubicBezTo>
                    <a:pt x="3837" y="1132"/>
                    <a:pt x="4104" y="1766"/>
                    <a:pt x="4004" y="2666"/>
                  </a:cubicBezTo>
                  <a:cubicBezTo>
                    <a:pt x="4004" y="2966"/>
                    <a:pt x="4204" y="3200"/>
                    <a:pt x="4471" y="3233"/>
                  </a:cubicBezTo>
                  <a:cubicBezTo>
                    <a:pt x="4771" y="3233"/>
                    <a:pt x="5004" y="3033"/>
                    <a:pt x="5038" y="2766"/>
                  </a:cubicBezTo>
                  <a:cubicBezTo>
                    <a:pt x="5171" y="998"/>
                    <a:pt x="4304" y="198"/>
                    <a:pt x="3503" y="31"/>
                  </a:cubicBezTo>
                  <a:cubicBezTo>
                    <a:pt x="3397" y="10"/>
                    <a:pt x="3287" y="0"/>
                    <a:pt x="3176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3115;p58"/>
            <p:cNvSpPr/>
            <p:nvPr/>
          </p:nvSpPr>
          <p:spPr>
            <a:xfrm>
              <a:off x="3550200" y="3402925"/>
              <a:ext cx="129300" cy="168425"/>
            </a:xfrm>
            <a:custGeom>
              <a:avLst/>
              <a:gdLst/>
              <a:ahLst/>
              <a:cxnLst/>
              <a:rect l="l" t="t" r="r" b="b"/>
              <a:pathLst>
                <a:path w="5172" h="6737" extrusionOk="0">
                  <a:moveTo>
                    <a:pt x="3165" y="0"/>
                  </a:moveTo>
                  <a:cubicBezTo>
                    <a:pt x="2195" y="0"/>
                    <a:pt x="1078" y="760"/>
                    <a:pt x="601" y="2400"/>
                  </a:cubicBezTo>
                  <a:cubicBezTo>
                    <a:pt x="1" y="4402"/>
                    <a:pt x="601" y="5503"/>
                    <a:pt x="1001" y="5970"/>
                  </a:cubicBezTo>
                  <a:cubicBezTo>
                    <a:pt x="1402" y="6437"/>
                    <a:pt x="1969" y="6737"/>
                    <a:pt x="2569" y="6737"/>
                  </a:cubicBezTo>
                  <a:lnTo>
                    <a:pt x="2736" y="6737"/>
                  </a:lnTo>
                  <a:cubicBezTo>
                    <a:pt x="3316" y="6608"/>
                    <a:pt x="3242" y="5733"/>
                    <a:pt x="2666" y="5733"/>
                  </a:cubicBezTo>
                  <a:cubicBezTo>
                    <a:pt x="2646" y="5733"/>
                    <a:pt x="2624" y="5734"/>
                    <a:pt x="2603" y="5736"/>
                  </a:cubicBezTo>
                  <a:cubicBezTo>
                    <a:pt x="2269" y="5736"/>
                    <a:pt x="1969" y="5569"/>
                    <a:pt x="1769" y="5302"/>
                  </a:cubicBezTo>
                  <a:cubicBezTo>
                    <a:pt x="1268" y="4769"/>
                    <a:pt x="1202" y="3835"/>
                    <a:pt x="1569" y="2667"/>
                  </a:cubicBezTo>
                  <a:cubicBezTo>
                    <a:pt x="1900" y="1551"/>
                    <a:pt x="2587" y="980"/>
                    <a:pt x="3160" y="980"/>
                  </a:cubicBezTo>
                  <a:cubicBezTo>
                    <a:pt x="3220" y="980"/>
                    <a:pt x="3279" y="987"/>
                    <a:pt x="3336" y="999"/>
                  </a:cubicBezTo>
                  <a:cubicBezTo>
                    <a:pt x="3837" y="1099"/>
                    <a:pt x="4104" y="1733"/>
                    <a:pt x="4037" y="2667"/>
                  </a:cubicBezTo>
                  <a:cubicBezTo>
                    <a:pt x="4002" y="3017"/>
                    <a:pt x="4261" y="3202"/>
                    <a:pt x="4525" y="3202"/>
                  </a:cubicBezTo>
                  <a:cubicBezTo>
                    <a:pt x="4764" y="3202"/>
                    <a:pt x="5006" y="3051"/>
                    <a:pt x="5038" y="2734"/>
                  </a:cubicBezTo>
                  <a:cubicBezTo>
                    <a:pt x="5171" y="966"/>
                    <a:pt x="4304" y="165"/>
                    <a:pt x="3503" y="32"/>
                  </a:cubicBezTo>
                  <a:cubicBezTo>
                    <a:pt x="3394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3116;p58"/>
            <p:cNvSpPr/>
            <p:nvPr/>
          </p:nvSpPr>
          <p:spPr>
            <a:xfrm>
              <a:off x="3705325" y="3402925"/>
              <a:ext cx="129275" cy="168425"/>
            </a:xfrm>
            <a:custGeom>
              <a:avLst/>
              <a:gdLst/>
              <a:ahLst/>
              <a:cxnLst/>
              <a:rect l="l" t="t" r="r" b="b"/>
              <a:pathLst>
                <a:path w="5171" h="6737" extrusionOk="0">
                  <a:moveTo>
                    <a:pt x="3165" y="0"/>
                  </a:moveTo>
                  <a:cubicBezTo>
                    <a:pt x="2194" y="0"/>
                    <a:pt x="1078" y="760"/>
                    <a:pt x="601" y="2400"/>
                  </a:cubicBezTo>
                  <a:cubicBezTo>
                    <a:pt x="0" y="4402"/>
                    <a:pt x="601" y="5503"/>
                    <a:pt x="1001" y="5970"/>
                  </a:cubicBezTo>
                  <a:cubicBezTo>
                    <a:pt x="1401" y="6437"/>
                    <a:pt x="1935" y="6737"/>
                    <a:pt x="2569" y="6737"/>
                  </a:cubicBezTo>
                  <a:lnTo>
                    <a:pt x="2735" y="6737"/>
                  </a:lnTo>
                  <a:cubicBezTo>
                    <a:pt x="3325" y="6606"/>
                    <a:pt x="3239" y="5735"/>
                    <a:pt x="2636" y="5735"/>
                  </a:cubicBezTo>
                  <a:cubicBezTo>
                    <a:pt x="2625" y="5735"/>
                    <a:pt x="2614" y="5735"/>
                    <a:pt x="2602" y="5736"/>
                  </a:cubicBezTo>
                  <a:cubicBezTo>
                    <a:pt x="2268" y="5736"/>
                    <a:pt x="1968" y="5569"/>
                    <a:pt x="1768" y="5302"/>
                  </a:cubicBezTo>
                  <a:cubicBezTo>
                    <a:pt x="1268" y="4769"/>
                    <a:pt x="1201" y="3835"/>
                    <a:pt x="1535" y="2667"/>
                  </a:cubicBezTo>
                  <a:cubicBezTo>
                    <a:pt x="1897" y="1551"/>
                    <a:pt x="2586" y="980"/>
                    <a:pt x="3134" y="980"/>
                  </a:cubicBezTo>
                  <a:cubicBezTo>
                    <a:pt x="3192" y="980"/>
                    <a:pt x="3248" y="987"/>
                    <a:pt x="3303" y="999"/>
                  </a:cubicBezTo>
                  <a:cubicBezTo>
                    <a:pt x="3836" y="1099"/>
                    <a:pt x="4103" y="1733"/>
                    <a:pt x="4003" y="2667"/>
                  </a:cubicBezTo>
                  <a:cubicBezTo>
                    <a:pt x="4003" y="2934"/>
                    <a:pt x="4203" y="3168"/>
                    <a:pt x="4470" y="3201"/>
                  </a:cubicBezTo>
                  <a:cubicBezTo>
                    <a:pt x="4490" y="3203"/>
                    <a:pt x="4509" y="3205"/>
                    <a:pt x="4528" y="3205"/>
                  </a:cubicBezTo>
                  <a:cubicBezTo>
                    <a:pt x="4775" y="3205"/>
                    <a:pt x="5006" y="3012"/>
                    <a:pt x="5037" y="2734"/>
                  </a:cubicBezTo>
                  <a:cubicBezTo>
                    <a:pt x="5171" y="966"/>
                    <a:pt x="4303" y="165"/>
                    <a:pt x="3503" y="32"/>
                  </a:cubicBezTo>
                  <a:cubicBezTo>
                    <a:pt x="3393" y="11"/>
                    <a:pt x="3280" y="0"/>
                    <a:pt x="3165" y="0"/>
                  </a:cubicBez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3117;p58"/>
            <p:cNvSpPr/>
            <p:nvPr/>
          </p:nvSpPr>
          <p:spPr>
            <a:xfrm>
              <a:off x="5691175" y="4014975"/>
              <a:ext cx="5600" cy="15425"/>
            </a:xfrm>
            <a:custGeom>
              <a:avLst/>
              <a:gdLst/>
              <a:ahLst/>
              <a:cxnLst/>
              <a:rect l="l" t="t" r="r" b="b"/>
              <a:pathLst>
                <a:path w="224" h="617" extrusionOk="0">
                  <a:moveTo>
                    <a:pt x="223" y="1"/>
                  </a:moveTo>
                  <a:lnTo>
                    <a:pt x="223" y="1"/>
                  </a:lnTo>
                  <a:cubicBezTo>
                    <a:pt x="156" y="168"/>
                    <a:pt x="90" y="401"/>
                    <a:pt x="23" y="601"/>
                  </a:cubicBezTo>
                  <a:cubicBezTo>
                    <a:pt x="1" y="601"/>
                    <a:pt x="23" y="616"/>
                    <a:pt x="40" y="616"/>
                  </a:cubicBezTo>
                  <a:cubicBezTo>
                    <a:pt x="49" y="616"/>
                    <a:pt x="56" y="612"/>
                    <a:pt x="56" y="601"/>
                  </a:cubicBezTo>
                  <a:cubicBezTo>
                    <a:pt x="123" y="401"/>
                    <a:pt x="156" y="201"/>
                    <a:pt x="22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216" name="Picture 2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7" y="375792"/>
            <a:ext cx="7128445" cy="637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66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Box 130"/>
          <p:cNvSpPr txBox="1"/>
          <p:nvPr/>
        </p:nvSpPr>
        <p:spPr>
          <a:xfrm>
            <a:off x="3398080" y="1248595"/>
            <a:ext cx="2315805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40">
              <a:defRPr/>
            </a:pPr>
            <a:r>
              <a:rPr lang="en-AU" sz="1600" b="1" dirty="0">
                <a:solidFill>
                  <a:srgbClr val="B33400"/>
                </a:solidFill>
                <a:latin typeface="Century Gothic" panose="020B0502020202020204" pitchFamily="34" charset="0"/>
                <a:cs typeface="Arial"/>
                <a:sym typeface="Arial"/>
              </a:rPr>
              <a:t>Max. 60 </a:t>
            </a:r>
            <a:r>
              <a:rPr lang="en-AU" sz="1600" b="1" dirty="0" err="1">
                <a:solidFill>
                  <a:srgbClr val="B33400"/>
                </a:solidFill>
                <a:latin typeface="Century Gothic" panose="020B0502020202020204" pitchFamily="34" charset="0"/>
                <a:cs typeface="Arial"/>
                <a:sym typeface="Arial"/>
              </a:rPr>
              <a:t>hari</a:t>
            </a:r>
            <a:r>
              <a:rPr lang="en-AU" sz="1600" b="1" dirty="0">
                <a:solidFill>
                  <a:srgbClr val="B3340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AU" sz="1600" b="1" dirty="0" err="1">
                <a:solidFill>
                  <a:srgbClr val="B33400"/>
                </a:solidFill>
                <a:latin typeface="Century Gothic" panose="020B0502020202020204" pitchFamily="34" charset="0"/>
                <a:cs typeface="Arial"/>
                <a:sym typeface="Arial"/>
              </a:rPr>
              <a:t>kerja</a:t>
            </a:r>
            <a:endParaRPr lang="id-ID" sz="1600" b="1" dirty="0">
              <a:solidFill>
                <a:srgbClr val="B334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Google Shape;2352;p47"/>
          <p:cNvSpPr txBox="1">
            <a:spLocks/>
          </p:cNvSpPr>
          <p:nvPr/>
        </p:nvSpPr>
        <p:spPr>
          <a:xfrm>
            <a:off x="382977" y="399056"/>
            <a:ext cx="11057488" cy="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ilita One"/>
              <a:buNone/>
              <a:defRPr sz="27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lita One"/>
              <a:buNone/>
              <a:defRPr sz="28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 defTabSz="914377">
              <a:buClr>
                <a:prstClr val="black"/>
              </a:buClr>
              <a:defRPr/>
            </a:pPr>
            <a:r>
              <a:rPr lang="es-ES" sz="3100" b="1" dirty="0" smtClean="0">
                <a:solidFill>
                  <a:prstClr val="black"/>
                </a:solidFill>
                <a:latin typeface="Century Gothic" panose="020B0502020202020204" pitchFamily="34" charset="0"/>
              </a:rPr>
              <a:t>ALUR </a:t>
            </a:r>
            <a:r>
              <a:rPr lang="es-ES" sz="3100" b="1" dirty="0">
                <a:solidFill>
                  <a:prstClr val="black"/>
                </a:solidFill>
                <a:latin typeface="Century Gothic" panose="020B0502020202020204" pitchFamily="34" charset="0"/>
              </a:rPr>
              <a:t>LHKPN</a:t>
            </a:r>
            <a:br>
              <a:rPr lang="es-ES" sz="3100" b="1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s-ES" sz="3100" b="1" dirty="0">
                <a:solidFill>
                  <a:srgbClr val="F6A504"/>
                </a:solidFill>
                <a:latin typeface="Century Gothic" panose="020B0502020202020204" pitchFamily="34" charset="0"/>
              </a:rPr>
              <a:t>PERATURAN KPK NO. 02 TAHUN 2020 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701" y="-112210"/>
            <a:ext cx="2673496" cy="130541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56554" y="1532232"/>
            <a:ext cx="11506847" cy="4663099"/>
            <a:chOff x="153258" y="874816"/>
            <a:chExt cx="9005303" cy="3831730"/>
          </a:xfrm>
        </p:grpSpPr>
        <p:grpSp>
          <p:nvGrpSpPr>
            <p:cNvPr id="66" name="Group 65"/>
            <p:cNvGrpSpPr/>
            <p:nvPr/>
          </p:nvGrpSpPr>
          <p:grpSpPr>
            <a:xfrm>
              <a:off x="153258" y="874816"/>
              <a:ext cx="9005303" cy="3831730"/>
              <a:chOff x="138697" y="694239"/>
              <a:chExt cx="9005303" cy="3831730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192874" y="694239"/>
                <a:ext cx="8951126" cy="3466185"/>
                <a:chOff x="6567098" y="8290573"/>
                <a:chExt cx="11977648" cy="4513550"/>
              </a:xfrm>
              <a:solidFill>
                <a:schemeClr val="bg1">
                  <a:lumMod val="95000"/>
                  <a:alpha val="30000"/>
                </a:schemeClr>
              </a:solidFill>
            </p:grpSpPr>
            <p:sp>
              <p:nvSpPr>
                <p:cNvPr id="179" name="Freeform 178"/>
                <p:cNvSpPr>
                  <a:spLocks noChangeArrowheads="1"/>
                </p:cNvSpPr>
                <p:nvPr/>
              </p:nvSpPr>
              <p:spPr bwMode="auto">
                <a:xfrm>
                  <a:off x="7385853" y="10236427"/>
                  <a:ext cx="196502" cy="315383"/>
                </a:xfrm>
                <a:custGeom>
                  <a:avLst/>
                  <a:gdLst>
                    <a:gd name="T0" fmla="*/ 23 w 289"/>
                    <a:gd name="T1" fmla="*/ 178 h 467"/>
                    <a:gd name="T2" fmla="*/ 208 w 289"/>
                    <a:gd name="T3" fmla="*/ 397 h 467"/>
                    <a:gd name="T4" fmla="*/ 23 w 289"/>
                    <a:gd name="T5" fmla="*/ 178 h 467"/>
                    <a:gd name="T6" fmla="*/ 23 w 289"/>
                    <a:gd name="T7" fmla="*/ 178 h 4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9" h="467">
                      <a:moveTo>
                        <a:pt x="23" y="178"/>
                      </a:moveTo>
                      <a:cubicBezTo>
                        <a:pt x="92" y="0"/>
                        <a:pt x="288" y="328"/>
                        <a:pt x="208" y="397"/>
                      </a:cubicBezTo>
                      <a:cubicBezTo>
                        <a:pt x="127" y="466"/>
                        <a:pt x="0" y="235"/>
                        <a:pt x="23" y="178"/>
                      </a:cubicBezTo>
                      <a:lnTo>
                        <a:pt x="23" y="178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0" name="Freeform 179"/>
                <p:cNvSpPr>
                  <a:spLocks noChangeArrowheads="1"/>
                </p:cNvSpPr>
                <p:nvPr/>
              </p:nvSpPr>
              <p:spPr bwMode="auto">
                <a:xfrm>
                  <a:off x="9728983" y="10760081"/>
                  <a:ext cx="199479" cy="229100"/>
                </a:xfrm>
                <a:custGeom>
                  <a:avLst/>
                  <a:gdLst>
                    <a:gd name="T0" fmla="*/ 293 w 294"/>
                    <a:gd name="T1" fmla="*/ 104 h 341"/>
                    <a:gd name="T2" fmla="*/ 86 w 294"/>
                    <a:gd name="T3" fmla="*/ 196 h 341"/>
                    <a:gd name="T4" fmla="*/ 293 w 294"/>
                    <a:gd name="T5" fmla="*/ 104 h 341"/>
                    <a:gd name="T6" fmla="*/ 293 w 294"/>
                    <a:gd name="T7" fmla="*/ 104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4" h="341">
                      <a:moveTo>
                        <a:pt x="293" y="104"/>
                      </a:moveTo>
                      <a:cubicBezTo>
                        <a:pt x="293" y="207"/>
                        <a:pt x="178" y="340"/>
                        <a:pt x="86" y="196"/>
                      </a:cubicBezTo>
                      <a:cubicBezTo>
                        <a:pt x="0" y="46"/>
                        <a:pt x="293" y="0"/>
                        <a:pt x="293" y="104"/>
                      </a:cubicBezTo>
                      <a:lnTo>
                        <a:pt x="293" y="104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1" name="Freeform 180"/>
                <p:cNvSpPr>
                  <a:spLocks noChangeArrowheads="1"/>
                </p:cNvSpPr>
                <p:nvPr/>
              </p:nvSpPr>
              <p:spPr bwMode="auto">
                <a:xfrm>
                  <a:off x="7010715" y="9617561"/>
                  <a:ext cx="267956" cy="377866"/>
                </a:xfrm>
                <a:custGeom>
                  <a:avLst/>
                  <a:gdLst>
                    <a:gd name="T0" fmla="*/ 17 w 398"/>
                    <a:gd name="T1" fmla="*/ 110 h 560"/>
                    <a:gd name="T2" fmla="*/ 259 w 398"/>
                    <a:gd name="T3" fmla="*/ 421 h 560"/>
                    <a:gd name="T4" fmla="*/ 17 w 398"/>
                    <a:gd name="T5" fmla="*/ 110 h 560"/>
                    <a:gd name="T6" fmla="*/ 17 w 398"/>
                    <a:gd name="T7" fmla="*/ 110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98" h="560">
                      <a:moveTo>
                        <a:pt x="17" y="110"/>
                      </a:moveTo>
                      <a:cubicBezTo>
                        <a:pt x="40" y="0"/>
                        <a:pt x="397" y="282"/>
                        <a:pt x="259" y="421"/>
                      </a:cubicBezTo>
                      <a:cubicBezTo>
                        <a:pt x="121" y="559"/>
                        <a:pt x="0" y="225"/>
                        <a:pt x="17" y="110"/>
                      </a:cubicBezTo>
                      <a:lnTo>
                        <a:pt x="17" y="110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2" name="Freeform 181"/>
                <p:cNvSpPr>
                  <a:spLocks noChangeArrowheads="1"/>
                </p:cNvSpPr>
                <p:nvPr/>
              </p:nvSpPr>
              <p:spPr bwMode="auto">
                <a:xfrm>
                  <a:off x="12554433" y="9564006"/>
                  <a:ext cx="1854852" cy="2064868"/>
                </a:xfrm>
                <a:custGeom>
                  <a:avLst/>
                  <a:gdLst>
                    <a:gd name="T0" fmla="*/ 449 w 2747"/>
                    <a:gd name="T1" fmla="*/ 2146 h 3062"/>
                    <a:gd name="T2" fmla="*/ 208 w 2747"/>
                    <a:gd name="T3" fmla="*/ 1761 h 3062"/>
                    <a:gd name="T4" fmla="*/ 518 w 2747"/>
                    <a:gd name="T5" fmla="*/ 1019 h 3062"/>
                    <a:gd name="T6" fmla="*/ 789 w 2747"/>
                    <a:gd name="T7" fmla="*/ 443 h 3062"/>
                    <a:gd name="T8" fmla="*/ 1261 w 2747"/>
                    <a:gd name="T9" fmla="*/ 247 h 3062"/>
                    <a:gd name="T10" fmla="*/ 2233 w 2747"/>
                    <a:gd name="T11" fmla="*/ 351 h 3062"/>
                    <a:gd name="T12" fmla="*/ 2642 w 2747"/>
                    <a:gd name="T13" fmla="*/ 190 h 3062"/>
                    <a:gd name="T14" fmla="*/ 1969 w 2747"/>
                    <a:gd name="T15" fmla="*/ 593 h 3062"/>
                    <a:gd name="T16" fmla="*/ 685 w 2747"/>
                    <a:gd name="T17" fmla="*/ 880 h 3062"/>
                    <a:gd name="T18" fmla="*/ 1169 w 2747"/>
                    <a:gd name="T19" fmla="*/ 1254 h 3062"/>
                    <a:gd name="T20" fmla="*/ 1957 w 2747"/>
                    <a:gd name="T21" fmla="*/ 1030 h 3062"/>
                    <a:gd name="T22" fmla="*/ 1376 w 2747"/>
                    <a:gd name="T23" fmla="*/ 1450 h 3062"/>
                    <a:gd name="T24" fmla="*/ 1502 w 2747"/>
                    <a:gd name="T25" fmla="*/ 1772 h 3062"/>
                    <a:gd name="T26" fmla="*/ 1577 w 2747"/>
                    <a:gd name="T27" fmla="*/ 2216 h 3062"/>
                    <a:gd name="T28" fmla="*/ 1560 w 2747"/>
                    <a:gd name="T29" fmla="*/ 2515 h 3062"/>
                    <a:gd name="T30" fmla="*/ 1203 w 2747"/>
                    <a:gd name="T31" fmla="*/ 2469 h 3062"/>
                    <a:gd name="T32" fmla="*/ 1008 w 2747"/>
                    <a:gd name="T33" fmla="*/ 2077 h 3062"/>
                    <a:gd name="T34" fmla="*/ 754 w 2747"/>
                    <a:gd name="T35" fmla="*/ 1922 h 3062"/>
                    <a:gd name="T36" fmla="*/ 800 w 2747"/>
                    <a:gd name="T37" fmla="*/ 2630 h 3062"/>
                    <a:gd name="T38" fmla="*/ 610 w 2747"/>
                    <a:gd name="T39" fmla="*/ 3010 h 3062"/>
                    <a:gd name="T40" fmla="*/ 564 w 2747"/>
                    <a:gd name="T41" fmla="*/ 2561 h 3062"/>
                    <a:gd name="T42" fmla="*/ 449 w 2747"/>
                    <a:gd name="T43" fmla="*/ 2146 h 3062"/>
                    <a:gd name="T44" fmla="*/ 449 w 2747"/>
                    <a:gd name="T45" fmla="*/ 2146 h 30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747" h="3062">
                      <a:moveTo>
                        <a:pt x="449" y="2146"/>
                      </a:moveTo>
                      <a:cubicBezTo>
                        <a:pt x="277" y="2135"/>
                        <a:pt x="0" y="2089"/>
                        <a:pt x="208" y="1761"/>
                      </a:cubicBezTo>
                      <a:cubicBezTo>
                        <a:pt x="415" y="1427"/>
                        <a:pt x="415" y="1076"/>
                        <a:pt x="518" y="1019"/>
                      </a:cubicBezTo>
                      <a:cubicBezTo>
                        <a:pt x="616" y="961"/>
                        <a:pt x="576" y="478"/>
                        <a:pt x="789" y="443"/>
                      </a:cubicBezTo>
                      <a:cubicBezTo>
                        <a:pt x="1008" y="408"/>
                        <a:pt x="996" y="155"/>
                        <a:pt x="1261" y="247"/>
                      </a:cubicBezTo>
                      <a:cubicBezTo>
                        <a:pt x="1526" y="339"/>
                        <a:pt x="2038" y="478"/>
                        <a:pt x="2233" y="351"/>
                      </a:cubicBezTo>
                      <a:cubicBezTo>
                        <a:pt x="2429" y="224"/>
                        <a:pt x="2746" y="0"/>
                        <a:pt x="2642" y="190"/>
                      </a:cubicBezTo>
                      <a:cubicBezTo>
                        <a:pt x="2538" y="385"/>
                        <a:pt x="2245" y="719"/>
                        <a:pt x="1969" y="593"/>
                      </a:cubicBezTo>
                      <a:cubicBezTo>
                        <a:pt x="1692" y="466"/>
                        <a:pt x="743" y="524"/>
                        <a:pt x="685" y="880"/>
                      </a:cubicBezTo>
                      <a:cubicBezTo>
                        <a:pt x="628" y="1231"/>
                        <a:pt x="1111" y="1462"/>
                        <a:pt x="1169" y="1254"/>
                      </a:cubicBezTo>
                      <a:cubicBezTo>
                        <a:pt x="1226" y="1053"/>
                        <a:pt x="1900" y="915"/>
                        <a:pt x="1957" y="1030"/>
                      </a:cubicBezTo>
                      <a:cubicBezTo>
                        <a:pt x="2015" y="1139"/>
                        <a:pt x="1537" y="1416"/>
                        <a:pt x="1376" y="1450"/>
                      </a:cubicBezTo>
                      <a:cubicBezTo>
                        <a:pt x="1215" y="1485"/>
                        <a:pt x="1330" y="1657"/>
                        <a:pt x="1502" y="1772"/>
                      </a:cubicBezTo>
                      <a:cubicBezTo>
                        <a:pt x="1669" y="1887"/>
                        <a:pt x="1456" y="2077"/>
                        <a:pt x="1577" y="2216"/>
                      </a:cubicBezTo>
                      <a:cubicBezTo>
                        <a:pt x="1704" y="2354"/>
                        <a:pt x="1738" y="2457"/>
                        <a:pt x="1560" y="2515"/>
                      </a:cubicBezTo>
                      <a:cubicBezTo>
                        <a:pt x="1376" y="2572"/>
                        <a:pt x="1203" y="2687"/>
                        <a:pt x="1203" y="2469"/>
                      </a:cubicBezTo>
                      <a:cubicBezTo>
                        <a:pt x="1203" y="2250"/>
                        <a:pt x="904" y="2273"/>
                        <a:pt x="1008" y="2077"/>
                      </a:cubicBezTo>
                      <a:cubicBezTo>
                        <a:pt x="1111" y="1887"/>
                        <a:pt x="800" y="1795"/>
                        <a:pt x="754" y="1922"/>
                      </a:cubicBezTo>
                      <a:cubicBezTo>
                        <a:pt x="708" y="2043"/>
                        <a:pt x="697" y="2549"/>
                        <a:pt x="800" y="2630"/>
                      </a:cubicBezTo>
                      <a:cubicBezTo>
                        <a:pt x="904" y="2710"/>
                        <a:pt x="789" y="2941"/>
                        <a:pt x="610" y="3010"/>
                      </a:cubicBezTo>
                      <a:cubicBezTo>
                        <a:pt x="461" y="3061"/>
                        <a:pt x="530" y="2710"/>
                        <a:pt x="564" y="2561"/>
                      </a:cubicBezTo>
                      <a:cubicBezTo>
                        <a:pt x="593" y="2411"/>
                        <a:pt x="616" y="2158"/>
                        <a:pt x="449" y="2146"/>
                      </a:cubicBezTo>
                      <a:lnTo>
                        <a:pt x="449" y="2146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3" name="Freeform 182"/>
                <p:cNvSpPr>
                  <a:spLocks noChangeArrowheads="1"/>
                </p:cNvSpPr>
                <p:nvPr/>
              </p:nvSpPr>
              <p:spPr bwMode="auto">
                <a:xfrm>
                  <a:off x="6567098" y="8576201"/>
                  <a:ext cx="2977292" cy="3082424"/>
                </a:xfrm>
                <a:custGeom>
                  <a:avLst/>
                  <a:gdLst>
                    <a:gd name="T0" fmla="*/ 78 w 4409"/>
                    <a:gd name="T1" fmla="*/ 0 h 4570"/>
                    <a:gd name="T2" fmla="*/ 518 w 4409"/>
                    <a:gd name="T3" fmla="*/ 190 h 4570"/>
                    <a:gd name="T4" fmla="*/ 1076 w 4409"/>
                    <a:gd name="T5" fmla="*/ 455 h 4570"/>
                    <a:gd name="T6" fmla="*/ 1727 w 4409"/>
                    <a:gd name="T7" fmla="*/ 1036 h 4570"/>
                    <a:gd name="T8" fmla="*/ 2060 w 4409"/>
                    <a:gd name="T9" fmla="*/ 1370 h 4570"/>
                    <a:gd name="T10" fmla="*/ 2360 w 4409"/>
                    <a:gd name="T11" fmla="*/ 1496 h 4570"/>
                    <a:gd name="T12" fmla="*/ 2601 w 4409"/>
                    <a:gd name="T13" fmla="*/ 1606 h 4570"/>
                    <a:gd name="T14" fmla="*/ 2791 w 4409"/>
                    <a:gd name="T15" fmla="*/ 1801 h 4570"/>
                    <a:gd name="T16" fmla="*/ 2998 w 4409"/>
                    <a:gd name="T17" fmla="*/ 1974 h 4570"/>
                    <a:gd name="T18" fmla="*/ 3194 w 4409"/>
                    <a:gd name="T19" fmla="*/ 2331 h 4570"/>
                    <a:gd name="T20" fmla="*/ 3275 w 4409"/>
                    <a:gd name="T21" fmla="*/ 2601 h 4570"/>
                    <a:gd name="T22" fmla="*/ 3614 w 4409"/>
                    <a:gd name="T23" fmla="*/ 2947 h 4570"/>
                    <a:gd name="T24" fmla="*/ 3856 w 4409"/>
                    <a:gd name="T25" fmla="*/ 3154 h 4570"/>
                    <a:gd name="T26" fmla="*/ 4098 w 4409"/>
                    <a:gd name="T27" fmla="*/ 3223 h 4570"/>
                    <a:gd name="T28" fmla="*/ 3948 w 4409"/>
                    <a:gd name="T29" fmla="*/ 3039 h 4570"/>
                    <a:gd name="T30" fmla="*/ 3994 w 4409"/>
                    <a:gd name="T31" fmla="*/ 2866 h 4570"/>
                    <a:gd name="T32" fmla="*/ 4316 w 4409"/>
                    <a:gd name="T33" fmla="*/ 3177 h 4570"/>
                    <a:gd name="T34" fmla="*/ 4305 w 4409"/>
                    <a:gd name="T35" fmla="*/ 3418 h 4570"/>
                    <a:gd name="T36" fmla="*/ 4144 w 4409"/>
                    <a:gd name="T37" fmla="*/ 3505 h 4570"/>
                    <a:gd name="T38" fmla="*/ 4086 w 4409"/>
                    <a:gd name="T39" fmla="*/ 3908 h 4570"/>
                    <a:gd name="T40" fmla="*/ 3948 w 4409"/>
                    <a:gd name="T41" fmla="*/ 4483 h 4570"/>
                    <a:gd name="T42" fmla="*/ 3539 w 4409"/>
                    <a:gd name="T43" fmla="*/ 4472 h 4570"/>
                    <a:gd name="T44" fmla="*/ 3344 w 4409"/>
                    <a:gd name="T45" fmla="*/ 4276 h 4570"/>
                    <a:gd name="T46" fmla="*/ 2642 w 4409"/>
                    <a:gd name="T47" fmla="*/ 3666 h 4570"/>
                    <a:gd name="T48" fmla="*/ 2083 w 4409"/>
                    <a:gd name="T49" fmla="*/ 3004 h 4570"/>
                    <a:gd name="T50" fmla="*/ 1491 w 4409"/>
                    <a:gd name="T51" fmla="*/ 2112 h 4570"/>
                    <a:gd name="T52" fmla="*/ 1065 w 4409"/>
                    <a:gd name="T53" fmla="*/ 1335 h 4570"/>
                    <a:gd name="T54" fmla="*/ 541 w 4409"/>
                    <a:gd name="T55" fmla="*/ 783 h 4570"/>
                    <a:gd name="T56" fmla="*/ 0 w 4409"/>
                    <a:gd name="T57" fmla="*/ 121 h 4570"/>
                    <a:gd name="T58" fmla="*/ 0 w 4409"/>
                    <a:gd name="T59" fmla="*/ 87 h 4570"/>
                    <a:gd name="T60" fmla="*/ 12 w 4409"/>
                    <a:gd name="T61" fmla="*/ 41 h 4570"/>
                    <a:gd name="T62" fmla="*/ 49 w 4409"/>
                    <a:gd name="T63" fmla="*/ 0 h 4570"/>
                    <a:gd name="T64" fmla="*/ 78 w 4409"/>
                    <a:gd name="T65" fmla="*/ 0 h 4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409" h="4570">
                      <a:moveTo>
                        <a:pt x="78" y="0"/>
                      </a:moveTo>
                      <a:cubicBezTo>
                        <a:pt x="157" y="22"/>
                        <a:pt x="284" y="199"/>
                        <a:pt x="518" y="190"/>
                      </a:cubicBezTo>
                      <a:cubicBezTo>
                        <a:pt x="823" y="179"/>
                        <a:pt x="1007" y="259"/>
                        <a:pt x="1076" y="455"/>
                      </a:cubicBezTo>
                      <a:cubicBezTo>
                        <a:pt x="1145" y="645"/>
                        <a:pt x="1675" y="892"/>
                        <a:pt x="1727" y="1036"/>
                      </a:cubicBezTo>
                      <a:cubicBezTo>
                        <a:pt x="1796" y="1220"/>
                        <a:pt x="1980" y="1404"/>
                        <a:pt x="2060" y="1370"/>
                      </a:cubicBezTo>
                      <a:cubicBezTo>
                        <a:pt x="2141" y="1335"/>
                        <a:pt x="2268" y="1393"/>
                        <a:pt x="2360" y="1496"/>
                      </a:cubicBezTo>
                      <a:cubicBezTo>
                        <a:pt x="2452" y="1600"/>
                        <a:pt x="2498" y="1473"/>
                        <a:pt x="2601" y="1606"/>
                      </a:cubicBezTo>
                      <a:cubicBezTo>
                        <a:pt x="2699" y="1744"/>
                        <a:pt x="2791" y="1686"/>
                        <a:pt x="2791" y="1801"/>
                      </a:cubicBezTo>
                      <a:cubicBezTo>
                        <a:pt x="2791" y="1917"/>
                        <a:pt x="2998" y="1836"/>
                        <a:pt x="2998" y="1974"/>
                      </a:cubicBezTo>
                      <a:cubicBezTo>
                        <a:pt x="2998" y="2112"/>
                        <a:pt x="3321" y="2216"/>
                        <a:pt x="3194" y="2331"/>
                      </a:cubicBezTo>
                      <a:cubicBezTo>
                        <a:pt x="3068" y="2446"/>
                        <a:pt x="3079" y="2601"/>
                        <a:pt x="3275" y="2601"/>
                      </a:cubicBezTo>
                      <a:cubicBezTo>
                        <a:pt x="3470" y="2601"/>
                        <a:pt x="3436" y="2935"/>
                        <a:pt x="3614" y="2947"/>
                      </a:cubicBezTo>
                      <a:cubicBezTo>
                        <a:pt x="3798" y="2958"/>
                        <a:pt x="3695" y="3165"/>
                        <a:pt x="3856" y="3154"/>
                      </a:cubicBezTo>
                      <a:cubicBezTo>
                        <a:pt x="4017" y="3142"/>
                        <a:pt x="4063" y="3303"/>
                        <a:pt x="4098" y="3223"/>
                      </a:cubicBezTo>
                      <a:cubicBezTo>
                        <a:pt x="4132" y="3142"/>
                        <a:pt x="4063" y="3050"/>
                        <a:pt x="3948" y="3039"/>
                      </a:cubicBezTo>
                      <a:cubicBezTo>
                        <a:pt x="3833" y="3027"/>
                        <a:pt x="3798" y="2866"/>
                        <a:pt x="3994" y="2866"/>
                      </a:cubicBezTo>
                      <a:cubicBezTo>
                        <a:pt x="4190" y="2866"/>
                        <a:pt x="4236" y="3154"/>
                        <a:pt x="4316" y="3177"/>
                      </a:cubicBezTo>
                      <a:cubicBezTo>
                        <a:pt x="4397" y="3200"/>
                        <a:pt x="4408" y="3441"/>
                        <a:pt x="4305" y="3418"/>
                      </a:cubicBezTo>
                      <a:cubicBezTo>
                        <a:pt x="4201" y="3395"/>
                        <a:pt x="4144" y="3430"/>
                        <a:pt x="4144" y="3505"/>
                      </a:cubicBezTo>
                      <a:cubicBezTo>
                        <a:pt x="4144" y="3585"/>
                        <a:pt x="4075" y="3747"/>
                        <a:pt x="4086" y="3908"/>
                      </a:cubicBezTo>
                      <a:cubicBezTo>
                        <a:pt x="4098" y="4069"/>
                        <a:pt x="4063" y="4495"/>
                        <a:pt x="3948" y="4483"/>
                      </a:cubicBezTo>
                      <a:cubicBezTo>
                        <a:pt x="3833" y="4472"/>
                        <a:pt x="3597" y="4368"/>
                        <a:pt x="3539" y="4472"/>
                      </a:cubicBezTo>
                      <a:cubicBezTo>
                        <a:pt x="3482" y="4569"/>
                        <a:pt x="3413" y="4368"/>
                        <a:pt x="3344" y="4276"/>
                      </a:cubicBezTo>
                      <a:cubicBezTo>
                        <a:pt x="3275" y="4184"/>
                        <a:pt x="2768" y="3885"/>
                        <a:pt x="2642" y="3666"/>
                      </a:cubicBezTo>
                      <a:cubicBezTo>
                        <a:pt x="2521" y="3453"/>
                        <a:pt x="2141" y="3303"/>
                        <a:pt x="2083" y="3004"/>
                      </a:cubicBezTo>
                      <a:cubicBezTo>
                        <a:pt x="2026" y="2705"/>
                        <a:pt x="1658" y="2147"/>
                        <a:pt x="1491" y="2112"/>
                      </a:cubicBezTo>
                      <a:cubicBezTo>
                        <a:pt x="1318" y="2078"/>
                        <a:pt x="1295" y="1358"/>
                        <a:pt x="1065" y="1335"/>
                      </a:cubicBezTo>
                      <a:cubicBezTo>
                        <a:pt x="835" y="1312"/>
                        <a:pt x="731" y="898"/>
                        <a:pt x="541" y="783"/>
                      </a:cubicBezTo>
                      <a:cubicBezTo>
                        <a:pt x="368" y="682"/>
                        <a:pt x="19" y="336"/>
                        <a:pt x="0" y="121"/>
                      </a:cubicBezTo>
                      <a:lnTo>
                        <a:pt x="0" y="87"/>
                      </a:lnTo>
                      <a:cubicBezTo>
                        <a:pt x="1" y="71"/>
                        <a:pt x="5" y="55"/>
                        <a:pt x="12" y="41"/>
                      </a:cubicBezTo>
                      <a:cubicBezTo>
                        <a:pt x="23" y="18"/>
                        <a:pt x="35" y="5"/>
                        <a:pt x="49" y="0"/>
                      </a:cubicBezTo>
                      <a:lnTo>
                        <a:pt x="78" y="0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4" name="Freeform 183"/>
                <p:cNvSpPr>
                  <a:spLocks noChangeArrowheads="1"/>
                </p:cNvSpPr>
                <p:nvPr/>
              </p:nvSpPr>
              <p:spPr bwMode="auto">
                <a:xfrm>
                  <a:off x="14864813" y="9447969"/>
                  <a:ext cx="532934" cy="758704"/>
                </a:xfrm>
                <a:custGeom>
                  <a:avLst/>
                  <a:gdLst>
                    <a:gd name="T0" fmla="*/ 535 w 789"/>
                    <a:gd name="T1" fmla="*/ 789 h 1124"/>
                    <a:gd name="T2" fmla="*/ 385 w 789"/>
                    <a:gd name="T3" fmla="*/ 1099 h 1124"/>
                    <a:gd name="T4" fmla="*/ 178 w 789"/>
                    <a:gd name="T5" fmla="*/ 253 h 1124"/>
                    <a:gd name="T6" fmla="*/ 443 w 789"/>
                    <a:gd name="T7" fmla="*/ 397 h 1124"/>
                    <a:gd name="T8" fmla="*/ 673 w 789"/>
                    <a:gd name="T9" fmla="*/ 501 h 1124"/>
                    <a:gd name="T10" fmla="*/ 535 w 789"/>
                    <a:gd name="T11" fmla="*/ 789 h 1124"/>
                    <a:gd name="T12" fmla="*/ 535 w 789"/>
                    <a:gd name="T13" fmla="*/ 789 h 1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9" h="1124">
                      <a:moveTo>
                        <a:pt x="535" y="789"/>
                      </a:moveTo>
                      <a:cubicBezTo>
                        <a:pt x="282" y="766"/>
                        <a:pt x="512" y="1076"/>
                        <a:pt x="385" y="1099"/>
                      </a:cubicBezTo>
                      <a:cubicBezTo>
                        <a:pt x="241" y="1123"/>
                        <a:pt x="0" y="501"/>
                        <a:pt x="178" y="253"/>
                      </a:cubicBezTo>
                      <a:cubicBezTo>
                        <a:pt x="362" y="0"/>
                        <a:pt x="443" y="317"/>
                        <a:pt x="443" y="397"/>
                      </a:cubicBezTo>
                      <a:cubicBezTo>
                        <a:pt x="443" y="478"/>
                        <a:pt x="673" y="340"/>
                        <a:pt x="673" y="501"/>
                      </a:cubicBezTo>
                      <a:cubicBezTo>
                        <a:pt x="673" y="662"/>
                        <a:pt x="788" y="812"/>
                        <a:pt x="535" y="789"/>
                      </a:cubicBezTo>
                      <a:lnTo>
                        <a:pt x="535" y="789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5" name="Freeform 184"/>
                <p:cNvSpPr>
                  <a:spLocks noChangeArrowheads="1"/>
                </p:cNvSpPr>
                <p:nvPr/>
              </p:nvSpPr>
              <p:spPr bwMode="auto">
                <a:xfrm>
                  <a:off x="14558152" y="10801736"/>
                  <a:ext cx="413845" cy="333235"/>
                </a:xfrm>
                <a:custGeom>
                  <a:avLst/>
                  <a:gdLst>
                    <a:gd name="T0" fmla="*/ 52 w 611"/>
                    <a:gd name="T1" fmla="*/ 207 h 496"/>
                    <a:gd name="T2" fmla="*/ 524 w 611"/>
                    <a:gd name="T3" fmla="*/ 334 h 496"/>
                    <a:gd name="T4" fmla="*/ 52 w 611"/>
                    <a:gd name="T5" fmla="*/ 207 h 496"/>
                    <a:gd name="T6" fmla="*/ 52 w 611"/>
                    <a:gd name="T7" fmla="*/ 207 h 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11" h="496">
                      <a:moveTo>
                        <a:pt x="52" y="207"/>
                      </a:moveTo>
                      <a:cubicBezTo>
                        <a:pt x="0" y="0"/>
                        <a:pt x="610" y="178"/>
                        <a:pt x="524" y="334"/>
                      </a:cubicBezTo>
                      <a:cubicBezTo>
                        <a:pt x="432" y="495"/>
                        <a:pt x="98" y="391"/>
                        <a:pt x="52" y="207"/>
                      </a:cubicBezTo>
                      <a:lnTo>
                        <a:pt x="52" y="207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6" name="Freeform 185"/>
                <p:cNvSpPr>
                  <a:spLocks noChangeArrowheads="1"/>
                </p:cNvSpPr>
                <p:nvPr/>
              </p:nvSpPr>
              <p:spPr bwMode="auto">
                <a:xfrm>
                  <a:off x="12905754" y="12217984"/>
                  <a:ext cx="1286191" cy="229100"/>
                </a:xfrm>
                <a:custGeom>
                  <a:avLst/>
                  <a:gdLst>
                    <a:gd name="T0" fmla="*/ 1594 w 1906"/>
                    <a:gd name="T1" fmla="*/ 46 h 341"/>
                    <a:gd name="T2" fmla="*/ 1468 w 1906"/>
                    <a:gd name="T3" fmla="*/ 156 h 341"/>
                    <a:gd name="T4" fmla="*/ 679 w 1906"/>
                    <a:gd name="T5" fmla="*/ 328 h 341"/>
                    <a:gd name="T6" fmla="*/ 52 w 1906"/>
                    <a:gd name="T7" fmla="*/ 213 h 341"/>
                    <a:gd name="T8" fmla="*/ 771 w 1906"/>
                    <a:gd name="T9" fmla="*/ 109 h 341"/>
                    <a:gd name="T10" fmla="*/ 1594 w 1906"/>
                    <a:gd name="T11" fmla="*/ 46 h 341"/>
                    <a:gd name="T12" fmla="*/ 1594 w 1906"/>
                    <a:gd name="T13" fmla="*/ 46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06" h="341">
                      <a:moveTo>
                        <a:pt x="1594" y="46"/>
                      </a:moveTo>
                      <a:cubicBezTo>
                        <a:pt x="1905" y="86"/>
                        <a:pt x="1675" y="144"/>
                        <a:pt x="1468" y="156"/>
                      </a:cubicBezTo>
                      <a:cubicBezTo>
                        <a:pt x="1260" y="167"/>
                        <a:pt x="990" y="340"/>
                        <a:pt x="679" y="328"/>
                      </a:cubicBezTo>
                      <a:cubicBezTo>
                        <a:pt x="369" y="317"/>
                        <a:pt x="92" y="305"/>
                        <a:pt x="52" y="213"/>
                      </a:cubicBezTo>
                      <a:cubicBezTo>
                        <a:pt x="0" y="115"/>
                        <a:pt x="461" y="0"/>
                        <a:pt x="771" y="109"/>
                      </a:cubicBezTo>
                      <a:cubicBezTo>
                        <a:pt x="1076" y="225"/>
                        <a:pt x="1283" y="0"/>
                        <a:pt x="1594" y="46"/>
                      </a:cubicBezTo>
                      <a:lnTo>
                        <a:pt x="1594" y="46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7" name="Freeform 186"/>
                <p:cNvSpPr>
                  <a:spLocks noChangeArrowheads="1"/>
                </p:cNvSpPr>
                <p:nvPr/>
              </p:nvSpPr>
              <p:spPr bwMode="auto">
                <a:xfrm>
                  <a:off x="15091088" y="10774960"/>
                  <a:ext cx="809823" cy="324309"/>
                </a:xfrm>
                <a:custGeom>
                  <a:avLst/>
                  <a:gdLst>
                    <a:gd name="T0" fmla="*/ 806 w 1198"/>
                    <a:gd name="T1" fmla="*/ 92 h 479"/>
                    <a:gd name="T2" fmla="*/ 1071 w 1198"/>
                    <a:gd name="T3" fmla="*/ 478 h 479"/>
                    <a:gd name="T4" fmla="*/ 582 w 1198"/>
                    <a:gd name="T5" fmla="*/ 305 h 479"/>
                    <a:gd name="T6" fmla="*/ 52 w 1198"/>
                    <a:gd name="T7" fmla="*/ 231 h 479"/>
                    <a:gd name="T8" fmla="*/ 806 w 1198"/>
                    <a:gd name="T9" fmla="*/ 92 h 479"/>
                    <a:gd name="T10" fmla="*/ 806 w 1198"/>
                    <a:gd name="T11" fmla="*/ 92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98" h="479">
                      <a:moveTo>
                        <a:pt x="806" y="92"/>
                      </a:moveTo>
                      <a:cubicBezTo>
                        <a:pt x="1105" y="184"/>
                        <a:pt x="1197" y="478"/>
                        <a:pt x="1071" y="478"/>
                      </a:cubicBezTo>
                      <a:cubicBezTo>
                        <a:pt x="944" y="478"/>
                        <a:pt x="818" y="305"/>
                        <a:pt x="582" y="305"/>
                      </a:cubicBezTo>
                      <a:cubicBezTo>
                        <a:pt x="340" y="305"/>
                        <a:pt x="98" y="363"/>
                        <a:pt x="52" y="231"/>
                      </a:cubicBezTo>
                      <a:cubicBezTo>
                        <a:pt x="0" y="75"/>
                        <a:pt x="513" y="0"/>
                        <a:pt x="806" y="92"/>
                      </a:cubicBezTo>
                      <a:lnTo>
                        <a:pt x="806" y="92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8" name="Freeform 187"/>
                <p:cNvSpPr>
                  <a:spLocks noChangeArrowheads="1"/>
                </p:cNvSpPr>
                <p:nvPr/>
              </p:nvSpPr>
              <p:spPr bwMode="auto">
                <a:xfrm>
                  <a:off x="15877092" y="10102539"/>
                  <a:ext cx="2667654" cy="2338596"/>
                </a:xfrm>
                <a:custGeom>
                  <a:avLst/>
                  <a:gdLst>
                    <a:gd name="T0" fmla="*/ 2618 w 3949"/>
                    <a:gd name="T1" fmla="*/ 558 h 3465"/>
                    <a:gd name="T2" fmla="*/ 3948 w 3949"/>
                    <a:gd name="T3" fmla="*/ 1024 h 3465"/>
                    <a:gd name="T4" fmla="*/ 3948 w 3949"/>
                    <a:gd name="T5" fmla="*/ 3464 h 3465"/>
                    <a:gd name="T6" fmla="*/ 3533 w 3949"/>
                    <a:gd name="T7" fmla="*/ 3148 h 3465"/>
                    <a:gd name="T8" fmla="*/ 2641 w 3949"/>
                    <a:gd name="T9" fmla="*/ 3194 h 3465"/>
                    <a:gd name="T10" fmla="*/ 3010 w 3949"/>
                    <a:gd name="T11" fmla="*/ 2883 h 3465"/>
                    <a:gd name="T12" fmla="*/ 3021 w 3949"/>
                    <a:gd name="T13" fmla="*/ 2538 h 3465"/>
                    <a:gd name="T14" fmla="*/ 2803 w 3949"/>
                    <a:gd name="T15" fmla="*/ 2095 h 3465"/>
                    <a:gd name="T16" fmla="*/ 1715 w 3949"/>
                    <a:gd name="T17" fmla="*/ 1715 h 3465"/>
                    <a:gd name="T18" fmla="*/ 1375 w 3949"/>
                    <a:gd name="T19" fmla="*/ 1531 h 3465"/>
                    <a:gd name="T20" fmla="*/ 973 w 3949"/>
                    <a:gd name="T21" fmla="*/ 1416 h 3465"/>
                    <a:gd name="T22" fmla="*/ 708 w 3949"/>
                    <a:gd name="T23" fmla="*/ 1416 h 3465"/>
                    <a:gd name="T24" fmla="*/ 472 w 3949"/>
                    <a:gd name="T25" fmla="*/ 1076 h 3465"/>
                    <a:gd name="T26" fmla="*/ 696 w 3949"/>
                    <a:gd name="T27" fmla="*/ 1018 h 3465"/>
                    <a:gd name="T28" fmla="*/ 1030 w 3949"/>
                    <a:gd name="T29" fmla="*/ 961 h 3465"/>
                    <a:gd name="T30" fmla="*/ 1065 w 3949"/>
                    <a:gd name="T31" fmla="*/ 846 h 3465"/>
                    <a:gd name="T32" fmla="*/ 449 w 3949"/>
                    <a:gd name="T33" fmla="*/ 811 h 3465"/>
                    <a:gd name="T34" fmla="*/ 230 w 3949"/>
                    <a:gd name="T35" fmla="*/ 547 h 3465"/>
                    <a:gd name="T36" fmla="*/ 23 w 3949"/>
                    <a:gd name="T37" fmla="*/ 443 h 3465"/>
                    <a:gd name="T38" fmla="*/ 357 w 3949"/>
                    <a:gd name="T39" fmla="*/ 196 h 3465"/>
                    <a:gd name="T40" fmla="*/ 1237 w 3949"/>
                    <a:gd name="T41" fmla="*/ 311 h 3465"/>
                    <a:gd name="T42" fmla="*/ 1646 w 3949"/>
                    <a:gd name="T43" fmla="*/ 1266 h 3465"/>
                    <a:gd name="T44" fmla="*/ 2279 w 3949"/>
                    <a:gd name="T45" fmla="*/ 869 h 3465"/>
                    <a:gd name="T46" fmla="*/ 2618 w 3949"/>
                    <a:gd name="T47" fmla="*/ 558 h 3465"/>
                    <a:gd name="T48" fmla="*/ 2618 w 3949"/>
                    <a:gd name="T49" fmla="*/ 558 h 34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49" h="3465">
                      <a:moveTo>
                        <a:pt x="2618" y="558"/>
                      </a:moveTo>
                      <a:cubicBezTo>
                        <a:pt x="2762" y="552"/>
                        <a:pt x="3453" y="857"/>
                        <a:pt x="3948" y="1024"/>
                      </a:cubicBezTo>
                      <a:cubicBezTo>
                        <a:pt x="3948" y="1024"/>
                        <a:pt x="3948" y="1024"/>
                        <a:pt x="3948" y="3464"/>
                      </a:cubicBezTo>
                      <a:cubicBezTo>
                        <a:pt x="3746" y="3332"/>
                        <a:pt x="3643" y="3148"/>
                        <a:pt x="3533" y="3148"/>
                      </a:cubicBezTo>
                      <a:cubicBezTo>
                        <a:pt x="3378" y="3148"/>
                        <a:pt x="2699" y="3292"/>
                        <a:pt x="2641" y="3194"/>
                      </a:cubicBezTo>
                      <a:cubicBezTo>
                        <a:pt x="2584" y="3090"/>
                        <a:pt x="2803" y="2883"/>
                        <a:pt x="3010" y="2883"/>
                      </a:cubicBezTo>
                      <a:cubicBezTo>
                        <a:pt x="3217" y="2883"/>
                        <a:pt x="3171" y="2699"/>
                        <a:pt x="3021" y="2538"/>
                      </a:cubicBezTo>
                      <a:cubicBezTo>
                        <a:pt x="2872" y="2376"/>
                        <a:pt x="3033" y="2261"/>
                        <a:pt x="2803" y="2095"/>
                      </a:cubicBezTo>
                      <a:cubicBezTo>
                        <a:pt x="2572" y="1922"/>
                        <a:pt x="1980" y="1726"/>
                        <a:pt x="1715" y="1715"/>
                      </a:cubicBezTo>
                      <a:cubicBezTo>
                        <a:pt x="1456" y="1703"/>
                        <a:pt x="1634" y="1600"/>
                        <a:pt x="1375" y="1531"/>
                      </a:cubicBezTo>
                      <a:cubicBezTo>
                        <a:pt x="1111" y="1462"/>
                        <a:pt x="973" y="1266"/>
                        <a:pt x="973" y="1416"/>
                      </a:cubicBezTo>
                      <a:cubicBezTo>
                        <a:pt x="973" y="1565"/>
                        <a:pt x="708" y="1600"/>
                        <a:pt x="708" y="1416"/>
                      </a:cubicBezTo>
                      <a:cubicBezTo>
                        <a:pt x="708" y="1237"/>
                        <a:pt x="564" y="1156"/>
                        <a:pt x="472" y="1076"/>
                      </a:cubicBezTo>
                      <a:cubicBezTo>
                        <a:pt x="380" y="995"/>
                        <a:pt x="564" y="984"/>
                        <a:pt x="696" y="1018"/>
                      </a:cubicBezTo>
                      <a:cubicBezTo>
                        <a:pt x="834" y="1053"/>
                        <a:pt x="834" y="892"/>
                        <a:pt x="1030" y="961"/>
                      </a:cubicBezTo>
                      <a:cubicBezTo>
                        <a:pt x="1226" y="1030"/>
                        <a:pt x="1203" y="834"/>
                        <a:pt x="1065" y="846"/>
                      </a:cubicBezTo>
                      <a:cubicBezTo>
                        <a:pt x="927" y="857"/>
                        <a:pt x="518" y="961"/>
                        <a:pt x="449" y="811"/>
                      </a:cubicBezTo>
                      <a:cubicBezTo>
                        <a:pt x="380" y="662"/>
                        <a:pt x="380" y="547"/>
                        <a:pt x="230" y="547"/>
                      </a:cubicBezTo>
                      <a:cubicBezTo>
                        <a:pt x="80" y="547"/>
                        <a:pt x="0" y="593"/>
                        <a:pt x="23" y="443"/>
                      </a:cubicBezTo>
                      <a:cubicBezTo>
                        <a:pt x="46" y="288"/>
                        <a:pt x="288" y="385"/>
                        <a:pt x="357" y="196"/>
                      </a:cubicBezTo>
                      <a:cubicBezTo>
                        <a:pt x="426" y="0"/>
                        <a:pt x="1111" y="138"/>
                        <a:pt x="1237" y="311"/>
                      </a:cubicBezTo>
                      <a:cubicBezTo>
                        <a:pt x="1364" y="477"/>
                        <a:pt x="1375" y="1358"/>
                        <a:pt x="1646" y="1266"/>
                      </a:cubicBezTo>
                      <a:cubicBezTo>
                        <a:pt x="1922" y="1179"/>
                        <a:pt x="2129" y="869"/>
                        <a:pt x="2279" y="869"/>
                      </a:cubicBezTo>
                      <a:cubicBezTo>
                        <a:pt x="2429" y="869"/>
                        <a:pt x="2452" y="570"/>
                        <a:pt x="2618" y="558"/>
                      </a:cubicBezTo>
                      <a:lnTo>
                        <a:pt x="2618" y="558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89" name="Freeform 188"/>
                <p:cNvSpPr>
                  <a:spLocks noChangeArrowheads="1"/>
                </p:cNvSpPr>
                <p:nvPr/>
              </p:nvSpPr>
              <p:spPr bwMode="auto">
                <a:xfrm>
                  <a:off x="13864442" y="12435184"/>
                  <a:ext cx="521026" cy="368939"/>
                </a:xfrm>
                <a:custGeom>
                  <a:avLst/>
                  <a:gdLst>
                    <a:gd name="T0" fmla="*/ 175 w 772"/>
                    <a:gd name="T1" fmla="*/ 544 h 545"/>
                    <a:gd name="T2" fmla="*/ 155 w 772"/>
                    <a:gd name="T3" fmla="*/ 536 h 545"/>
                    <a:gd name="T4" fmla="*/ 339 w 772"/>
                    <a:gd name="T5" fmla="*/ 98 h 545"/>
                    <a:gd name="T6" fmla="*/ 466 w 772"/>
                    <a:gd name="T7" fmla="*/ 167 h 545"/>
                    <a:gd name="T8" fmla="*/ 524 w 772"/>
                    <a:gd name="T9" fmla="*/ 52 h 545"/>
                    <a:gd name="T10" fmla="*/ 650 w 772"/>
                    <a:gd name="T11" fmla="*/ 0 h 545"/>
                    <a:gd name="T12" fmla="*/ 771 w 772"/>
                    <a:gd name="T13" fmla="*/ 133 h 545"/>
                    <a:gd name="T14" fmla="*/ 731 w 772"/>
                    <a:gd name="T15" fmla="*/ 156 h 545"/>
                    <a:gd name="T16" fmla="*/ 690 w 772"/>
                    <a:gd name="T17" fmla="*/ 190 h 545"/>
                    <a:gd name="T18" fmla="*/ 639 w 772"/>
                    <a:gd name="T19" fmla="*/ 254 h 545"/>
                    <a:gd name="T20" fmla="*/ 277 w 772"/>
                    <a:gd name="T21" fmla="*/ 544 h 545"/>
                    <a:gd name="T22" fmla="*/ 175 w 772"/>
                    <a:gd name="T23" fmla="*/ 544 h 5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72" h="545">
                      <a:moveTo>
                        <a:pt x="175" y="544"/>
                      </a:moveTo>
                      <a:cubicBezTo>
                        <a:pt x="168" y="542"/>
                        <a:pt x="162" y="539"/>
                        <a:pt x="155" y="536"/>
                      </a:cubicBezTo>
                      <a:cubicBezTo>
                        <a:pt x="0" y="449"/>
                        <a:pt x="121" y="185"/>
                        <a:pt x="339" y="98"/>
                      </a:cubicBezTo>
                      <a:cubicBezTo>
                        <a:pt x="380" y="138"/>
                        <a:pt x="432" y="190"/>
                        <a:pt x="466" y="167"/>
                      </a:cubicBezTo>
                      <a:cubicBezTo>
                        <a:pt x="489" y="144"/>
                        <a:pt x="506" y="98"/>
                        <a:pt x="524" y="52"/>
                      </a:cubicBezTo>
                      <a:cubicBezTo>
                        <a:pt x="570" y="46"/>
                        <a:pt x="610" y="23"/>
                        <a:pt x="650" y="0"/>
                      </a:cubicBezTo>
                      <a:cubicBezTo>
                        <a:pt x="690" y="29"/>
                        <a:pt x="737" y="81"/>
                        <a:pt x="771" y="133"/>
                      </a:cubicBezTo>
                      <a:cubicBezTo>
                        <a:pt x="754" y="138"/>
                        <a:pt x="742" y="150"/>
                        <a:pt x="731" y="156"/>
                      </a:cubicBezTo>
                      <a:cubicBezTo>
                        <a:pt x="713" y="167"/>
                        <a:pt x="702" y="179"/>
                        <a:pt x="690" y="190"/>
                      </a:cubicBezTo>
                      <a:cubicBezTo>
                        <a:pt x="679" y="208"/>
                        <a:pt x="662" y="231"/>
                        <a:pt x="639" y="254"/>
                      </a:cubicBezTo>
                      <a:cubicBezTo>
                        <a:pt x="549" y="366"/>
                        <a:pt x="406" y="510"/>
                        <a:pt x="277" y="544"/>
                      </a:cubicBezTo>
                      <a:lnTo>
                        <a:pt x="175" y="544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90" name="Freeform 189"/>
                <p:cNvSpPr>
                  <a:spLocks noChangeArrowheads="1"/>
                </p:cNvSpPr>
                <p:nvPr/>
              </p:nvSpPr>
              <p:spPr bwMode="auto">
                <a:xfrm>
                  <a:off x="12682457" y="12533369"/>
                  <a:ext cx="529959" cy="270754"/>
                </a:xfrm>
                <a:custGeom>
                  <a:avLst/>
                  <a:gdLst>
                    <a:gd name="T0" fmla="*/ 634 w 784"/>
                    <a:gd name="T1" fmla="*/ 400 h 401"/>
                    <a:gd name="T2" fmla="*/ 420 w 784"/>
                    <a:gd name="T3" fmla="*/ 288 h 401"/>
                    <a:gd name="T4" fmla="*/ 75 w 784"/>
                    <a:gd name="T5" fmla="*/ 115 h 401"/>
                    <a:gd name="T6" fmla="*/ 783 w 784"/>
                    <a:gd name="T7" fmla="*/ 311 h 401"/>
                    <a:gd name="T8" fmla="*/ 737 w 784"/>
                    <a:gd name="T9" fmla="*/ 400 h 401"/>
                    <a:gd name="T10" fmla="*/ 634 w 784"/>
                    <a:gd name="T11" fmla="*/ 400 h 4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84" h="401">
                      <a:moveTo>
                        <a:pt x="634" y="400"/>
                      </a:moveTo>
                      <a:cubicBezTo>
                        <a:pt x="552" y="379"/>
                        <a:pt x="459" y="323"/>
                        <a:pt x="420" y="288"/>
                      </a:cubicBezTo>
                      <a:cubicBezTo>
                        <a:pt x="340" y="219"/>
                        <a:pt x="144" y="219"/>
                        <a:pt x="75" y="115"/>
                      </a:cubicBezTo>
                      <a:cubicBezTo>
                        <a:pt x="0" y="0"/>
                        <a:pt x="783" y="115"/>
                        <a:pt x="783" y="311"/>
                      </a:cubicBezTo>
                      <a:cubicBezTo>
                        <a:pt x="783" y="360"/>
                        <a:pt x="765" y="388"/>
                        <a:pt x="737" y="400"/>
                      </a:cubicBezTo>
                      <a:lnTo>
                        <a:pt x="634" y="400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91" name="Freeform 190"/>
                <p:cNvSpPr>
                  <a:spLocks noChangeArrowheads="1"/>
                </p:cNvSpPr>
                <p:nvPr/>
              </p:nvSpPr>
              <p:spPr bwMode="auto">
                <a:xfrm>
                  <a:off x="11932178" y="12164428"/>
                  <a:ext cx="848530" cy="392742"/>
                </a:xfrm>
                <a:custGeom>
                  <a:avLst/>
                  <a:gdLst>
                    <a:gd name="T0" fmla="*/ 610 w 1255"/>
                    <a:gd name="T1" fmla="*/ 103 h 582"/>
                    <a:gd name="T2" fmla="*/ 1185 w 1255"/>
                    <a:gd name="T3" fmla="*/ 282 h 582"/>
                    <a:gd name="T4" fmla="*/ 633 w 1255"/>
                    <a:gd name="T5" fmla="*/ 443 h 582"/>
                    <a:gd name="T6" fmla="*/ 74 w 1255"/>
                    <a:gd name="T7" fmla="*/ 351 h 582"/>
                    <a:gd name="T8" fmla="*/ 259 w 1255"/>
                    <a:gd name="T9" fmla="*/ 149 h 582"/>
                    <a:gd name="T10" fmla="*/ 610 w 1255"/>
                    <a:gd name="T11" fmla="*/ 103 h 582"/>
                    <a:gd name="T12" fmla="*/ 610 w 1255"/>
                    <a:gd name="T13" fmla="*/ 103 h 5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55" h="582">
                      <a:moveTo>
                        <a:pt x="610" y="103"/>
                      </a:moveTo>
                      <a:cubicBezTo>
                        <a:pt x="656" y="0"/>
                        <a:pt x="1254" y="138"/>
                        <a:pt x="1185" y="282"/>
                      </a:cubicBezTo>
                      <a:cubicBezTo>
                        <a:pt x="1116" y="431"/>
                        <a:pt x="920" y="305"/>
                        <a:pt x="633" y="443"/>
                      </a:cubicBezTo>
                      <a:cubicBezTo>
                        <a:pt x="351" y="581"/>
                        <a:pt x="109" y="397"/>
                        <a:pt x="74" y="351"/>
                      </a:cubicBezTo>
                      <a:cubicBezTo>
                        <a:pt x="0" y="253"/>
                        <a:pt x="144" y="69"/>
                        <a:pt x="259" y="149"/>
                      </a:cubicBezTo>
                      <a:cubicBezTo>
                        <a:pt x="374" y="224"/>
                        <a:pt x="564" y="201"/>
                        <a:pt x="610" y="103"/>
                      </a:cubicBezTo>
                      <a:lnTo>
                        <a:pt x="610" y="103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92" name="Freeform 191"/>
                <p:cNvSpPr>
                  <a:spLocks noChangeArrowheads="1"/>
                </p:cNvSpPr>
                <p:nvPr/>
              </p:nvSpPr>
              <p:spPr bwMode="auto">
                <a:xfrm>
                  <a:off x="10273827" y="8290573"/>
                  <a:ext cx="2536653" cy="1529311"/>
                </a:xfrm>
                <a:custGeom>
                  <a:avLst/>
                  <a:gdLst>
                    <a:gd name="T0" fmla="*/ 3757 w 3758"/>
                    <a:gd name="T1" fmla="*/ 616 h 2267"/>
                    <a:gd name="T2" fmla="*/ 3401 w 3758"/>
                    <a:gd name="T3" fmla="*/ 766 h 2267"/>
                    <a:gd name="T4" fmla="*/ 3159 w 3758"/>
                    <a:gd name="T5" fmla="*/ 996 h 2267"/>
                    <a:gd name="T6" fmla="*/ 2980 w 3758"/>
                    <a:gd name="T7" fmla="*/ 938 h 2267"/>
                    <a:gd name="T8" fmla="*/ 2383 w 3758"/>
                    <a:gd name="T9" fmla="*/ 1186 h 2267"/>
                    <a:gd name="T10" fmla="*/ 2153 w 3758"/>
                    <a:gd name="T11" fmla="*/ 1531 h 2267"/>
                    <a:gd name="T12" fmla="*/ 2037 w 3758"/>
                    <a:gd name="T13" fmla="*/ 1899 h 2267"/>
                    <a:gd name="T14" fmla="*/ 1698 w 3758"/>
                    <a:gd name="T15" fmla="*/ 2124 h 2267"/>
                    <a:gd name="T16" fmla="*/ 1330 w 3758"/>
                    <a:gd name="T17" fmla="*/ 2055 h 2267"/>
                    <a:gd name="T18" fmla="*/ 944 w 3758"/>
                    <a:gd name="T19" fmla="*/ 2216 h 2267"/>
                    <a:gd name="T20" fmla="*/ 438 w 3758"/>
                    <a:gd name="T21" fmla="*/ 2262 h 2267"/>
                    <a:gd name="T22" fmla="*/ 432 w 3758"/>
                    <a:gd name="T23" fmla="*/ 2266 h 2267"/>
                    <a:gd name="T24" fmla="*/ 361 w 3758"/>
                    <a:gd name="T25" fmla="*/ 2266 h 2267"/>
                    <a:gd name="T26" fmla="*/ 115 w 3758"/>
                    <a:gd name="T27" fmla="*/ 2101 h 2267"/>
                    <a:gd name="T28" fmla="*/ 0 w 3758"/>
                    <a:gd name="T29" fmla="*/ 1853 h 2267"/>
                    <a:gd name="T30" fmla="*/ 576 w 3758"/>
                    <a:gd name="T31" fmla="*/ 1997 h 2267"/>
                    <a:gd name="T32" fmla="*/ 829 w 3758"/>
                    <a:gd name="T33" fmla="*/ 1508 h 2267"/>
                    <a:gd name="T34" fmla="*/ 1387 w 3758"/>
                    <a:gd name="T35" fmla="*/ 1335 h 2267"/>
                    <a:gd name="T36" fmla="*/ 1732 w 3758"/>
                    <a:gd name="T37" fmla="*/ 800 h 2267"/>
                    <a:gd name="T38" fmla="*/ 1738 w 3758"/>
                    <a:gd name="T39" fmla="*/ 800 h 2267"/>
                    <a:gd name="T40" fmla="*/ 1951 w 3758"/>
                    <a:gd name="T41" fmla="*/ 1071 h 2267"/>
                    <a:gd name="T42" fmla="*/ 2199 w 3758"/>
                    <a:gd name="T43" fmla="*/ 984 h 2267"/>
                    <a:gd name="T44" fmla="*/ 2199 w 3758"/>
                    <a:gd name="T45" fmla="*/ 754 h 2267"/>
                    <a:gd name="T46" fmla="*/ 2279 w 3758"/>
                    <a:gd name="T47" fmla="*/ 651 h 2267"/>
                    <a:gd name="T48" fmla="*/ 2485 w 3758"/>
                    <a:gd name="T49" fmla="*/ 386 h 2267"/>
                    <a:gd name="T50" fmla="*/ 2796 w 3758"/>
                    <a:gd name="T51" fmla="*/ 0 h 2267"/>
                    <a:gd name="T52" fmla="*/ 3147 w 3758"/>
                    <a:gd name="T53" fmla="*/ 294 h 2267"/>
                    <a:gd name="T54" fmla="*/ 3493 w 3758"/>
                    <a:gd name="T55" fmla="*/ 386 h 2267"/>
                    <a:gd name="T56" fmla="*/ 3757 w 3758"/>
                    <a:gd name="T57" fmla="*/ 537 h 2267"/>
                    <a:gd name="T58" fmla="*/ 3757 w 3758"/>
                    <a:gd name="T59" fmla="*/ 616 h 2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3758" h="2267">
                      <a:moveTo>
                        <a:pt x="3757" y="616"/>
                      </a:moveTo>
                      <a:cubicBezTo>
                        <a:pt x="3711" y="754"/>
                        <a:pt x="3297" y="674"/>
                        <a:pt x="3401" y="766"/>
                      </a:cubicBezTo>
                      <a:cubicBezTo>
                        <a:pt x="3493" y="846"/>
                        <a:pt x="3297" y="933"/>
                        <a:pt x="3159" y="996"/>
                      </a:cubicBezTo>
                      <a:cubicBezTo>
                        <a:pt x="3084" y="961"/>
                        <a:pt x="3021" y="938"/>
                        <a:pt x="2980" y="938"/>
                      </a:cubicBezTo>
                      <a:cubicBezTo>
                        <a:pt x="2796" y="938"/>
                        <a:pt x="2360" y="892"/>
                        <a:pt x="2383" y="1186"/>
                      </a:cubicBezTo>
                      <a:cubicBezTo>
                        <a:pt x="2406" y="1485"/>
                        <a:pt x="2130" y="1370"/>
                        <a:pt x="2153" y="1531"/>
                      </a:cubicBezTo>
                      <a:cubicBezTo>
                        <a:pt x="2176" y="1692"/>
                        <a:pt x="2015" y="1692"/>
                        <a:pt x="2037" y="1899"/>
                      </a:cubicBezTo>
                      <a:cubicBezTo>
                        <a:pt x="2061" y="2101"/>
                        <a:pt x="1928" y="2009"/>
                        <a:pt x="1698" y="2124"/>
                      </a:cubicBezTo>
                      <a:cubicBezTo>
                        <a:pt x="1468" y="2239"/>
                        <a:pt x="1560" y="2055"/>
                        <a:pt x="1330" y="2055"/>
                      </a:cubicBezTo>
                      <a:cubicBezTo>
                        <a:pt x="1100" y="2055"/>
                        <a:pt x="1077" y="2170"/>
                        <a:pt x="944" y="2216"/>
                      </a:cubicBezTo>
                      <a:cubicBezTo>
                        <a:pt x="806" y="2262"/>
                        <a:pt x="530" y="2193"/>
                        <a:pt x="438" y="2262"/>
                      </a:cubicBezTo>
                      <a:cubicBezTo>
                        <a:pt x="436" y="2264"/>
                        <a:pt x="434" y="2265"/>
                        <a:pt x="432" y="2266"/>
                      </a:cubicBezTo>
                      <a:lnTo>
                        <a:pt x="361" y="2266"/>
                      </a:lnTo>
                      <a:cubicBezTo>
                        <a:pt x="279" y="2231"/>
                        <a:pt x="184" y="2101"/>
                        <a:pt x="115" y="2101"/>
                      </a:cubicBezTo>
                      <a:cubicBezTo>
                        <a:pt x="69" y="2101"/>
                        <a:pt x="29" y="1980"/>
                        <a:pt x="0" y="1853"/>
                      </a:cubicBezTo>
                      <a:cubicBezTo>
                        <a:pt x="173" y="1888"/>
                        <a:pt x="512" y="2135"/>
                        <a:pt x="576" y="1997"/>
                      </a:cubicBezTo>
                      <a:cubicBezTo>
                        <a:pt x="645" y="1853"/>
                        <a:pt x="518" y="1531"/>
                        <a:pt x="829" y="1508"/>
                      </a:cubicBezTo>
                      <a:cubicBezTo>
                        <a:pt x="1134" y="1485"/>
                        <a:pt x="1341" y="1554"/>
                        <a:pt x="1387" y="1335"/>
                      </a:cubicBezTo>
                      <a:cubicBezTo>
                        <a:pt x="1433" y="1117"/>
                        <a:pt x="1640" y="800"/>
                        <a:pt x="1732" y="800"/>
                      </a:cubicBezTo>
                      <a:lnTo>
                        <a:pt x="1738" y="800"/>
                      </a:lnTo>
                      <a:cubicBezTo>
                        <a:pt x="1825" y="956"/>
                        <a:pt x="1900" y="1071"/>
                        <a:pt x="1951" y="1071"/>
                      </a:cubicBezTo>
                      <a:cubicBezTo>
                        <a:pt x="2084" y="1071"/>
                        <a:pt x="2107" y="961"/>
                        <a:pt x="2199" y="984"/>
                      </a:cubicBezTo>
                      <a:cubicBezTo>
                        <a:pt x="2251" y="996"/>
                        <a:pt x="2233" y="892"/>
                        <a:pt x="2199" y="754"/>
                      </a:cubicBezTo>
                      <a:cubicBezTo>
                        <a:pt x="2251" y="743"/>
                        <a:pt x="2291" y="714"/>
                        <a:pt x="2279" y="651"/>
                      </a:cubicBezTo>
                      <a:cubicBezTo>
                        <a:pt x="2256" y="490"/>
                        <a:pt x="2474" y="501"/>
                        <a:pt x="2485" y="386"/>
                      </a:cubicBezTo>
                      <a:cubicBezTo>
                        <a:pt x="2497" y="271"/>
                        <a:pt x="2658" y="0"/>
                        <a:pt x="2796" y="0"/>
                      </a:cubicBezTo>
                      <a:cubicBezTo>
                        <a:pt x="2934" y="0"/>
                        <a:pt x="3147" y="190"/>
                        <a:pt x="3147" y="294"/>
                      </a:cubicBezTo>
                      <a:cubicBezTo>
                        <a:pt x="3147" y="397"/>
                        <a:pt x="3389" y="409"/>
                        <a:pt x="3493" y="386"/>
                      </a:cubicBezTo>
                      <a:cubicBezTo>
                        <a:pt x="3576" y="368"/>
                        <a:pt x="3725" y="438"/>
                        <a:pt x="3757" y="537"/>
                      </a:cubicBezTo>
                      <a:lnTo>
                        <a:pt x="3757" y="616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93" name="Freeform 192"/>
                <p:cNvSpPr>
                  <a:spLocks noChangeArrowheads="1"/>
                </p:cNvSpPr>
                <p:nvPr/>
              </p:nvSpPr>
              <p:spPr bwMode="auto">
                <a:xfrm>
                  <a:off x="9979075" y="8891586"/>
                  <a:ext cx="2777815" cy="2290992"/>
                </a:xfrm>
                <a:custGeom>
                  <a:avLst/>
                  <a:gdLst>
                    <a:gd name="T0" fmla="*/ 3222 w 4115"/>
                    <a:gd name="T1" fmla="*/ 2308 h 3397"/>
                    <a:gd name="T2" fmla="*/ 2922 w 4115"/>
                    <a:gd name="T3" fmla="*/ 3166 h 3397"/>
                    <a:gd name="T4" fmla="*/ 2365 w 4115"/>
                    <a:gd name="T5" fmla="*/ 3258 h 3397"/>
                    <a:gd name="T6" fmla="*/ 1870 w 4115"/>
                    <a:gd name="T7" fmla="*/ 3033 h 3397"/>
                    <a:gd name="T8" fmla="*/ 1358 w 4115"/>
                    <a:gd name="T9" fmla="*/ 3085 h 3397"/>
                    <a:gd name="T10" fmla="*/ 1047 w 4115"/>
                    <a:gd name="T11" fmla="*/ 2941 h 3397"/>
                    <a:gd name="T12" fmla="*/ 679 w 4115"/>
                    <a:gd name="T13" fmla="*/ 2423 h 3397"/>
                    <a:gd name="T14" fmla="*/ 351 w 4115"/>
                    <a:gd name="T15" fmla="*/ 2038 h 3397"/>
                    <a:gd name="T16" fmla="*/ 144 w 4115"/>
                    <a:gd name="T17" fmla="*/ 1497 h 3397"/>
                    <a:gd name="T18" fmla="*/ 397 w 4115"/>
                    <a:gd name="T19" fmla="*/ 961 h 3397"/>
                    <a:gd name="T20" fmla="*/ 437 w 4115"/>
                    <a:gd name="T21" fmla="*/ 961 h 3397"/>
                    <a:gd name="T22" fmla="*/ 552 w 4115"/>
                    <a:gd name="T23" fmla="*/ 1209 h 3397"/>
                    <a:gd name="T24" fmla="*/ 875 w 4115"/>
                    <a:gd name="T25" fmla="*/ 1370 h 3397"/>
                    <a:gd name="T26" fmla="*/ 1381 w 4115"/>
                    <a:gd name="T27" fmla="*/ 1324 h 3397"/>
                    <a:gd name="T28" fmla="*/ 1767 w 4115"/>
                    <a:gd name="T29" fmla="*/ 1163 h 3397"/>
                    <a:gd name="T30" fmla="*/ 2135 w 4115"/>
                    <a:gd name="T31" fmla="*/ 1232 h 3397"/>
                    <a:gd name="T32" fmla="*/ 2474 w 4115"/>
                    <a:gd name="T33" fmla="*/ 1007 h 3397"/>
                    <a:gd name="T34" fmla="*/ 2590 w 4115"/>
                    <a:gd name="T35" fmla="*/ 639 h 3397"/>
                    <a:gd name="T36" fmla="*/ 2820 w 4115"/>
                    <a:gd name="T37" fmla="*/ 294 h 3397"/>
                    <a:gd name="T38" fmla="*/ 3417 w 4115"/>
                    <a:gd name="T39" fmla="*/ 46 h 3397"/>
                    <a:gd name="T40" fmla="*/ 3596 w 4115"/>
                    <a:gd name="T41" fmla="*/ 104 h 3397"/>
                    <a:gd name="T42" fmla="*/ 3538 w 4115"/>
                    <a:gd name="T43" fmla="*/ 133 h 3397"/>
                    <a:gd name="T44" fmla="*/ 3515 w 4115"/>
                    <a:gd name="T45" fmla="*/ 420 h 3397"/>
                    <a:gd name="T46" fmla="*/ 3642 w 4115"/>
                    <a:gd name="T47" fmla="*/ 766 h 3397"/>
                    <a:gd name="T48" fmla="*/ 3768 w 4115"/>
                    <a:gd name="T49" fmla="*/ 1076 h 3397"/>
                    <a:gd name="T50" fmla="*/ 4033 w 4115"/>
                    <a:gd name="T51" fmla="*/ 1381 h 3397"/>
                    <a:gd name="T52" fmla="*/ 3446 w 4115"/>
                    <a:gd name="T53" fmla="*/ 1715 h 3397"/>
                    <a:gd name="T54" fmla="*/ 3222 w 4115"/>
                    <a:gd name="T55" fmla="*/ 2308 h 3397"/>
                    <a:gd name="T56" fmla="*/ 3222 w 4115"/>
                    <a:gd name="T57" fmla="*/ 2308 h 3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115" h="3397">
                      <a:moveTo>
                        <a:pt x="3222" y="2308"/>
                      </a:moveTo>
                      <a:cubicBezTo>
                        <a:pt x="3015" y="2435"/>
                        <a:pt x="3141" y="3085"/>
                        <a:pt x="2922" y="3166"/>
                      </a:cubicBezTo>
                      <a:cubicBezTo>
                        <a:pt x="2705" y="3246"/>
                        <a:pt x="2388" y="3396"/>
                        <a:pt x="2365" y="3258"/>
                      </a:cubicBezTo>
                      <a:cubicBezTo>
                        <a:pt x="2342" y="3119"/>
                        <a:pt x="1985" y="3056"/>
                        <a:pt x="1870" y="3033"/>
                      </a:cubicBezTo>
                      <a:cubicBezTo>
                        <a:pt x="1755" y="3010"/>
                        <a:pt x="1404" y="3189"/>
                        <a:pt x="1358" y="3085"/>
                      </a:cubicBezTo>
                      <a:cubicBezTo>
                        <a:pt x="1312" y="2987"/>
                        <a:pt x="1197" y="2837"/>
                        <a:pt x="1047" y="2941"/>
                      </a:cubicBezTo>
                      <a:cubicBezTo>
                        <a:pt x="898" y="3039"/>
                        <a:pt x="679" y="2665"/>
                        <a:pt x="679" y="2423"/>
                      </a:cubicBezTo>
                      <a:cubicBezTo>
                        <a:pt x="679" y="2181"/>
                        <a:pt x="432" y="2158"/>
                        <a:pt x="351" y="2038"/>
                      </a:cubicBezTo>
                      <a:cubicBezTo>
                        <a:pt x="270" y="1911"/>
                        <a:pt x="316" y="1658"/>
                        <a:pt x="144" y="1497"/>
                      </a:cubicBezTo>
                      <a:cubicBezTo>
                        <a:pt x="0" y="1364"/>
                        <a:pt x="247" y="973"/>
                        <a:pt x="397" y="961"/>
                      </a:cubicBezTo>
                      <a:cubicBezTo>
                        <a:pt x="409" y="956"/>
                        <a:pt x="420" y="961"/>
                        <a:pt x="437" y="961"/>
                      </a:cubicBezTo>
                      <a:cubicBezTo>
                        <a:pt x="466" y="1088"/>
                        <a:pt x="506" y="1209"/>
                        <a:pt x="552" y="1209"/>
                      </a:cubicBezTo>
                      <a:cubicBezTo>
                        <a:pt x="644" y="1209"/>
                        <a:pt x="783" y="1439"/>
                        <a:pt x="875" y="1370"/>
                      </a:cubicBezTo>
                      <a:cubicBezTo>
                        <a:pt x="967" y="1301"/>
                        <a:pt x="1243" y="1370"/>
                        <a:pt x="1381" y="1324"/>
                      </a:cubicBezTo>
                      <a:cubicBezTo>
                        <a:pt x="1514" y="1278"/>
                        <a:pt x="1537" y="1163"/>
                        <a:pt x="1767" y="1163"/>
                      </a:cubicBezTo>
                      <a:cubicBezTo>
                        <a:pt x="1997" y="1163"/>
                        <a:pt x="1905" y="1347"/>
                        <a:pt x="2135" y="1232"/>
                      </a:cubicBezTo>
                      <a:cubicBezTo>
                        <a:pt x="2365" y="1117"/>
                        <a:pt x="2498" y="1209"/>
                        <a:pt x="2474" y="1007"/>
                      </a:cubicBezTo>
                      <a:cubicBezTo>
                        <a:pt x="2452" y="800"/>
                        <a:pt x="2613" y="800"/>
                        <a:pt x="2590" y="639"/>
                      </a:cubicBezTo>
                      <a:cubicBezTo>
                        <a:pt x="2567" y="478"/>
                        <a:pt x="2843" y="593"/>
                        <a:pt x="2820" y="294"/>
                      </a:cubicBezTo>
                      <a:cubicBezTo>
                        <a:pt x="2797" y="0"/>
                        <a:pt x="3233" y="46"/>
                        <a:pt x="3417" y="46"/>
                      </a:cubicBezTo>
                      <a:cubicBezTo>
                        <a:pt x="3458" y="46"/>
                        <a:pt x="3521" y="69"/>
                        <a:pt x="3596" y="104"/>
                      </a:cubicBezTo>
                      <a:cubicBezTo>
                        <a:pt x="3579" y="115"/>
                        <a:pt x="3556" y="127"/>
                        <a:pt x="3538" y="133"/>
                      </a:cubicBezTo>
                      <a:cubicBezTo>
                        <a:pt x="3417" y="202"/>
                        <a:pt x="3665" y="409"/>
                        <a:pt x="3515" y="420"/>
                      </a:cubicBezTo>
                      <a:cubicBezTo>
                        <a:pt x="3371" y="432"/>
                        <a:pt x="3538" y="674"/>
                        <a:pt x="3642" y="766"/>
                      </a:cubicBezTo>
                      <a:cubicBezTo>
                        <a:pt x="3745" y="858"/>
                        <a:pt x="3619" y="1007"/>
                        <a:pt x="3768" y="1076"/>
                      </a:cubicBezTo>
                      <a:cubicBezTo>
                        <a:pt x="3918" y="1140"/>
                        <a:pt x="4114" y="1289"/>
                        <a:pt x="4033" y="1381"/>
                      </a:cubicBezTo>
                      <a:cubicBezTo>
                        <a:pt x="3953" y="1474"/>
                        <a:pt x="3429" y="1485"/>
                        <a:pt x="3446" y="1715"/>
                      </a:cubicBezTo>
                      <a:cubicBezTo>
                        <a:pt x="3469" y="1946"/>
                        <a:pt x="3429" y="2181"/>
                        <a:pt x="3222" y="2308"/>
                      </a:cubicBezTo>
                      <a:lnTo>
                        <a:pt x="3222" y="2308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sp>
              <p:nvSpPr>
                <p:cNvPr id="194" name="Freeform 193"/>
                <p:cNvSpPr>
                  <a:spLocks noChangeArrowheads="1"/>
                </p:cNvSpPr>
                <p:nvPr/>
              </p:nvSpPr>
              <p:spPr bwMode="auto">
                <a:xfrm>
                  <a:off x="9196047" y="11548539"/>
                  <a:ext cx="2786746" cy="892595"/>
                </a:xfrm>
                <a:custGeom>
                  <a:avLst/>
                  <a:gdLst>
                    <a:gd name="T0" fmla="*/ 3511 w 4126"/>
                    <a:gd name="T1" fmla="*/ 915 h 1324"/>
                    <a:gd name="T2" fmla="*/ 3896 w 4126"/>
                    <a:gd name="T3" fmla="*/ 1151 h 1324"/>
                    <a:gd name="T4" fmla="*/ 3442 w 4126"/>
                    <a:gd name="T5" fmla="*/ 1139 h 1324"/>
                    <a:gd name="T6" fmla="*/ 2924 w 4126"/>
                    <a:gd name="T7" fmla="*/ 1116 h 1324"/>
                    <a:gd name="T8" fmla="*/ 1963 w 4126"/>
                    <a:gd name="T9" fmla="*/ 961 h 1324"/>
                    <a:gd name="T10" fmla="*/ 1232 w 4126"/>
                    <a:gd name="T11" fmla="*/ 777 h 1324"/>
                    <a:gd name="T12" fmla="*/ 547 w 4126"/>
                    <a:gd name="T13" fmla="*/ 719 h 1324"/>
                    <a:gd name="T14" fmla="*/ 340 w 4126"/>
                    <a:gd name="T15" fmla="*/ 500 h 1324"/>
                    <a:gd name="T16" fmla="*/ 52 w 4126"/>
                    <a:gd name="T17" fmla="*/ 443 h 1324"/>
                    <a:gd name="T18" fmla="*/ 236 w 4126"/>
                    <a:gd name="T19" fmla="*/ 212 h 1324"/>
                    <a:gd name="T20" fmla="*/ 1140 w 4126"/>
                    <a:gd name="T21" fmla="*/ 258 h 1324"/>
                    <a:gd name="T22" fmla="*/ 1963 w 4126"/>
                    <a:gd name="T23" fmla="*/ 443 h 1324"/>
                    <a:gd name="T24" fmla="*/ 2763 w 4126"/>
                    <a:gd name="T25" fmla="*/ 535 h 1324"/>
                    <a:gd name="T26" fmla="*/ 3223 w 4126"/>
                    <a:gd name="T27" fmla="*/ 546 h 1324"/>
                    <a:gd name="T28" fmla="*/ 2832 w 4126"/>
                    <a:gd name="T29" fmla="*/ 811 h 1324"/>
                    <a:gd name="T30" fmla="*/ 3511 w 4126"/>
                    <a:gd name="T31" fmla="*/ 915 h 1324"/>
                    <a:gd name="T32" fmla="*/ 3511 w 4126"/>
                    <a:gd name="T33" fmla="*/ 915 h 1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126" h="1324">
                      <a:moveTo>
                        <a:pt x="3511" y="915"/>
                      </a:moveTo>
                      <a:cubicBezTo>
                        <a:pt x="3522" y="1053"/>
                        <a:pt x="4125" y="984"/>
                        <a:pt x="3896" y="1151"/>
                      </a:cubicBezTo>
                      <a:cubicBezTo>
                        <a:pt x="3666" y="1323"/>
                        <a:pt x="3522" y="1030"/>
                        <a:pt x="3442" y="1139"/>
                      </a:cubicBezTo>
                      <a:cubicBezTo>
                        <a:pt x="3361" y="1254"/>
                        <a:pt x="3131" y="1081"/>
                        <a:pt x="2924" y="1116"/>
                      </a:cubicBezTo>
                      <a:cubicBezTo>
                        <a:pt x="2717" y="1151"/>
                        <a:pt x="2193" y="1139"/>
                        <a:pt x="1963" y="961"/>
                      </a:cubicBezTo>
                      <a:cubicBezTo>
                        <a:pt x="1732" y="777"/>
                        <a:pt x="1278" y="673"/>
                        <a:pt x="1232" y="777"/>
                      </a:cubicBezTo>
                      <a:cubicBezTo>
                        <a:pt x="1186" y="880"/>
                        <a:pt x="691" y="742"/>
                        <a:pt x="547" y="719"/>
                      </a:cubicBezTo>
                      <a:cubicBezTo>
                        <a:pt x="397" y="696"/>
                        <a:pt x="443" y="500"/>
                        <a:pt x="340" y="500"/>
                      </a:cubicBezTo>
                      <a:cubicBezTo>
                        <a:pt x="236" y="500"/>
                        <a:pt x="87" y="581"/>
                        <a:pt x="52" y="443"/>
                      </a:cubicBezTo>
                      <a:cubicBezTo>
                        <a:pt x="0" y="235"/>
                        <a:pt x="110" y="431"/>
                        <a:pt x="236" y="212"/>
                      </a:cubicBezTo>
                      <a:cubicBezTo>
                        <a:pt x="363" y="0"/>
                        <a:pt x="978" y="143"/>
                        <a:pt x="1140" y="258"/>
                      </a:cubicBezTo>
                      <a:cubicBezTo>
                        <a:pt x="1301" y="374"/>
                        <a:pt x="1951" y="604"/>
                        <a:pt x="1963" y="443"/>
                      </a:cubicBezTo>
                      <a:cubicBezTo>
                        <a:pt x="1974" y="282"/>
                        <a:pt x="2400" y="650"/>
                        <a:pt x="2763" y="535"/>
                      </a:cubicBezTo>
                      <a:cubicBezTo>
                        <a:pt x="3131" y="420"/>
                        <a:pt x="3373" y="454"/>
                        <a:pt x="3223" y="546"/>
                      </a:cubicBezTo>
                      <a:cubicBezTo>
                        <a:pt x="3073" y="638"/>
                        <a:pt x="2613" y="719"/>
                        <a:pt x="2832" y="811"/>
                      </a:cubicBezTo>
                      <a:cubicBezTo>
                        <a:pt x="3050" y="903"/>
                        <a:pt x="3499" y="777"/>
                        <a:pt x="3511" y="915"/>
                      </a:cubicBezTo>
                      <a:lnTo>
                        <a:pt x="3511" y="915"/>
                      </a:lnTo>
                    </a:path>
                  </a:pathLst>
                </a:custGeom>
                <a:grpFill/>
                <a:ln w="3175" cap="flat" cmpd="sng">
                  <a:noFill/>
                  <a:round/>
                  <a:headEnd/>
                  <a:tailEnd/>
                </a:ln>
                <a:effectLst/>
              </p:spPr>
              <p:txBody>
                <a:bodyPr wrap="none" lIns="77376" tIns="38688" rIns="77376" bIns="38688" anchor="ctr"/>
                <a:lstStyle>
                  <a:defPPr>
                    <a:defRPr lang="en-US"/>
                  </a:defPPr>
                  <a:lvl1pPr marL="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6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3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9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6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82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9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155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320" algn="l" defTabSz="91433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774095">
                    <a:defRPr/>
                  </a:pPr>
                  <a:endParaRPr lang="en-US" sz="150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138697" y="928905"/>
                <a:ext cx="8827008" cy="3597064"/>
                <a:chOff x="-34548" y="1463486"/>
                <a:chExt cx="12299997" cy="5164938"/>
              </a:xfrm>
            </p:grpSpPr>
            <p:grpSp>
              <p:nvGrpSpPr>
                <p:cNvPr id="143" name="Group 142"/>
                <p:cNvGrpSpPr/>
                <p:nvPr/>
              </p:nvGrpSpPr>
              <p:grpSpPr>
                <a:xfrm>
                  <a:off x="266892" y="4238536"/>
                  <a:ext cx="1370630" cy="834025"/>
                  <a:chOff x="787167" y="955605"/>
                  <a:chExt cx="2103604" cy="1200129"/>
                </a:xfrm>
              </p:grpSpPr>
              <p:pic>
                <p:nvPicPr>
                  <p:cNvPr id="17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5327" y="955605"/>
                    <a:ext cx="2055444" cy="12001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78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7167" y="998905"/>
                    <a:ext cx="987967" cy="3790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44" name="TextBox 143"/>
                <p:cNvSpPr txBox="1"/>
                <p:nvPr/>
              </p:nvSpPr>
              <p:spPr>
                <a:xfrm>
                  <a:off x="-34548" y="5071752"/>
                  <a:ext cx="2562231" cy="1210462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219140">
                    <a:defRPr/>
                  </a:pPr>
                  <a:r>
                    <a:rPr lang="id-ID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L</a:t>
                  </a:r>
                  <a:r>
                    <a:rPr lang="en-AU" sz="15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og</a:t>
                  </a:r>
                  <a:r>
                    <a:rPr lang="id-ID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in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dengan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Username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dan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Password yang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telah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diterima</a:t>
                  </a:r>
                  <a:endParaRPr lang="id-ID" sz="1500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2729045" y="2753302"/>
                  <a:ext cx="2237983" cy="677859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219140">
                    <a:defRPr/>
                  </a:pPr>
                  <a:r>
                    <a:rPr lang="en-AU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Submit/</a:t>
                  </a:r>
                  <a:r>
                    <a:rPr lang="en-AU" sz="15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kirim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hasil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pengisian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e-Filing</a:t>
                  </a:r>
                  <a:endParaRPr lang="id-ID" sz="15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" name="Group 145"/>
                <p:cNvGrpSpPr/>
                <p:nvPr/>
              </p:nvGrpSpPr>
              <p:grpSpPr>
                <a:xfrm>
                  <a:off x="2745522" y="4213936"/>
                  <a:ext cx="2157013" cy="1566317"/>
                  <a:chOff x="7427978" y="2644528"/>
                  <a:chExt cx="2157013" cy="1566317"/>
                </a:xfrm>
              </p:grpSpPr>
              <p:sp>
                <p:nvSpPr>
                  <p:cNvPr id="175" name="TextBox 174"/>
                  <p:cNvSpPr txBox="1"/>
                  <p:nvPr/>
                </p:nvSpPr>
                <p:spPr>
                  <a:xfrm>
                    <a:off x="7427978" y="3532986"/>
                    <a:ext cx="2157013" cy="677859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defTabSz="1219140">
                      <a:defRPr/>
                    </a:pPr>
                    <a:r>
                      <a:rPr lang="en-AU" sz="1500" b="1" dirty="0" err="1">
                        <a:solidFill>
                          <a:prstClr val="black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rPr>
                      <a:t>Pengisian</a:t>
                    </a:r>
                    <a:r>
                      <a:rPr lang="en-AU" sz="15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rPr>
                      <a:t> </a:t>
                    </a:r>
                    <a:r>
                      <a:rPr lang="en-AU" sz="1500" dirty="0" err="1">
                        <a:solidFill>
                          <a:prstClr val="black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rPr>
                      <a:t>Modul</a:t>
                    </a:r>
                    <a:endPara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endParaRPr>
                  </a:p>
                  <a:p>
                    <a:pPr defTabSz="1219140">
                      <a:defRPr/>
                    </a:pPr>
                    <a:r>
                      <a:rPr lang="en-AU" sz="15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rPr>
                      <a:t>e-Filing </a:t>
                    </a:r>
                    <a:r>
                      <a:rPr lang="en-AU" sz="1500" dirty="0" err="1">
                        <a:solidFill>
                          <a:prstClr val="black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rPr>
                      <a:t>oleh</a:t>
                    </a:r>
                    <a:r>
                      <a:rPr lang="en-AU" sz="15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rPr>
                      <a:t> PN/WL</a:t>
                    </a:r>
                    <a:endParaRPr lang="id-ID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endParaRPr>
                  </a:p>
                </p:txBody>
              </p:sp>
              <p:pic>
                <p:nvPicPr>
                  <p:cNvPr id="17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538624" y="2644528"/>
                    <a:ext cx="1472599" cy="868868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47" name="TextBox 146"/>
                <p:cNvSpPr txBox="1"/>
                <p:nvPr/>
              </p:nvSpPr>
              <p:spPr>
                <a:xfrm>
                  <a:off x="-26954" y="2416401"/>
                  <a:ext cx="2849100" cy="689963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219140">
                    <a:defRPr/>
                  </a:pPr>
                  <a:r>
                    <a:rPr lang="en-AU" sz="16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Pemberitahuan</a:t>
                  </a:r>
                  <a:r>
                    <a:rPr lang="en-AU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</a:p>
                <a:p>
                  <a:pPr defTabSz="1219140">
                    <a:defRPr/>
                  </a:pPr>
                  <a:r>
                    <a:rPr lang="en-AU" sz="16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masuk</a:t>
                  </a:r>
                  <a:r>
                    <a:rPr lang="en-AU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6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ke</a:t>
                  </a:r>
                  <a:r>
                    <a:rPr lang="en-AU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email PN/WL</a:t>
                  </a:r>
                  <a:endParaRPr lang="id-ID" sz="16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TextBox 147"/>
                <p:cNvSpPr txBox="1"/>
                <p:nvPr/>
              </p:nvSpPr>
              <p:spPr>
                <a:xfrm>
                  <a:off x="5233181" y="2630361"/>
                  <a:ext cx="1716532" cy="1016789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219140">
                    <a:defRPr/>
                  </a:pPr>
                  <a:r>
                    <a:rPr lang="en-AU" sz="16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Verifikasi</a:t>
                  </a:r>
                  <a:r>
                    <a:rPr lang="en-AU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</a:p>
                <a:p>
                  <a:pPr defTabSz="1219140">
                    <a:defRPr/>
                  </a:pPr>
                  <a:r>
                    <a:rPr lang="en-AU" sz="16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Penerimaan</a:t>
                  </a:r>
                  <a:r>
                    <a:rPr lang="en-AU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</a:p>
                <a:p>
                  <a:pPr defTabSz="1219140">
                    <a:defRPr/>
                  </a:pPr>
                  <a:r>
                    <a:rPr lang="en-AU" sz="16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oleh</a:t>
                  </a:r>
                  <a:r>
                    <a:rPr lang="en-AU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KPK</a:t>
                  </a:r>
                  <a:endParaRPr lang="id-ID" sz="16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TextBox 148"/>
                <p:cNvSpPr txBox="1"/>
                <p:nvPr/>
              </p:nvSpPr>
              <p:spPr>
                <a:xfrm>
                  <a:off x="3128848" y="2297693"/>
                  <a:ext cx="1168085" cy="54470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algn="ctr" defTabSz="1219140">
                    <a:defRPr/>
                  </a:pPr>
                  <a:r>
                    <a:rPr lang="id-ID" sz="24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Token</a:t>
                  </a:r>
                  <a:endParaRPr 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cxnSp>
              <p:nvCxnSpPr>
                <p:cNvPr id="150" name="Straight Arrow Connector 149"/>
                <p:cNvCxnSpPr/>
                <p:nvPr/>
              </p:nvCxnSpPr>
              <p:spPr>
                <a:xfrm flipV="1">
                  <a:off x="3562636" y="3520670"/>
                  <a:ext cx="7608" cy="491496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TextBox 150"/>
                <p:cNvSpPr txBox="1"/>
                <p:nvPr/>
              </p:nvSpPr>
              <p:spPr>
                <a:xfrm>
                  <a:off x="5289447" y="4217934"/>
                  <a:ext cx="2290165" cy="1210462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219140">
                    <a:defRPr/>
                  </a:pPr>
                  <a:r>
                    <a:rPr lang="en-AU" sz="15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Perbaikan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</a:p>
                <a:p>
                  <a:pPr defTabSz="1219140">
                    <a:defRPr/>
                  </a:pP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e-Filing/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pengiriman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kelengkapan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oleh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PN/WL</a:t>
                  </a:r>
                  <a:endParaRPr lang="id-ID" sz="15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cxnSp>
              <p:nvCxnSpPr>
                <p:cNvPr id="152" name="Straight Arrow Connector 151"/>
                <p:cNvCxnSpPr/>
                <p:nvPr/>
              </p:nvCxnSpPr>
              <p:spPr>
                <a:xfrm>
                  <a:off x="1956551" y="4719036"/>
                  <a:ext cx="571131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3" name="Picture 15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37433" y="1639642"/>
                  <a:ext cx="741423" cy="741423"/>
                </a:xfrm>
                <a:prstGeom prst="rect">
                  <a:avLst/>
                </a:prstGeom>
              </p:spPr>
            </p:pic>
            <p:grpSp>
              <p:nvGrpSpPr>
                <p:cNvPr id="154" name="Group 153"/>
                <p:cNvGrpSpPr/>
                <p:nvPr/>
              </p:nvGrpSpPr>
              <p:grpSpPr>
                <a:xfrm>
                  <a:off x="5342247" y="1473518"/>
                  <a:ext cx="1202816" cy="1165141"/>
                  <a:chOff x="4863114" y="4688172"/>
                  <a:chExt cx="1191882" cy="1165141"/>
                </a:xfrm>
              </p:grpSpPr>
              <p:pic>
                <p:nvPicPr>
                  <p:cNvPr id="173" name="Picture 172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863114" y="4688172"/>
                    <a:ext cx="1165141" cy="1165141"/>
                  </a:xfrm>
                  <a:prstGeom prst="rect">
                    <a:avLst/>
                  </a:prstGeom>
                </p:spPr>
              </p:pic>
              <p:pic>
                <p:nvPicPr>
                  <p:cNvPr id="174" name="Picture 173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216575" y="4851531"/>
                    <a:ext cx="838421" cy="838421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55" name="Picture 154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224" y="1589049"/>
                  <a:ext cx="697344" cy="697344"/>
                </a:xfrm>
                <a:prstGeom prst="rect">
                  <a:avLst/>
                </a:prstGeom>
              </p:spPr>
            </p:pic>
            <p:cxnSp>
              <p:nvCxnSpPr>
                <p:cNvPr id="156" name="Straight Arrow Connector 155"/>
                <p:cNvCxnSpPr/>
                <p:nvPr/>
              </p:nvCxnSpPr>
              <p:spPr>
                <a:xfrm>
                  <a:off x="4256595" y="2018002"/>
                  <a:ext cx="720000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7" name="TextBox 156"/>
                <p:cNvSpPr txBox="1"/>
                <p:nvPr/>
              </p:nvSpPr>
              <p:spPr>
                <a:xfrm>
                  <a:off x="7579614" y="2374047"/>
                  <a:ext cx="2450744" cy="677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40">
                    <a:defRPr/>
                  </a:pPr>
                  <a:r>
                    <a:rPr lang="en-AU" sz="15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Belum</a:t>
                  </a:r>
                  <a:r>
                    <a:rPr lang="en-AU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5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lengkap</a:t>
                  </a:r>
                  <a:r>
                    <a:rPr lang="en-AU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US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/</a:t>
                  </a:r>
                </a:p>
                <a:p>
                  <a:pPr defTabSz="1219140">
                    <a:defRPr/>
                  </a:pPr>
                  <a:r>
                    <a:rPr lang="en-US" sz="15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perlu</a:t>
                  </a:r>
                  <a:r>
                    <a:rPr lang="en-US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US" sz="15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perbaikan</a:t>
                  </a:r>
                  <a:endParaRPr lang="id-ID" sz="15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cxnSp>
              <p:nvCxnSpPr>
                <p:cNvPr id="158" name="Straight Arrow Connector 157"/>
                <p:cNvCxnSpPr/>
                <p:nvPr/>
              </p:nvCxnSpPr>
              <p:spPr>
                <a:xfrm flipH="1">
                  <a:off x="913115" y="3189395"/>
                  <a:ext cx="5710" cy="548083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TextBox 158"/>
                <p:cNvSpPr txBox="1"/>
                <p:nvPr/>
              </p:nvSpPr>
              <p:spPr>
                <a:xfrm>
                  <a:off x="10030356" y="1463486"/>
                  <a:ext cx="2149779" cy="677859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219140">
                    <a:defRPr/>
                  </a:pP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PN </a:t>
                  </a:r>
                  <a:r>
                    <a:rPr lang="en-AU" sz="15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diberikan</a:t>
                  </a: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</a:p>
                <a:p>
                  <a:pPr defTabSz="1219140">
                    <a:defRPr/>
                  </a:pPr>
                  <a:r>
                    <a:rPr lang="en-AU" sz="15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“</a:t>
                  </a:r>
                  <a:r>
                    <a:rPr lang="id-ID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TANDA TERIMA</a:t>
                  </a:r>
                  <a:r>
                    <a:rPr lang="en-AU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”</a:t>
                  </a:r>
                  <a:endParaRPr lang="id-ID" sz="1500" b="1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grpSp>
              <p:nvGrpSpPr>
                <p:cNvPr id="160" name="Group 159"/>
                <p:cNvGrpSpPr/>
                <p:nvPr/>
              </p:nvGrpSpPr>
              <p:grpSpPr>
                <a:xfrm>
                  <a:off x="10617483" y="3234256"/>
                  <a:ext cx="1647966" cy="1578425"/>
                  <a:chOff x="4500022" y="5234205"/>
                  <a:chExt cx="1647966" cy="1578425"/>
                </a:xfrm>
              </p:grpSpPr>
              <p:pic>
                <p:nvPicPr>
                  <p:cNvPr id="17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540335">
                    <a:off x="4575477" y="5234205"/>
                    <a:ext cx="763746" cy="99155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72" name="TextBox 171"/>
                  <p:cNvSpPr txBox="1"/>
                  <p:nvPr/>
                </p:nvSpPr>
                <p:spPr>
                  <a:xfrm>
                    <a:off x="4500022" y="6431335"/>
                    <a:ext cx="1647966" cy="381295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 defTabSz="1219140">
                      <a:defRPr/>
                    </a:pPr>
                    <a:r>
                      <a:rPr lang="en-US" sz="1500" b="1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cs typeface="Arial"/>
                        <a:sym typeface="Arial"/>
                      </a:rPr>
                      <a:t>DIUMUMKAN</a:t>
                    </a:r>
                    <a:endParaRPr lang="id-ID" sz="15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1" name="TextBox 160"/>
                <p:cNvSpPr txBox="1"/>
                <p:nvPr/>
              </p:nvSpPr>
              <p:spPr>
                <a:xfrm>
                  <a:off x="7398132" y="1467476"/>
                  <a:ext cx="1719796" cy="3994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40">
                    <a:defRPr/>
                  </a:pPr>
                  <a:r>
                    <a:rPr lang="id-ID" sz="16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LENGKAP</a:t>
                  </a:r>
                </a:p>
              </p:txBody>
            </p:sp>
            <p:cxnSp>
              <p:nvCxnSpPr>
                <p:cNvPr id="162" name="Straight Arrow Connector 161"/>
                <p:cNvCxnSpPr/>
                <p:nvPr/>
              </p:nvCxnSpPr>
              <p:spPr>
                <a:xfrm flipH="1">
                  <a:off x="11124910" y="2395507"/>
                  <a:ext cx="1125" cy="549496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TextBox 162"/>
                <p:cNvSpPr txBox="1"/>
                <p:nvPr/>
              </p:nvSpPr>
              <p:spPr>
                <a:xfrm>
                  <a:off x="7447380" y="4246261"/>
                  <a:ext cx="3028571" cy="1016789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defTabSz="1219140">
                    <a:defRPr/>
                  </a:pPr>
                  <a:r>
                    <a:rPr lang="en-AU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e-Filing</a:t>
                  </a:r>
                  <a:r>
                    <a:rPr lang="en-AU" sz="16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6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tidak</a:t>
                  </a:r>
                  <a:r>
                    <a:rPr lang="en-AU" sz="16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6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dilengkapi</a:t>
                  </a:r>
                  <a:r>
                    <a:rPr lang="en-AU" sz="16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/</a:t>
                  </a:r>
                </a:p>
                <a:p>
                  <a:pPr defTabSz="1219140">
                    <a:defRPr/>
                  </a:pPr>
                  <a:r>
                    <a:rPr lang="en-AU" sz="16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tidak</a:t>
                  </a:r>
                  <a:r>
                    <a:rPr lang="en-AU" sz="16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600" b="1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diperbaiki</a:t>
                  </a:r>
                  <a:r>
                    <a:rPr lang="en-AU" sz="1600" b="1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</a:t>
                  </a:r>
                  <a:r>
                    <a:rPr lang="en-AU" sz="1600" dirty="0" err="1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oleh</a:t>
                  </a:r>
                  <a:r>
                    <a:rPr lang="en-AU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 PN/WL</a:t>
                  </a:r>
                  <a:endParaRPr lang="id-ID" sz="1600" dirty="0">
                    <a:solidFill>
                      <a:prstClr val="black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TextBox 163"/>
                <p:cNvSpPr txBox="1"/>
                <p:nvPr/>
              </p:nvSpPr>
              <p:spPr>
                <a:xfrm>
                  <a:off x="7426454" y="5938461"/>
                  <a:ext cx="3612268" cy="6899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7">
                    <a:defRPr/>
                  </a:pPr>
                  <a:r>
                    <a:rPr lang="en-AU" sz="1600" b="1" dirty="0">
                      <a:solidFill>
                        <a:srgbClr val="70AD47">
                          <a:lumMod val="10000"/>
                        </a:srgbClr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DIKEMBALIKAN KE DRAFT</a:t>
                  </a:r>
                </a:p>
                <a:p>
                  <a:pPr defTabSz="914377">
                    <a:defRPr/>
                  </a:pPr>
                  <a:r>
                    <a:rPr lang="en-AU" sz="1600" b="1" dirty="0">
                      <a:solidFill>
                        <a:srgbClr val="FF0000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BELUM LAPOR / TIDAK PATUH</a:t>
                  </a:r>
                </a:p>
              </p:txBody>
            </p:sp>
            <p:cxnSp>
              <p:nvCxnSpPr>
                <p:cNvPr id="165" name="Straight Arrow Connector 164"/>
                <p:cNvCxnSpPr/>
                <p:nvPr/>
              </p:nvCxnSpPr>
              <p:spPr>
                <a:xfrm>
                  <a:off x="9418601" y="1910695"/>
                  <a:ext cx="552096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Arrow Connector 165"/>
                <p:cNvCxnSpPr/>
                <p:nvPr/>
              </p:nvCxnSpPr>
              <p:spPr>
                <a:xfrm flipH="1">
                  <a:off x="4555124" y="4719036"/>
                  <a:ext cx="678056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TextBox 166"/>
                <p:cNvSpPr txBox="1"/>
                <p:nvPr/>
              </p:nvSpPr>
              <p:spPr>
                <a:xfrm>
                  <a:off x="8144805" y="3220699"/>
                  <a:ext cx="2095423" cy="399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40">
                    <a:defRPr/>
                  </a:pPr>
                  <a:r>
                    <a:rPr lang="en-AU" sz="1600" b="1" dirty="0">
                      <a:solidFill>
                        <a:srgbClr val="B33400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30 Hari </a:t>
                  </a:r>
                  <a:r>
                    <a:rPr lang="en-AU" sz="1600" b="1" dirty="0" err="1">
                      <a:solidFill>
                        <a:srgbClr val="B33400"/>
                      </a:solidFill>
                      <a:latin typeface="Century Gothic" panose="020B0502020202020204" pitchFamily="34" charset="0"/>
                      <a:cs typeface="Arial"/>
                      <a:sym typeface="Arial"/>
                    </a:rPr>
                    <a:t>Kalender</a:t>
                  </a:r>
                  <a:endParaRPr lang="id-ID" sz="1600" b="1" dirty="0">
                    <a:solidFill>
                      <a:srgbClr val="B33400"/>
                    </a:solidFill>
                    <a:latin typeface="Century Gothic" panose="020B0502020202020204" pitchFamily="34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4933335" y="1059222"/>
                <a:ext cx="698110" cy="702604"/>
                <a:chOff x="4933335" y="1059222"/>
                <a:chExt cx="698110" cy="702604"/>
              </a:xfrm>
            </p:grpSpPr>
            <p:sp>
              <p:nvSpPr>
                <p:cNvPr id="141" name="Left Bracket 140"/>
                <p:cNvSpPr/>
                <p:nvPr/>
              </p:nvSpPr>
              <p:spPr>
                <a:xfrm>
                  <a:off x="5192788" y="1059222"/>
                  <a:ext cx="438657" cy="702604"/>
                </a:xfrm>
                <a:prstGeom prst="leftBracket">
                  <a:avLst/>
                </a:prstGeom>
                <a:ln w="57150">
                  <a:solidFill>
                    <a:schemeClr val="tx1"/>
                  </a:solidFill>
                  <a:headEnd type="triangle" w="med" len="med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en-AU" sz="2400">
                    <a:solidFill>
                      <a:prstClr val="black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cxnSp>
              <p:nvCxnSpPr>
                <p:cNvPr id="142" name="Straight Connector 141"/>
                <p:cNvCxnSpPr>
                  <a:endCxn id="141" idx="1"/>
                </p:cNvCxnSpPr>
                <p:nvPr/>
              </p:nvCxnSpPr>
              <p:spPr>
                <a:xfrm>
                  <a:off x="4933335" y="1349477"/>
                  <a:ext cx="265471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1" name="Straight Connector 70"/>
              <p:cNvCxnSpPr/>
              <p:nvPr/>
            </p:nvCxnSpPr>
            <p:spPr>
              <a:xfrm>
                <a:off x="5682322" y="2010891"/>
                <a:ext cx="1109865" cy="10178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7446175" y="1375807"/>
                <a:ext cx="1298582" cy="0"/>
              </a:xfrm>
              <a:prstGeom prst="line">
                <a:avLst/>
              </a:prstGeom>
              <a:ln w="38100">
                <a:solidFill>
                  <a:srgbClr val="309C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7916428" y="3253735"/>
                <a:ext cx="948168" cy="0"/>
              </a:xfrm>
              <a:prstGeom prst="line">
                <a:avLst/>
              </a:prstGeom>
              <a:ln w="38100">
                <a:solidFill>
                  <a:srgbClr val="309C7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/>
              <p:nvPr/>
            </p:nvCxnSpPr>
            <p:spPr>
              <a:xfrm flipH="1">
                <a:off x="6445254" y="3692409"/>
                <a:ext cx="807" cy="38269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oup 135"/>
              <p:cNvGrpSpPr/>
              <p:nvPr/>
            </p:nvGrpSpPr>
            <p:grpSpPr>
              <a:xfrm>
                <a:off x="4485453" y="2105526"/>
                <a:ext cx="2240199" cy="709098"/>
                <a:chOff x="4485453" y="2105526"/>
                <a:chExt cx="2240199" cy="709098"/>
              </a:xfrm>
            </p:grpSpPr>
            <p:sp>
              <p:nvSpPr>
                <p:cNvPr id="139" name="Right Bracket 138"/>
                <p:cNvSpPr/>
                <p:nvPr/>
              </p:nvSpPr>
              <p:spPr>
                <a:xfrm rot="16200000">
                  <a:off x="5449794" y="1538766"/>
                  <a:ext cx="311517" cy="2240199"/>
                </a:xfrm>
                <a:prstGeom prst="rightBracket">
                  <a:avLst/>
                </a:prstGeom>
                <a:ln w="5715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77">
                    <a:defRPr/>
                  </a:pPr>
                  <a:endParaRPr lang="en-AU" sz="2400">
                    <a:solidFill>
                      <a:prstClr val="black"/>
                    </a:solidFill>
                    <a:latin typeface="Century Gothic" panose="020B0502020202020204" pitchFamily="34" charset="0"/>
                    <a:sym typeface="Arial"/>
                  </a:endParaRPr>
                </a:p>
              </p:txBody>
            </p: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6027821" y="2105526"/>
                  <a:ext cx="0" cy="39704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Straight Connector 136"/>
              <p:cNvCxnSpPr/>
              <p:nvPr/>
            </p:nvCxnSpPr>
            <p:spPr>
              <a:xfrm>
                <a:off x="5522418" y="3549779"/>
                <a:ext cx="1796474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4043612" y="3886235"/>
                <a:ext cx="1247424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Elbow Connector 5"/>
            <p:cNvCxnSpPr>
              <a:endCxn id="175" idx="2"/>
            </p:cNvCxnSpPr>
            <p:nvPr/>
          </p:nvCxnSpPr>
          <p:spPr>
            <a:xfrm rot="10800000">
              <a:off x="2922340" y="4115847"/>
              <a:ext cx="2285010" cy="416672"/>
            </a:xfrm>
            <a:prstGeom prst="bentConnector2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ight Bracket 9"/>
          <p:cNvSpPr/>
          <p:nvPr/>
        </p:nvSpPr>
        <p:spPr>
          <a:xfrm rot="16200000">
            <a:off x="4595541" y="303869"/>
            <a:ext cx="193332" cy="2796553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 sz="2400">
              <a:solidFill>
                <a:prstClr val="black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717328" y="2562169"/>
            <a:ext cx="1209081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9140">
              <a:defRPr/>
            </a:pPr>
            <a:r>
              <a:rPr lang="en-AU" sz="1600" b="1" dirty="0">
                <a:solidFill>
                  <a:srgbClr val="B33400"/>
                </a:solidFill>
                <a:latin typeface="Century Gothic" panose="020B0502020202020204" pitchFamily="34" charset="0"/>
                <a:cs typeface="Arial"/>
                <a:sym typeface="Arial"/>
              </a:rPr>
              <a:t>Max.</a:t>
            </a:r>
          </a:p>
          <a:p>
            <a:pPr algn="ctr" defTabSz="1219140">
              <a:defRPr/>
            </a:pPr>
            <a:r>
              <a:rPr lang="en-AU" sz="1600" b="1" dirty="0">
                <a:solidFill>
                  <a:srgbClr val="B33400"/>
                </a:solidFill>
                <a:latin typeface="Century Gothic" panose="020B0502020202020204" pitchFamily="34" charset="0"/>
                <a:cs typeface="Arial"/>
                <a:sym typeface="Arial"/>
              </a:rPr>
              <a:t>2 </a:t>
            </a:r>
            <a:r>
              <a:rPr lang="en-AU" sz="1600" b="1" dirty="0" err="1">
                <a:solidFill>
                  <a:srgbClr val="B33400"/>
                </a:solidFill>
                <a:latin typeface="Century Gothic" panose="020B0502020202020204" pitchFamily="34" charset="0"/>
                <a:cs typeface="Arial"/>
                <a:sym typeface="Arial"/>
              </a:rPr>
              <a:t>bulan</a:t>
            </a:r>
            <a:endParaRPr lang="id-ID" sz="1600" b="1" dirty="0">
              <a:solidFill>
                <a:srgbClr val="B3340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5" name="Rectangle 2"/>
          <p:cNvSpPr/>
          <p:nvPr/>
        </p:nvSpPr>
        <p:spPr>
          <a:xfrm>
            <a:off x="7329221" y="2515265"/>
            <a:ext cx="2870004" cy="3936337"/>
          </a:xfrm>
          <a:custGeom>
            <a:avLst/>
            <a:gdLst>
              <a:gd name="connsiteX0" fmla="*/ 0 w 7307005"/>
              <a:gd name="connsiteY0" fmla="*/ 0 h 2872465"/>
              <a:gd name="connsiteX1" fmla="*/ 7307005 w 7307005"/>
              <a:gd name="connsiteY1" fmla="*/ 0 h 2872465"/>
              <a:gd name="connsiteX2" fmla="*/ 7307005 w 7307005"/>
              <a:gd name="connsiteY2" fmla="*/ 2872465 h 2872465"/>
              <a:gd name="connsiteX3" fmla="*/ 0 w 7307005"/>
              <a:gd name="connsiteY3" fmla="*/ 2872465 h 2872465"/>
              <a:gd name="connsiteX4" fmla="*/ 0 w 7307005"/>
              <a:gd name="connsiteY4" fmla="*/ 0 h 2872465"/>
              <a:gd name="connsiteX0" fmla="*/ 0 w 7370505"/>
              <a:gd name="connsiteY0" fmla="*/ 25400 h 2897865"/>
              <a:gd name="connsiteX1" fmla="*/ 7370505 w 7370505"/>
              <a:gd name="connsiteY1" fmla="*/ 0 h 2897865"/>
              <a:gd name="connsiteX2" fmla="*/ 7307005 w 7370505"/>
              <a:gd name="connsiteY2" fmla="*/ 2897865 h 2897865"/>
              <a:gd name="connsiteX3" fmla="*/ 0 w 7370505"/>
              <a:gd name="connsiteY3" fmla="*/ 2897865 h 2897865"/>
              <a:gd name="connsiteX4" fmla="*/ 0 w 7370505"/>
              <a:gd name="connsiteY4" fmla="*/ 25400 h 289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70505" h="2897865">
                <a:moveTo>
                  <a:pt x="0" y="25400"/>
                </a:moveTo>
                <a:lnTo>
                  <a:pt x="7370505" y="0"/>
                </a:lnTo>
                <a:lnTo>
                  <a:pt x="7307005" y="2897865"/>
                </a:lnTo>
                <a:lnTo>
                  <a:pt x="0" y="2897865"/>
                </a:lnTo>
                <a:lnTo>
                  <a:pt x="0" y="25400"/>
                </a:lnTo>
                <a:close/>
              </a:path>
            </a:pathLst>
          </a:custGeom>
          <a:noFill/>
          <a:ln w="57150">
            <a:solidFill>
              <a:srgbClr val="FBB32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914377">
              <a:defRPr/>
            </a:pPr>
            <a:endParaRPr lang="en-AU">
              <a:solidFill>
                <a:prstClr val="white"/>
              </a:solidFill>
              <a:latin typeface="Century Gothic" panose="020B0502020202020204" pitchFamily="34" charset="0"/>
              <a:sym typeface="Arial"/>
            </a:endParaRPr>
          </a:p>
        </p:txBody>
      </p:sp>
      <p:cxnSp>
        <p:nvCxnSpPr>
          <p:cNvPr id="76" name="Straight Connector 75"/>
          <p:cNvCxnSpPr/>
          <p:nvPr/>
        </p:nvCxnSpPr>
        <p:spPr>
          <a:xfrm>
            <a:off x="7540119" y="2166387"/>
            <a:ext cx="1011615" cy="0"/>
          </a:xfrm>
          <a:prstGeom prst="line">
            <a:avLst/>
          </a:prstGeom>
          <a:ln w="38100">
            <a:solidFill>
              <a:srgbClr val="30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7674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8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C29946"/>
      </a:accent1>
      <a:accent2>
        <a:srgbClr val="00162A"/>
      </a:accent2>
      <a:accent3>
        <a:srgbClr val="6A1302"/>
      </a:accent3>
      <a:accent4>
        <a:srgbClr val="7B6029"/>
      </a:accent4>
      <a:accent5>
        <a:srgbClr val="000000"/>
      </a:accent5>
      <a:accent6>
        <a:srgbClr val="44546A"/>
      </a:accent6>
      <a:hlink>
        <a:srgbClr val="0563C1"/>
      </a:hlink>
      <a:folHlink>
        <a:srgbClr val="954F72"/>
      </a:folHlink>
    </a:clrScheme>
    <a:fontScheme name="toko">
      <a:majorFont>
        <a:latin typeface="Montserrat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1000</Words>
  <Application>Microsoft Office PowerPoint</Application>
  <PresentationFormat>Custom</PresentationFormat>
  <Paragraphs>297</Paragraphs>
  <Slides>57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HARTA KEKAYAAN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Nara Setiawan</dc:creator>
  <cp:lastModifiedBy>MbakIndras</cp:lastModifiedBy>
  <cp:revision>48</cp:revision>
  <cp:lastPrinted>2023-11-09T07:49:06Z</cp:lastPrinted>
  <dcterms:created xsi:type="dcterms:W3CDTF">2019-12-26T14:43:03Z</dcterms:created>
  <dcterms:modified xsi:type="dcterms:W3CDTF">2023-11-09T08:20:52Z</dcterms:modified>
</cp:coreProperties>
</file>